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9FA20-BE56-4B94-8971-2CFEB912DCF8}" v="204" dt="2019-11-27T18:38:1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9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6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68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345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66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40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52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75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7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3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19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2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00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2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8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01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4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28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9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7471772-E57F-4CD9-9241-D264A2F78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625" y="963507"/>
            <a:ext cx="6849344" cy="4995027"/>
          </a:xfrm>
        </p:spPr>
        <p:txBody>
          <a:bodyPr anchor="ctr">
            <a:normAutofit/>
          </a:bodyPr>
          <a:lstStyle/>
          <a:p>
            <a:pPr algn="l"/>
            <a:r>
              <a:rPr lang="en-US" sz="5200">
                <a:cs typeface="Calibri Light"/>
              </a:rPr>
              <a:t>Экологическое волонтерство в Казахстане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031" y="957287"/>
            <a:ext cx="2760795" cy="4995027"/>
          </a:xfrm>
        </p:spPr>
        <p:txBody>
          <a:bodyPr anchor="ctr">
            <a:normAutofit/>
          </a:bodyPr>
          <a:lstStyle/>
          <a:p>
            <a:r>
              <a:rPr lang="ru-RU" dirty="0" err="1" smtClean="0"/>
              <a:t>Уздембаева</a:t>
            </a:r>
            <a:r>
              <a:rPr lang="ru-RU" dirty="0" smtClean="0"/>
              <a:t> Б., </a:t>
            </a:r>
            <a:r>
              <a:rPr lang="ru-RU" dirty="0" err="1" smtClean="0"/>
              <a:t>магистрантка</a:t>
            </a:r>
            <a:r>
              <a:rPr lang="ru-RU" dirty="0" smtClean="0"/>
              <a:t> гр.Экол-м-18</a:t>
            </a:r>
            <a:endParaRPr lang="en-US" dirty="0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xmlns="" id="{31CC7E9E-3FF6-4189-9B36-995A779F3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379C0-C6D3-472A-9482-B390BAB7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Понятие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«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волонтер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»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произошло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от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французского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слова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“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volontaire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”,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которое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берет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корни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из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латинского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языка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, а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именно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от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латинского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слова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“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voluntarius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”,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что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в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буквальном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переводе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означает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«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доброволец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, </a:t>
            </a:r>
            <a:r>
              <a:rPr lang="en-US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желающий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».</a:t>
            </a:r>
            <a:endParaRPr lang="en-US" sz="2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endParaRPr lang="en-US"/>
          </a:p>
        </p:txBody>
      </p:sp>
      <p:pic>
        <p:nvPicPr>
          <p:cNvPr id="4" name="Picture 4" descr="A picture containing person, grass, outdoor, player&#10;&#10;Description generated with very high confidence">
            <a:extLst>
              <a:ext uri="{FF2B5EF4-FFF2-40B4-BE49-F238E27FC236}">
                <a16:creationId xmlns:a16="http://schemas.microsoft.com/office/drawing/2014/main" xmlns="" id="{E89D24C1-5C9D-4CC1-A0BD-FB8669E88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677" y="2076450"/>
            <a:ext cx="6603998" cy="3714749"/>
          </a:xfrm>
        </p:spPr>
      </p:pic>
    </p:spTree>
    <p:extLst>
      <p:ext uri="{BB962C8B-B14F-4D97-AF65-F5344CB8AC3E}">
        <p14:creationId xmlns:p14="http://schemas.microsoft.com/office/powerpoint/2010/main" xmlns="" val="203875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3A4EF-2C38-4224-908D-941A8A1D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D5785662-C0A0-4C8F-B0D6-A64191D53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193" y="1875167"/>
            <a:ext cx="6610777" cy="4404862"/>
          </a:xfrm>
        </p:spPr>
      </p:pic>
    </p:spTree>
    <p:extLst>
      <p:ext uri="{BB962C8B-B14F-4D97-AF65-F5344CB8AC3E}">
        <p14:creationId xmlns:p14="http://schemas.microsoft.com/office/powerpoint/2010/main" xmlns="" val="119671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E6FC0-8D64-408C-9ECE-76D3F766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«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Команды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SOS»,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Жасыл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ел</a:t>
            </a:r>
            <a:endParaRPr lang="en-US" dirty="0" err="1"/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F962BF27-2796-4F4C-A2BF-F9C99B55C3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795" y="2341001"/>
            <a:ext cx="4856841" cy="3093569"/>
          </a:xfrm>
        </p:spPr>
      </p:pic>
      <p:pic>
        <p:nvPicPr>
          <p:cNvPr id="7" name="Picture 7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xmlns="" id="{5D2D8F4F-7D54-43BD-89DB-355502775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716" y="2269472"/>
            <a:ext cx="4856841" cy="3236629"/>
          </a:xfrm>
        </p:spPr>
      </p:pic>
    </p:spTree>
    <p:extLst>
      <p:ext uri="{BB962C8B-B14F-4D97-AF65-F5344CB8AC3E}">
        <p14:creationId xmlns:p14="http://schemas.microsoft.com/office/powerpoint/2010/main" xmlns="" val="383982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C4BC9-2E0C-4896-9ACE-EE3B8F66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xmlns="" id="{15C6FD4A-FA4A-402F-9DEC-FE7543ADA2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2654" y="2004563"/>
            <a:ext cx="4787236" cy="4111501"/>
          </a:xfrm>
        </p:spPr>
      </p:pic>
      <p:pic>
        <p:nvPicPr>
          <p:cNvPr id="11" name="Picture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2C91CCD5-7463-4DA4-9330-03E548D86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716" y="2009258"/>
            <a:ext cx="4856841" cy="4001474"/>
          </a:xfrm>
        </p:spPr>
      </p:pic>
    </p:spTree>
    <p:extLst>
      <p:ext uri="{BB962C8B-B14F-4D97-AF65-F5344CB8AC3E}">
        <p14:creationId xmlns:p14="http://schemas.microsoft.com/office/powerpoint/2010/main" xmlns="" val="320281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6F2EB-25EC-4141-AD1A-804E2923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Казахстанский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общественный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фонд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защиты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животных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"KARE-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Забота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" </a:t>
            </a:r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0A93333-C3A2-421D-99F9-27ABB99BF4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9029" y="2076450"/>
            <a:ext cx="4606373" cy="3622671"/>
          </a:xfrm>
        </p:spPr>
      </p:pic>
      <p:pic>
        <p:nvPicPr>
          <p:cNvPr id="7" name="Picture 7" descr="A person holding a cat&#10;&#10;Description generated with very high confidence">
            <a:extLst>
              <a:ext uri="{FF2B5EF4-FFF2-40B4-BE49-F238E27FC236}">
                <a16:creationId xmlns:a16="http://schemas.microsoft.com/office/drawing/2014/main" xmlns="" id="{024CD368-6DED-4C3B-9BA5-3B6DF1A93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716" y="2069581"/>
            <a:ext cx="4856841" cy="3622035"/>
          </a:xfrm>
        </p:spPr>
      </p:pic>
    </p:spTree>
    <p:extLst>
      <p:ext uri="{BB962C8B-B14F-4D97-AF65-F5344CB8AC3E}">
        <p14:creationId xmlns:p14="http://schemas.microsoft.com/office/powerpoint/2010/main" xmlns="" val="40599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647BE-494F-49D0-87A8-5B0087BE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group of people standing in a parking lot&#10;&#10;Description generated with very high confidence">
            <a:extLst>
              <a:ext uri="{FF2B5EF4-FFF2-40B4-BE49-F238E27FC236}">
                <a16:creationId xmlns:a16="http://schemas.microsoft.com/office/drawing/2014/main" xmlns="" id="{50C93B38-48EA-4C98-B3D5-11DAE7FAFA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3795" y="2269243"/>
            <a:ext cx="4856841" cy="3237085"/>
          </a:xfrm>
        </p:spPr>
      </p:pic>
      <p:pic>
        <p:nvPicPr>
          <p:cNvPr id="7" name="Picture 7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xmlns="" id="{4623397D-FAF4-4179-84F0-EE8A11D0C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9387" y="2535237"/>
            <a:ext cx="3878292" cy="3050156"/>
          </a:xfrm>
        </p:spPr>
      </p:pic>
    </p:spTree>
    <p:extLst>
      <p:ext uri="{BB962C8B-B14F-4D97-AF65-F5344CB8AC3E}">
        <p14:creationId xmlns:p14="http://schemas.microsoft.com/office/powerpoint/2010/main" xmlns="" val="330782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9882A-CD76-4221-933F-2A24EB4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Акция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"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Чистые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берега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"</a:t>
            </a:r>
            <a:endParaRPr lang="en-US" dirty="0"/>
          </a:p>
        </p:txBody>
      </p:sp>
      <p:pic>
        <p:nvPicPr>
          <p:cNvPr id="5" name="Picture 5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xmlns="" id="{1F2931D7-CA2E-49A4-977C-CA741B536A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795" y="2354260"/>
            <a:ext cx="4856841" cy="3067050"/>
          </a:xfrm>
        </p:spPr>
      </p:pic>
      <p:pic>
        <p:nvPicPr>
          <p:cNvPr id="7" name="Picture 7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xmlns="" id="{55299ABD-0D83-4FDF-A665-BB060A284A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716" y="2433475"/>
            <a:ext cx="4684313" cy="3023641"/>
          </a:xfrm>
        </p:spPr>
      </p:pic>
    </p:spTree>
    <p:extLst>
      <p:ext uri="{BB962C8B-B14F-4D97-AF65-F5344CB8AC3E}">
        <p14:creationId xmlns:p14="http://schemas.microsoft.com/office/powerpoint/2010/main" xmlns="" val="180215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8FB05-595D-473F-A089-C58902AE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Республиканская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экологическая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акция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 «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Экочаса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lt"/>
                <a:cs typeface="+mj-lt"/>
              </a:rPr>
              <a:t>», </a:t>
            </a:r>
            <a:endParaRPr lang="en-US"/>
          </a:p>
        </p:txBody>
      </p:sp>
      <p:pic>
        <p:nvPicPr>
          <p:cNvPr id="5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E7C0987D-F098-45FE-8DDF-B2357F12E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583" y="2076450"/>
            <a:ext cx="4835265" cy="3622671"/>
          </a:xfrm>
        </p:spPr>
      </p:pic>
      <p:pic>
        <p:nvPicPr>
          <p:cNvPr id="7" name="Picture 7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79EE78F1-F65D-4BF5-B215-559F45EC7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1504" y="2076451"/>
            <a:ext cx="4835266" cy="3622672"/>
          </a:xfrm>
        </p:spPr>
      </p:pic>
    </p:spTree>
    <p:extLst>
      <p:ext uri="{BB962C8B-B14F-4D97-AF65-F5344CB8AC3E}">
        <p14:creationId xmlns:p14="http://schemas.microsoft.com/office/powerpoint/2010/main" xmlns="" val="373851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70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SlateVTI</vt:lpstr>
      <vt:lpstr>Экологическое волонтерство в Казахстане</vt:lpstr>
      <vt:lpstr>Понятие «волонтер» произошло от французского слова “volontaire”, которое берет корни из латинского языка, а именно от латинского слова “voluntarius”, что в буквальном переводе означает «доброволец, желающий». </vt:lpstr>
      <vt:lpstr>Слайд 3</vt:lpstr>
      <vt:lpstr>«Команды SOS», Жасыл ел</vt:lpstr>
      <vt:lpstr>Слайд 5</vt:lpstr>
      <vt:lpstr>Казахстанский общественный фонд защиты животных "KARE-Забота" </vt:lpstr>
      <vt:lpstr>Слайд 7</vt:lpstr>
      <vt:lpstr>Акция "Чистые берега"</vt:lpstr>
      <vt:lpstr>Республиканская экологическая акция «Экочаса»,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askadyrmenova</cp:lastModifiedBy>
  <cp:revision>89</cp:revision>
  <dcterms:created xsi:type="dcterms:W3CDTF">2019-11-27T17:31:28Z</dcterms:created>
  <dcterms:modified xsi:type="dcterms:W3CDTF">2019-11-29T05:13:08Z</dcterms:modified>
</cp:coreProperties>
</file>