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Инклюзивное </a:t>
            </a:r>
            <a:r>
              <a:rPr lang="ru-RU" dirty="0" err="1" smtClean="0"/>
              <a:t>волонтерство</a:t>
            </a:r>
            <a:r>
              <a:rPr lang="ru-RU" dirty="0" smtClean="0"/>
              <a:t> : «солнечные дети»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Мусаева </a:t>
            </a:r>
            <a:r>
              <a:rPr lang="ru-RU" dirty="0" err="1" smtClean="0"/>
              <a:t>Радмила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СПС-16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43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29101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21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64"/>
            <a:ext cx="9144000" cy="68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6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50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2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1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10260632" cy="68377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4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1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18550"/>
            <a:ext cx="10311495" cy="68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4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90" y="-28550"/>
            <a:ext cx="4932040" cy="690599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0" y="0"/>
            <a:ext cx="4540250" cy="68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60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10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Инклюзивное волонтерство : «солнечные дети»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Инклюзивное волонтерство : «солнечные дети»</dc:title>
  <dc:creator>Радмила</dc:creator>
  <cp:lastModifiedBy>Радмила</cp:lastModifiedBy>
  <cp:revision>1</cp:revision>
  <dcterms:created xsi:type="dcterms:W3CDTF">2019-11-28T00:51:04Z</dcterms:created>
  <dcterms:modified xsi:type="dcterms:W3CDTF">2019-11-28T01:05:19Z</dcterms:modified>
</cp:coreProperties>
</file>