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60" r:id="rId6"/>
    <p:sldId id="270" r:id="rId7"/>
    <p:sldId id="269" r:id="rId8"/>
    <p:sldId id="268" r:id="rId9"/>
    <p:sldId id="274" r:id="rId10"/>
    <p:sldId id="262" r:id="rId11"/>
    <p:sldId id="275" r:id="rId12"/>
    <p:sldId id="263" r:id="rId13"/>
    <p:sldId id="265" r:id="rId14"/>
    <p:sldId id="266" r:id="rId15"/>
    <p:sldId id="276" r:id="rId16"/>
    <p:sldId id="267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9DF8-A5C1-443B-AA2B-633A3D81CC1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E0B94-7868-418C-859B-C4C481C7FA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63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E0B94-7868-418C-859B-C4C481C7FA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34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70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2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06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30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39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08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7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4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96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56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66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307D6-11AD-40C0-BE79-D009496D1EB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0FDA-997F-4B44-8487-00627E8E3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24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Демографическое состояние СКО: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проблемы и вызовы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Центр исследований социально-демографического развития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АО «Институт экономических исследовани</a:t>
            </a:r>
            <a:r>
              <a:rPr lang="ru-RU" dirty="0">
                <a:solidFill>
                  <a:srgbClr val="0070C0"/>
                </a:solidFill>
              </a:rPr>
              <a:t>й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2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Суммарный коэффициент рождаемости, 2017 г.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8" t="7902" r="22515" b="5211"/>
          <a:stretch/>
        </p:blipFill>
        <p:spPr bwMode="auto">
          <a:xfrm>
            <a:off x="1387297" y="3861048"/>
            <a:ext cx="1913973" cy="203670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871260" y="1700808"/>
            <a:ext cx="471696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 2017 году в СКО родилось </a:t>
            </a:r>
            <a:r>
              <a:rPr lang="ru-RU" sz="1600" dirty="0" smtClean="0">
                <a:solidFill>
                  <a:srgbClr val="FF0000"/>
                </a:solidFill>
              </a:rPr>
              <a:t>7 387 детей</a:t>
            </a:r>
            <a:r>
              <a:rPr lang="ru-RU" sz="1600" dirty="0" smtClean="0"/>
              <a:t>, величина ОКР составил </a:t>
            </a:r>
            <a:r>
              <a:rPr lang="ru-RU" sz="1600" dirty="0" smtClean="0">
                <a:solidFill>
                  <a:srgbClr val="FF0000"/>
                </a:solidFill>
              </a:rPr>
              <a:t>13,2 рождений </a:t>
            </a:r>
            <a:r>
              <a:rPr lang="ru-RU" sz="1600" dirty="0" smtClean="0"/>
              <a:t>на 1000 человек</a:t>
            </a:r>
          </a:p>
          <a:p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0059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851920" y="1700808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СКР в СКО ниже уровня простого воспроизводства населения (коэффициент простого воспроизводства населения – 2,1)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482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Общий коэффициент смертности (на 1000 чел.),Казахстан и СКО, 1991-2017 гг.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22" y="1366509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259632" y="4941168"/>
            <a:ext cx="471696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Последние годы уровень ОКС в СКО существенно выше, чем по стране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335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Общий коэффициент смертности, 2017 г.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8" t="7902" r="22515" b="5211"/>
          <a:stretch/>
        </p:blipFill>
        <p:spPr bwMode="auto">
          <a:xfrm>
            <a:off x="1387297" y="3861048"/>
            <a:ext cx="1913973" cy="203670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871260" y="1700808"/>
            <a:ext cx="471696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 2017 году в СКО родилось </a:t>
            </a:r>
            <a:r>
              <a:rPr lang="ru-RU" sz="1600" dirty="0" smtClean="0">
                <a:solidFill>
                  <a:srgbClr val="FF0000"/>
                </a:solidFill>
              </a:rPr>
              <a:t>7 387 детей</a:t>
            </a:r>
            <a:r>
              <a:rPr lang="ru-RU" sz="1600" dirty="0" smtClean="0"/>
              <a:t>, величина ОКР составил </a:t>
            </a:r>
            <a:r>
              <a:rPr lang="ru-RU" sz="1600" dirty="0" smtClean="0">
                <a:solidFill>
                  <a:srgbClr val="FF0000"/>
                </a:solidFill>
              </a:rPr>
              <a:t>13,2 рождений </a:t>
            </a:r>
            <a:r>
              <a:rPr lang="ru-RU" sz="1600" dirty="0" smtClean="0"/>
              <a:t>на 1000 человек</a:t>
            </a:r>
          </a:p>
          <a:p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9645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627784" y="1700808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Уровень смертности в СКО самый высокий по сравнению с другими регионами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647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Ожидаемая продолжительность жизни при рождении, 2017 г.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8" t="7902" r="22515" b="5211"/>
          <a:stretch/>
        </p:blipFill>
        <p:spPr bwMode="auto">
          <a:xfrm>
            <a:off x="1387297" y="3861048"/>
            <a:ext cx="1913973" cy="203670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0" y="1340768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356997" y="1700808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ОПЖ в СКО одна из самых низких в стране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121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Коэффициент младенческой смертности (число умерших детей до 1 года на 1000 живорожденных) , 2017 г.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8" t="7902" r="22515" b="5211"/>
          <a:stretch/>
        </p:blipFill>
        <p:spPr bwMode="auto">
          <a:xfrm>
            <a:off x="1387297" y="3861048"/>
            <a:ext cx="1913973" cy="203670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12776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699792" y="1700808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Уровень младенческой смертности в СКО один из самых высоких в стране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627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Общий коэффициент естественного прироста (на 1000 чел.),Казахстан и СКО, 1991-2017 гг.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0" y="1340768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35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Коэффициент естественного прироста, 2017 г.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8" t="7902" r="22515" b="5211"/>
          <a:stretch/>
        </p:blipFill>
        <p:spPr bwMode="auto">
          <a:xfrm>
            <a:off x="1387297" y="3861048"/>
            <a:ext cx="1913973" cy="203670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82" y="1340768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445450" y="1700808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В СКО самый низкий показатель естественного прироста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0211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 потоки миграции в регионе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4153087"/>
              </p:ext>
            </p:extLst>
          </p:nvPr>
        </p:nvGraphicFramePr>
        <p:xfrm>
          <a:off x="1619672" y="1844819"/>
          <a:ext cx="5760640" cy="3996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0769"/>
                <a:gridCol w="1410769"/>
                <a:gridCol w="1410769"/>
                <a:gridCol w="1528333"/>
              </a:tblGrid>
              <a:tr h="340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выбыло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сальдо миграции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10 349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23 023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-12 674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9 661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19 754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-10 093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9 580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19 914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-10 334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10 782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18 795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-8 013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10 935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17 591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-6 656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13 288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21 171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-7 883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20 457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-2 340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18 303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19 565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-1 262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14 490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20 649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-6 159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15 916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21 993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-6 077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13 415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19 094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-5 679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12 992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17 059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-4 067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10 744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16 975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-6 231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10 991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15 894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-4 903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10 274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-4 727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13 216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18 599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-5 383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20 426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24 072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-3 646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16 640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23 884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-7 244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23 053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28 516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-5 463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455029"/>
              </p:ext>
            </p:extLst>
          </p:nvPr>
        </p:nvGraphicFramePr>
        <p:xfrm>
          <a:off x="1619672" y="1802921"/>
          <a:ext cx="5764540" cy="4023360"/>
        </p:xfrm>
        <a:graphic>
          <a:graphicData uri="http://schemas.openxmlformats.org/drawingml/2006/table">
            <a:tbl>
              <a:tblPr/>
              <a:tblGrid>
                <a:gridCol w="1402840"/>
                <a:gridCol w="1402840"/>
                <a:gridCol w="1440611"/>
                <a:gridCol w="1518249"/>
              </a:tblGrid>
              <a:tr h="3536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15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в демографическом развитии региона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В регионе наблюдается самый высокий удельный вес пожилых людей старше 65 лет в стране, что говорит о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динамичном процессе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старения населения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региона;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За счет низкого уровня рождаемости и высоких показателей смертности в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регионе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наблюдается самый низкий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естественного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прироста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Несмотря на то, что в регионе низкий уровень рождаемости,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младенческой смертности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самых высоких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СКО, 1992-2018 гг.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(на начало года, в тыс. чел.)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8" t="7902" r="22515" b="5211"/>
          <a:stretch/>
        </p:blipFill>
        <p:spPr bwMode="auto">
          <a:xfrm>
            <a:off x="1387297" y="3861048"/>
            <a:ext cx="1913973" cy="203670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77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СКО, 1992-2018 гг.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(на начало года, в тыс. чел.)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0429273"/>
              </p:ext>
            </p:extLst>
          </p:nvPr>
        </p:nvGraphicFramePr>
        <p:xfrm>
          <a:off x="1043608" y="1412776"/>
          <a:ext cx="7056785" cy="4824534"/>
        </p:xfrm>
        <a:graphic>
          <a:graphicData uri="http://schemas.openxmlformats.org/drawingml/2006/table">
            <a:tbl>
              <a:tblPr/>
              <a:tblGrid>
                <a:gridCol w="1708485"/>
                <a:gridCol w="1337075"/>
                <a:gridCol w="1337075"/>
                <a:gridCol w="1337075"/>
                <a:gridCol w="1337075"/>
              </a:tblGrid>
              <a:tr h="4385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Этносы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Русские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313 441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277 807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-35 634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Казахи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218 552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193 992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-24 560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Украинцы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-12 998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Немцы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-4 034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Поляки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Белорусы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648 236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558 584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-89 652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95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Удельный вес (%) наиболее крупных этносов СКО, 2009 и 2018 гг.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31"/>
          <a:stretch/>
        </p:blipFill>
        <p:spPr bwMode="auto">
          <a:xfrm>
            <a:off x="510430" y="1724465"/>
            <a:ext cx="472126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" r="45927"/>
          <a:stretch/>
        </p:blipFill>
        <p:spPr bwMode="auto">
          <a:xfrm>
            <a:off x="5220071" y="1724465"/>
            <a:ext cx="344784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81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Половозрастная структура населения,2018 г. (на начало года)</a:t>
            </a:r>
            <a:endParaRPr lang="ru-RU" sz="32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2880320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Казахстан</a:t>
            </a:r>
          </a:p>
          <a:p>
            <a:pPr algn="ctr"/>
            <a:endParaRPr lang="ru-RU" sz="2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44" y="1988840"/>
            <a:ext cx="400687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00687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292080" y="1484784"/>
            <a:ext cx="288032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/>
              <a:t>СКО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214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Доля пожилых людей старше 65 лет,2018 г. (на начало года)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12776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55776" y="1700808"/>
            <a:ext cx="432048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Самый высокий удельный вес пожилых людей старше 65 лет наблюдается в СКО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2967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Средний возраст населения,2018 г. (на начало года)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12776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27784" y="1700808"/>
            <a:ext cx="432048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Самый высокий средний возраст наблюдается в СКО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4015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Общий коэффициент рождаемости (на 1000 чел.),Казахстан и СКО, 1991-2017 гг.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12776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051720" y="5013176"/>
            <a:ext cx="471696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Последние годы ОКР СКО существенно ниже, чем по стране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467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2017 году число рождений на 1000 человек в СКО было самым низким в стране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8" t="7902" r="22515" b="5211"/>
          <a:stretch/>
        </p:blipFill>
        <p:spPr bwMode="auto">
          <a:xfrm>
            <a:off x="1387297" y="3861048"/>
            <a:ext cx="1913973" cy="203670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000" cy="5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871260" y="1700808"/>
            <a:ext cx="471696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 2017 году в СКО родилось </a:t>
            </a:r>
            <a:r>
              <a:rPr lang="ru-RU" sz="1600" dirty="0" smtClean="0">
                <a:solidFill>
                  <a:srgbClr val="FF0000"/>
                </a:solidFill>
              </a:rPr>
              <a:t>7 387 детей</a:t>
            </a:r>
            <a:r>
              <a:rPr lang="ru-RU" sz="1600" dirty="0" smtClean="0"/>
              <a:t>, величина ОКР составил </a:t>
            </a:r>
            <a:r>
              <a:rPr lang="ru-RU" sz="1600" dirty="0" smtClean="0">
                <a:solidFill>
                  <a:srgbClr val="FF0000"/>
                </a:solidFill>
              </a:rPr>
              <a:t>13,2 рождений </a:t>
            </a:r>
            <a:r>
              <a:rPr lang="ru-RU" sz="1600" dirty="0" smtClean="0"/>
              <a:t>на 1000 человек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5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390</TotalTime>
  <Words>673</Words>
  <Application>Microsoft Office PowerPoint</Application>
  <PresentationFormat>Экран (4:3)</PresentationFormat>
  <Paragraphs>175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Демографическое состояние СКО:  проблемы и вызовы</vt:lpstr>
      <vt:lpstr>Численность населения СКО, 1992-2018 гг.  (на начало года, в тыс. чел.)</vt:lpstr>
      <vt:lpstr>Численность населения СКО, 1992-2018 гг.  (на начало года, в тыс. чел.)</vt:lpstr>
      <vt:lpstr>Удельный вес (%) наиболее крупных этносов СКО, 2009 и 2018 гг.</vt:lpstr>
      <vt:lpstr>Половозрастная структура населения,2018 г. (на начало года)</vt:lpstr>
      <vt:lpstr>Доля пожилых людей старше 65 лет,2018 г. (на начало года)</vt:lpstr>
      <vt:lpstr>Средний возраст населения,2018 г. (на начало года)</vt:lpstr>
      <vt:lpstr>Общий коэффициент рождаемости (на 1000 чел.),Казахстан и СКО, 1991-2017 гг.</vt:lpstr>
      <vt:lpstr>В 2017 году число рождений на 1000 человек в СКО было самым низким в стране</vt:lpstr>
      <vt:lpstr>Суммарный коэффициент рождаемости, 2017 г.</vt:lpstr>
      <vt:lpstr>Общий коэффициент смертности (на 1000 чел.),Казахстан и СКО, 1991-2017 гг.</vt:lpstr>
      <vt:lpstr>Общий коэффициент смертности, 2017 г.</vt:lpstr>
      <vt:lpstr>Ожидаемая продолжительность жизни при рождении, 2017 г.</vt:lpstr>
      <vt:lpstr>Коэффициент младенческой смертности (число умерших детей до 1 года на 1000 живорожденных) , 2017 г.</vt:lpstr>
      <vt:lpstr>Общий коэффициент естественного прироста (на 1000 чел.),Казахстан и СКО, 1991-2017 гг.</vt:lpstr>
      <vt:lpstr>Коэффициент естественного прироста, 2017 г.</vt:lpstr>
      <vt:lpstr>Общие потоки миграции в регионе</vt:lpstr>
      <vt:lpstr>Проблемы в демографическом развитии региона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Абуов, Анас [ERI]</dc:creator>
  <cp:lastModifiedBy>lagrivennoj</cp:lastModifiedBy>
  <cp:revision>33</cp:revision>
  <dcterms:created xsi:type="dcterms:W3CDTF">2019-03-26T08:36:31Z</dcterms:created>
  <dcterms:modified xsi:type="dcterms:W3CDTF">2019-03-27T11:58:08Z</dcterms:modified>
</cp:coreProperties>
</file>