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7" r:id="rId2"/>
    <p:sldId id="260" r:id="rId3"/>
    <p:sldId id="259" r:id="rId4"/>
    <p:sldId id="258" r:id="rId5"/>
    <p:sldId id="266" r:id="rId6"/>
    <p:sldId id="26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1" autoAdjust="0"/>
    <p:restoredTop sz="94660"/>
  </p:normalViewPr>
  <p:slideViewPr>
    <p:cSldViewPr>
      <p:cViewPr varScale="1">
        <p:scale>
          <a:sx n="88" d="100"/>
          <a:sy n="88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21.09.2016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8%D1%80%D0%B0%D0%BD" TargetMode="External"/><Relationship Id="rId3" Type="http://schemas.openxmlformats.org/officeDocument/2006/relationships/hyperlink" Target="https://ru.wikipedia.org/wiki/%D0%9A%D0%B0%D0%B7%D0%B0%D1%85%D1%81%D1%82%D0%B0%D0%BD" TargetMode="External"/><Relationship Id="rId7" Type="http://schemas.openxmlformats.org/officeDocument/2006/relationships/hyperlink" Target="https://ru.wikipedia.org/wiki/%D0%90%D1%84%D0%B3%D0%B0%D0%BD%D0%B8%D1%81%D1%82%D0%B0%D0%BD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ru.wikipedia.org/wiki/%D0%9C%D0%BE%D0%BD%D0%B3%D0%BE%D0%BB%D0%B8%D1%8F" TargetMode="External"/><Relationship Id="rId5" Type="http://schemas.openxmlformats.org/officeDocument/2006/relationships/hyperlink" Target="https://ru.wikipedia.org/wiki/%D0%A1%D0%9D%D0%93" TargetMode="External"/><Relationship Id="rId10" Type="http://schemas.openxmlformats.org/officeDocument/2006/relationships/image" Target="../media/image4.jpeg"/><Relationship Id="rId4" Type="http://schemas.openxmlformats.org/officeDocument/2006/relationships/hyperlink" Target="https://ru.wikipedia.org/wiki/%D0%9A%D0%B8%D1%82%D0%B0%D0%B9" TargetMode="External"/><Relationship Id="rId9" Type="http://schemas.openxmlformats.org/officeDocument/2006/relationships/hyperlink" Target="https://ru.wikipedia.org/wiki/%D0%A2%D1%83%D1%80%D1%86%D0%B8%D1%8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4998" name="Picture 6" descr="klassifikacija_inostrannyh_jazykov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ello_html_71fc134b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350" y="404813"/>
            <a:ext cx="6264275" cy="4176712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Казахский язык распространён в </a:t>
            </a:r>
            <a:r>
              <a:rPr lang="ru-RU" u="sng" dirty="0" smtClean="0">
                <a:hlinkClick r:id="rId3"/>
              </a:rPr>
              <a:t>Казахстане</a:t>
            </a:r>
            <a:r>
              <a:rPr lang="ru-RU" dirty="0" smtClean="0"/>
              <a:t>, </a:t>
            </a:r>
            <a:r>
              <a:rPr lang="ru-RU" u="sng" dirty="0" smtClean="0">
                <a:hlinkClick r:id="rId4"/>
              </a:rPr>
              <a:t>Китае</a:t>
            </a:r>
            <a:r>
              <a:rPr lang="ru-RU" dirty="0" smtClean="0"/>
              <a:t>, странах </a:t>
            </a:r>
            <a:r>
              <a:rPr lang="ru-RU" u="sng" dirty="0" smtClean="0">
                <a:hlinkClick r:id="rId5"/>
              </a:rPr>
              <a:t>СНГ</a:t>
            </a:r>
            <a:r>
              <a:rPr lang="ru-RU" dirty="0" smtClean="0"/>
              <a:t>, </a:t>
            </a:r>
            <a:r>
              <a:rPr lang="ru-RU" u="sng" dirty="0" smtClean="0">
                <a:hlinkClick r:id="rId6"/>
              </a:rPr>
              <a:t>Монголии</a:t>
            </a:r>
            <a:r>
              <a:rPr lang="ru-RU" dirty="0" smtClean="0"/>
              <a:t>, в меньшей степени в </a:t>
            </a:r>
            <a:r>
              <a:rPr lang="ru-RU" u="sng" dirty="0" smtClean="0">
                <a:hlinkClick r:id="rId7"/>
              </a:rPr>
              <a:t>Афганистане</a:t>
            </a:r>
            <a:r>
              <a:rPr lang="ru-RU" dirty="0" smtClean="0"/>
              <a:t>, </a:t>
            </a:r>
            <a:br>
              <a:rPr lang="ru-RU" dirty="0" smtClean="0"/>
            </a:br>
            <a:r>
              <a:rPr lang="ru-RU" u="sng" dirty="0" smtClean="0">
                <a:hlinkClick r:id="rId8"/>
              </a:rPr>
              <a:t>Иране</a:t>
            </a:r>
            <a:r>
              <a:rPr lang="ru-RU" dirty="0" smtClean="0"/>
              <a:t>, </a:t>
            </a:r>
            <a:r>
              <a:rPr lang="ru-RU" u="sng" dirty="0" smtClean="0">
                <a:hlinkClick r:id="rId9"/>
              </a:rPr>
              <a:t>Турции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 smtClean="0"/>
          </a:p>
        </p:txBody>
      </p:sp>
      <p:pic>
        <p:nvPicPr>
          <p:cNvPr id="4100" name="Рисунок 4" descr="17.jpg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987675" y="4292600"/>
            <a:ext cx="3097213" cy="208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22" name="Picture 6" descr="2102_0609205920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00563" y="1916113"/>
            <a:ext cx="4244975" cy="4244975"/>
          </a:xfrm>
          <a:noFill/>
          <a:ln/>
        </p:spPr>
      </p:pic>
      <p:pic>
        <p:nvPicPr>
          <p:cNvPr id="86023" name="Picture 7" descr="1259734187_kazashka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857224" y="1571612"/>
            <a:ext cx="3143272" cy="5143512"/>
          </a:xfrm>
          <a:noFill/>
          <a:ln/>
        </p:spPr>
      </p:pic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643438" y="571480"/>
            <a:ext cx="397192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польское слово </a:t>
            </a:r>
            <a:r>
              <a:rPr kumimoji="0" lang="ru-RU" sz="32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66CC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апашка</a:t>
            </a:r>
            <a:endParaRPr kumimoji="0" lang="ru-RU" sz="3200" b="0" i="1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571472" y="214290"/>
            <a:ext cx="397192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казахское слово </a:t>
            </a:r>
            <a:r>
              <a:rPr kumimoji="0" lang="ru-RU" sz="32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66CC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апашка</a:t>
            </a:r>
            <a:endParaRPr kumimoji="0" lang="ru-RU" sz="3200" b="0" i="1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6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6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488" y="0"/>
            <a:ext cx="4214842" cy="1143000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Польское слово </a:t>
            </a:r>
            <a:r>
              <a:rPr lang="pl-PL" sz="4000" dirty="0" smtClean="0">
                <a:solidFill>
                  <a:srgbClr val="00CCFF"/>
                </a:solidFill>
              </a:rPr>
              <a:t>DYWAN</a:t>
            </a:r>
            <a:r>
              <a:rPr lang="kk-KZ" sz="4000" dirty="0" smtClean="0">
                <a:solidFill>
                  <a:srgbClr val="CC3300"/>
                </a:solidFill>
              </a:rPr>
              <a:t> </a:t>
            </a:r>
            <a:r>
              <a:rPr lang="pl-PL" sz="4000" i="1" dirty="0" smtClean="0"/>
              <a:t>[</a:t>
            </a:r>
            <a:r>
              <a:rPr lang="ru-RU" sz="4000" i="1" dirty="0" err="1"/>
              <a:t>дыван</a:t>
            </a:r>
            <a:r>
              <a:rPr lang="pl-PL" sz="4000" i="1" dirty="0"/>
              <a:t>]?</a:t>
            </a:r>
            <a:endParaRPr lang="ru-RU" sz="4000" i="1" dirty="0"/>
          </a:p>
        </p:txBody>
      </p:sp>
      <p:pic>
        <p:nvPicPr>
          <p:cNvPr id="36871" name="Picture 7" descr="11824386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71550" y="1322388"/>
            <a:ext cx="7380288" cy="5321322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755650" y="115888"/>
            <a:ext cx="7772400" cy="1470025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2075" y="5057775"/>
            <a:ext cx="6400800" cy="1752600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  <a:defRPr/>
            </a:pPr>
            <a:endParaRPr lang="ru-RU"/>
          </a:p>
        </p:txBody>
      </p:sp>
      <p:pic>
        <p:nvPicPr>
          <p:cNvPr id="2052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113088"/>
            <a:ext cx="9164638" cy="374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Рисунок 4"/>
          <p:cNvPicPr>
            <a:picLocks noChangeAspect="1"/>
          </p:cNvPicPr>
          <p:nvPr/>
        </p:nvPicPr>
        <p:blipFill>
          <a:blip r:embed="rId3"/>
          <a:srcRect t="25108" b="29256"/>
          <a:stretch>
            <a:fillRect/>
          </a:stretch>
        </p:blipFill>
        <p:spPr bwMode="auto">
          <a:xfrm>
            <a:off x="9525" y="0"/>
            <a:ext cx="9134475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4" descr="http://tatyana-chulan.ucoz.ru/_fr/0/030488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53600" cy="689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653342" y="500042"/>
            <a:ext cx="8460971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+mn-lt"/>
                <a:cs typeface="+mn-cs"/>
              </a:rPr>
              <a:t>Немецкий язык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+mn-lt"/>
                <a:cs typeface="+mn-cs"/>
              </a:rPr>
              <a:t>является </a:t>
            </a:r>
            <a:r>
              <a:rPr lang="ru-RU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+mn-lt"/>
                <a:cs typeface="+mn-cs"/>
              </a:rPr>
              <a:t>официальным 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+mn-lt"/>
                <a:cs typeface="+mn-cs"/>
              </a:rPr>
              <a:t>языком </a:t>
            </a:r>
            <a:r>
              <a:rPr lang="ru-RU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+mn-lt"/>
                <a:cs typeface="+mn-cs"/>
              </a:rPr>
              <a:t>в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1785926"/>
            <a:ext cx="3179204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Германии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85852" y="3357562"/>
            <a:ext cx="2693366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Австрии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429124" y="2643182"/>
            <a:ext cx="4000528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Швейцарии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286248" y="3929066"/>
            <a:ext cx="428912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Лихтенштейн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643174" y="5072074"/>
            <a:ext cx="3972691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Люксембург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49</TotalTime>
  <Words>27</Words>
  <Application>Microsoft Office PowerPoint</Application>
  <PresentationFormat>Экран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Эркер</vt:lpstr>
      <vt:lpstr>Презентация PowerPoint</vt:lpstr>
      <vt:lpstr>Казахский язык распространён в Казахстане, Китае, странах СНГ, Монголии, в меньшей степени в Афганистане,  Иране, Турции. </vt:lpstr>
      <vt:lpstr>Презентация PowerPoint</vt:lpstr>
      <vt:lpstr>Польское слово DYWAN [дыван]?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Азербайджан.</dc:title>
  <cp:lastModifiedBy>Шакибаева Алма Балгатовна</cp:lastModifiedBy>
  <cp:revision>9</cp:revision>
  <dcterms:modified xsi:type="dcterms:W3CDTF">2016-09-21T03:59:59Z</dcterms:modified>
</cp:coreProperties>
</file>