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22"/>
  </p:handoutMasterIdLst>
  <p:sldIdLst>
    <p:sldId id="256" r:id="rId2"/>
    <p:sldId id="302" r:id="rId3"/>
    <p:sldId id="303" r:id="rId4"/>
    <p:sldId id="300" r:id="rId5"/>
    <p:sldId id="264" r:id="rId6"/>
    <p:sldId id="299" r:id="rId7"/>
    <p:sldId id="298" r:id="rId8"/>
    <p:sldId id="297" r:id="rId9"/>
    <p:sldId id="293" r:id="rId10"/>
    <p:sldId id="294" r:id="rId11"/>
    <p:sldId id="295" r:id="rId12"/>
    <p:sldId id="272" r:id="rId13"/>
    <p:sldId id="273" r:id="rId14"/>
    <p:sldId id="288" r:id="rId15"/>
    <p:sldId id="286" r:id="rId16"/>
    <p:sldId id="289" r:id="rId17"/>
    <p:sldId id="290" r:id="rId18"/>
    <p:sldId id="291" r:id="rId19"/>
    <p:sldId id="292" r:id="rId20"/>
    <p:sldId id="281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42C7C62C-6075-426B-B9CE-B65FA7FF71B9}">
          <p14:sldIdLst>
            <p14:sldId id="256"/>
            <p14:sldId id="302"/>
            <p14:sldId id="303"/>
            <p14:sldId id="300"/>
            <p14:sldId id="264"/>
            <p14:sldId id="299"/>
            <p14:sldId id="298"/>
            <p14:sldId id="297"/>
            <p14:sldId id="293"/>
            <p14:sldId id="294"/>
            <p14:sldId id="295"/>
            <p14:sldId id="272"/>
            <p14:sldId id="273"/>
            <p14:sldId id="288"/>
            <p14:sldId id="286"/>
            <p14:sldId id="289"/>
            <p14:sldId id="290"/>
            <p14:sldId id="291"/>
            <p14:sldId id="292"/>
            <p14:sldId id="281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A5896"/>
    <a:srgbClr val="F3F0ED"/>
    <a:srgbClr val="FF6699"/>
    <a:srgbClr val="FF9900"/>
    <a:srgbClr val="E1DAD2"/>
    <a:srgbClr val="FEFEFE"/>
    <a:srgbClr val="C1C9CD"/>
    <a:srgbClr val="7C96A3"/>
    <a:srgbClr val="FFFFFF"/>
    <a:srgbClr val="0033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8" d="100"/>
          <a:sy n="88" d="100"/>
        </p:scale>
        <p:origin x="-136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2952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430351B-F4B8-480E-8695-5C6E748D61AE}" type="doc">
      <dgm:prSet loTypeId="urn:microsoft.com/office/officeart/2005/8/layout/orgChart1" loCatId="hierarchy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4B893AA-5569-458D-8C77-368D3254C2BA}">
      <dgm:prSet phldrT="[Текст]" custT="1"/>
      <dgm:spPr/>
      <dgm:t>
        <a:bodyPr/>
        <a:lstStyle/>
        <a:p>
          <a:r>
            <a:rPr lang="ru-RU" sz="1200" b="1" dirty="0" smtClean="0"/>
            <a:t>Электронные учебные издания (ЭУИ) и цифровые копии</a:t>
          </a:r>
        </a:p>
        <a:p>
          <a:r>
            <a:rPr lang="ru-RU" sz="1200" b="1" dirty="0" smtClean="0"/>
            <a:t> с исключительными правами</a:t>
          </a:r>
          <a:endParaRPr lang="ru-RU" sz="1200" b="1" dirty="0"/>
        </a:p>
      </dgm:t>
    </dgm:pt>
    <dgm:pt modelId="{C9D6A5C5-7E2E-4D7D-96EA-68A986F7D0CB}" type="parTrans" cxnId="{08C0F3F3-C7FF-4ED2-B325-3B386A174CC4}">
      <dgm:prSet/>
      <dgm:spPr/>
      <dgm:t>
        <a:bodyPr/>
        <a:lstStyle/>
        <a:p>
          <a:endParaRPr lang="ru-RU" sz="1400"/>
        </a:p>
      </dgm:t>
    </dgm:pt>
    <dgm:pt modelId="{4E17453E-AF38-43C3-84C0-E7CEBD15667A}" type="sibTrans" cxnId="{08C0F3F3-C7FF-4ED2-B325-3B386A174CC4}">
      <dgm:prSet/>
      <dgm:spPr/>
      <dgm:t>
        <a:bodyPr/>
        <a:lstStyle/>
        <a:p>
          <a:endParaRPr lang="ru-RU"/>
        </a:p>
      </dgm:t>
    </dgm:pt>
    <dgm:pt modelId="{69792FED-16C8-40EC-9A38-3DFF86E06F16}">
      <dgm:prSet phldrT="[Текст]" custT="1"/>
      <dgm:spPr/>
      <dgm:t>
        <a:bodyPr/>
        <a:lstStyle/>
        <a:p>
          <a:r>
            <a:rPr lang="ru-RU" sz="1100" b="1" dirty="0" smtClean="0"/>
            <a:t>На основе</a:t>
          </a:r>
        </a:p>
        <a:p>
          <a:r>
            <a:rPr lang="ru-RU" sz="1100" b="1" dirty="0" smtClean="0"/>
            <a:t>Оригинал-макета</a:t>
          </a:r>
          <a:endParaRPr lang="ru-RU" sz="1100" b="1" dirty="0"/>
        </a:p>
      </dgm:t>
    </dgm:pt>
    <dgm:pt modelId="{87E48893-889B-45DD-ACDB-F57F8B2A1BDF}" type="parTrans" cxnId="{A58CD5C2-EC13-449B-A84A-255033F8F343}">
      <dgm:prSet/>
      <dgm:spPr/>
      <dgm:t>
        <a:bodyPr/>
        <a:lstStyle/>
        <a:p>
          <a:endParaRPr lang="ru-RU" sz="1400"/>
        </a:p>
      </dgm:t>
    </dgm:pt>
    <dgm:pt modelId="{A7CA5690-65F6-4C3A-84E7-A2CB2342E8D0}" type="sibTrans" cxnId="{A58CD5C2-EC13-449B-A84A-255033F8F343}">
      <dgm:prSet/>
      <dgm:spPr/>
      <dgm:t>
        <a:bodyPr/>
        <a:lstStyle/>
        <a:p>
          <a:endParaRPr lang="ru-RU"/>
        </a:p>
      </dgm:t>
    </dgm:pt>
    <dgm:pt modelId="{0BD129A6-DC6F-4678-B7AF-8CB472C494B8}">
      <dgm:prSet/>
      <dgm:spPr/>
      <dgm:t>
        <a:bodyPr/>
        <a:lstStyle/>
        <a:p>
          <a:r>
            <a:rPr lang="ru-RU" b="1" dirty="0" smtClean="0"/>
            <a:t>ЭВИ</a:t>
          </a:r>
          <a:endParaRPr lang="ru-RU" b="1" dirty="0"/>
        </a:p>
      </dgm:t>
    </dgm:pt>
    <dgm:pt modelId="{7B72C4E0-42ED-43AF-9977-0E663CFBDFF4}" type="parTrans" cxnId="{CD3008BB-0010-4B1D-A5F8-A3DEB0EB23E0}">
      <dgm:prSet/>
      <dgm:spPr/>
      <dgm:t>
        <a:bodyPr/>
        <a:lstStyle/>
        <a:p>
          <a:endParaRPr lang="ru-RU"/>
        </a:p>
      </dgm:t>
    </dgm:pt>
    <dgm:pt modelId="{D05B2F97-17D5-4FB5-8281-64FA8CE501FC}" type="sibTrans" cxnId="{CD3008BB-0010-4B1D-A5F8-A3DEB0EB23E0}">
      <dgm:prSet/>
      <dgm:spPr/>
      <dgm:t>
        <a:bodyPr/>
        <a:lstStyle/>
        <a:p>
          <a:endParaRPr lang="ru-RU"/>
        </a:p>
      </dgm:t>
    </dgm:pt>
    <dgm:pt modelId="{403C8672-CAD0-4C28-AD95-7F12098E04EC}">
      <dgm:prSet custT="1"/>
      <dgm:spPr/>
      <dgm:t>
        <a:bodyPr/>
        <a:lstStyle/>
        <a:p>
          <a:r>
            <a:rPr lang="en-US" sz="1000" b="1" dirty="0" smtClean="0">
              <a:solidFill>
                <a:srgbClr val="0FB151"/>
              </a:solidFill>
            </a:rPr>
            <a:t>off-line</a:t>
          </a:r>
          <a:r>
            <a:rPr lang="en-US" sz="1000" b="1" dirty="0" smtClean="0"/>
            <a:t> </a:t>
          </a:r>
          <a:endParaRPr lang="ru-RU" sz="1000" b="1" dirty="0" smtClean="0"/>
        </a:p>
        <a:p>
          <a:r>
            <a:rPr lang="en-US" sz="1000" dirty="0" smtClean="0"/>
            <a:t>(</a:t>
          </a:r>
          <a:r>
            <a:rPr lang="ru-RU" sz="1000" dirty="0" smtClean="0"/>
            <a:t>на </a:t>
          </a:r>
          <a:r>
            <a:rPr lang="en-US" sz="1000" dirty="0" smtClean="0"/>
            <a:t>DVD</a:t>
          </a:r>
          <a:r>
            <a:rPr lang="ru-RU" sz="1000" dirty="0" smtClean="0"/>
            <a:t>)</a:t>
          </a:r>
          <a:endParaRPr lang="ru-RU" sz="1000" dirty="0"/>
        </a:p>
      </dgm:t>
    </dgm:pt>
    <dgm:pt modelId="{FD52A2C0-9EE9-4F0D-88CD-56864EBB26B2}" type="parTrans" cxnId="{71931C1F-E794-4D2F-97B4-641D36119427}">
      <dgm:prSet/>
      <dgm:spPr/>
      <dgm:t>
        <a:bodyPr/>
        <a:lstStyle/>
        <a:p>
          <a:endParaRPr lang="ru-RU"/>
        </a:p>
      </dgm:t>
    </dgm:pt>
    <dgm:pt modelId="{C854B3BD-309C-4034-973D-0974E2986D83}" type="sibTrans" cxnId="{71931C1F-E794-4D2F-97B4-641D36119427}">
      <dgm:prSet/>
      <dgm:spPr/>
      <dgm:t>
        <a:bodyPr/>
        <a:lstStyle/>
        <a:p>
          <a:endParaRPr lang="ru-RU"/>
        </a:p>
      </dgm:t>
    </dgm:pt>
    <dgm:pt modelId="{CD50E2B6-934B-40D2-9BB3-71B1115CED76}">
      <dgm:prSet/>
      <dgm:spPr/>
      <dgm:t>
        <a:bodyPr/>
        <a:lstStyle/>
        <a:p>
          <a:r>
            <a:rPr lang="ru-RU" b="1" dirty="0" smtClean="0"/>
            <a:t>ЭБ</a:t>
          </a:r>
          <a:endParaRPr lang="ru-RU" b="1" dirty="0"/>
        </a:p>
      </dgm:t>
    </dgm:pt>
    <dgm:pt modelId="{FA4536BE-6343-475E-80B3-34D99C8B3E7E}" type="parTrans" cxnId="{BB9AFE2E-015E-4880-8D1D-48B6762EA473}">
      <dgm:prSet/>
      <dgm:spPr/>
      <dgm:t>
        <a:bodyPr/>
        <a:lstStyle/>
        <a:p>
          <a:endParaRPr lang="ru-RU"/>
        </a:p>
      </dgm:t>
    </dgm:pt>
    <dgm:pt modelId="{3EA18E0A-9C6D-490D-9AFA-99FB8ADF7A88}" type="sibTrans" cxnId="{BB9AFE2E-015E-4880-8D1D-48B6762EA473}">
      <dgm:prSet/>
      <dgm:spPr/>
      <dgm:t>
        <a:bodyPr/>
        <a:lstStyle/>
        <a:p>
          <a:endParaRPr lang="ru-RU"/>
        </a:p>
      </dgm:t>
    </dgm:pt>
    <dgm:pt modelId="{053711E7-40C9-42EA-A5F5-51F4E21B3B2E}">
      <dgm:prSet custT="1"/>
      <dgm:spPr/>
      <dgm:t>
        <a:bodyPr/>
        <a:lstStyle/>
        <a:p>
          <a:r>
            <a:rPr lang="en-US" sz="1000" b="1" dirty="0" smtClean="0">
              <a:solidFill>
                <a:srgbClr val="3333FF"/>
              </a:solidFill>
            </a:rPr>
            <a:t>on-line</a:t>
          </a:r>
          <a:r>
            <a:rPr lang="en-US" sz="1000" b="1" dirty="0" smtClean="0"/>
            <a:t> </a:t>
          </a:r>
          <a:r>
            <a:rPr lang="ru-RU" sz="1000" b="1" dirty="0" smtClean="0"/>
            <a:t>             </a:t>
          </a:r>
          <a:r>
            <a:rPr lang="en-US" sz="1000" dirty="0" smtClean="0"/>
            <a:t>(</a:t>
          </a:r>
          <a:r>
            <a:rPr lang="ru-RU" sz="1000" dirty="0" smtClean="0"/>
            <a:t>на сайте издательства)</a:t>
          </a:r>
          <a:endParaRPr lang="ru-RU" sz="1000" dirty="0"/>
        </a:p>
      </dgm:t>
    </dgm:pt>
    <dgm:pt modelId="{07A5ECF0-27B3-48C0-9BD7-8ED3B6A68477}" type="parTrans" cxnId="{0216A081-F627-4AE1-BB50-F9E03E34BB5F}">
      <dgm:prSet/>
      <dgm:spPr/>
      <dgm:t>
        <a:bodyPr/>
        <a:lstStyle/>
        <a:p>
          <a:endParaRPr lang="ru-RU"/>
        </a:p>
      </dgm:t>
    </dgm:pt>
    <dgm:pt modelId="{27325CA2-2EB9-4149-9A15-36C6C35B5F16}" type="sibTrans" cxnId="{0216A081-F627-4AE1-BB50-F9E03E34BB5F}">
      <dgm:prSet/>
      <dgm:spPr/>
      <dgm:t>
        <a:bodyPr/>
        <a:lstStyle/>
        <a:p>
          <a:endParaRPr lang="ru-RU"/>
        </a:p>
      </dgm:t>
    </dgm:pt>
    <dgm:pt modelId="{CB2BC4B2-C926-4655-B934-BC7F6BECF7C6}">
      <dgm:prSet phldrT="[Текст]" custT="1"/>
      <dgm:spPr/>
      <dgm:t>
        <a:bodyPr/>
        <a:lstStyle/>
        <a:p>
          <a:r>
            <a:rPr lang="ru-RU" sz="1100" b="1" dirty="0" smtClean="0"/>
            <a:t>Сложный программный продукт</a:t>
          </a:r>
          <a:endParaRPr lang="ru-RU" sz="1100" b="1" dirty="0"/>
        </a:p>
      </dgm:t>
    </dgm:pt>
    <dgm:pt modelId="{FC5AA26E-7C9E-4CD0-9EED-B9B06253024B}" type="parTrans" cxnId="{DE51309A-CC17-4E39-8F8B-5F626B7B8C3D}">
      <dgm:prSet/>
      <dgm:spPr/>
      <dgm:t>
        <a:bodyPr/>
        <a:lstStyle/>
        <a:p>
          <a:endParaRPr lang="ru-RU" sz="1400"/>
        </a:p>
      </dgm:t>
    </dgm:pt>
    <dgm:pt modelId="{955104C6-3B87-401E-A1F6-22D72F81E2A4}" type="sibTrans" cxnId="{DE51309A-CC17-4E39-8F8B-5F626B7B8C3D}">
      <dgm:prSet/>
      <dgm:spPr/>
      <dgm:t>
        <a:bodyPr/>
        <a:lstStyle/>
        <a:p>
          <a:endParaRPr lang="ru-RU"/>
        </a:p>
      </dgm:t>
    </dgm:pt>
    <dgm:pt modelId="{821B2E1E-5605-4336-A909-7D1951479AA8}">
      <dgm:prSet/>
      <dgm:spPr/>
      <dgm:t>
        <a:bodyPr/>
        <a:lstStyle/>
        <a:p>
          <a:r>
            <a:rPr lang="ru-RU" b="1" dirty="0" smtClean="0"/>
            <a:t>ЭУМК</a:t>
          </a:r>
          <a:endParaRPr lang="ru-RU" b="1" dirty="0"/>
        </a:p>
      </dgm:t>
    </dgm:pt>
    <dgm:pt modelId="{134B3B2A-935E-439F-A24D-2EEDBAEA732E}" type="parTrans" cxnId="{DF220CB6-33FB-442C-9AB5-24F186BC87F3}">
      <dgm:prSet/>
      <dgm:spPr/>
      <dgm:t>
        <a:bodyPr/>
        <a:lstStyle/>
        <a:p>
          <a:endParaRPr lang="ru-RU"/>
        </a:p>
      </dgm:t>
    </dgm:pt>
    <dgm:pt modelId="{F26D02B9-EF45-43AA-9EA3-249A4D04FAA8}" type="sibTrans" cxnId="{DF220CB6-33FB-442C-9AB5-24F186BC87F3}">
      <dgm:prSet/>
      <dgm:spPr/>
      <dgm:t>
        <a:bodyPr/>
        <a:lstStyle/>
        <a:p>
          <a:endParaRPr lang="ru-RU"/>
        </a:p>
      </dgm:t>
    </dgm:pt>
    <dgm:pt modelId="{A5FE9B5C-879C-428C-8F38-EAEA92A190E1}">
      <dgm:prSet custT="1"/>
      <dgm:spPr/>
      <dgm:t>
        <a:bodyPr/>
        <a:lstStyle/>
        <a:p>
          <a:r>
            <a:rPr lang="en-US" sz="1000" b="1" dirty="0" smtClean="0">
              <a:solidFill>
                <a:srgbClr val="0FB151"/>
              </a:solidFill>
            </a:rPr>
            <a:t>off-line</a:t>
          </a:r>
          <a:r>
            <a:rPr lang="en-US" sz="1000" b="1" dirty="0" smtClean="0"/>
            <a:t> </a:t>
          </a:r>
          <a:r>
            <a:rPr lang="en-US" sz="1000" dirty="0" smtClean="0"/>
            <a:t>(</a:t>
          </a:r>
          <a:r>
            <a:rPr lang="ru-RU" sz="1000" dirty="0" smtClean="0"/>
            <a:t>локальные для СЭО 2.0)</a:t>
          </a:r>
          <a:endParaRPr lang="ru-RU" sz="1000" dirty="0"/>
        </a:p>
      </dgm:t>
    </dgm:pt>
    <dgm:pt modelId="{3A310957-7140-4DD4-B48D-8A2C866F8588}" type="parTrans" cxnId="{ECAE2799-68C5-417F-ACFB-4484ACF730E7}">
      <dgm:prSet/>
      <dgm:spPr/>
      <dgm:t>
        <a:bodyPr/>
        <a:lstStyle/>
        <a:p>
          <a:endParaRPr lang="ru-RU"/>
        </a:p>
      </dgm:t>
    </dgm:pt>
    <dgm:pt modelId="{5784CEBA-E6ED-430D-A92F-1CE52A164642}" type="sibTrans" cxnId="{ECAE2799-68C5-417F-ACFB-4484ACF730E7}">
      <dgm:prSet/>
      <dgm:spPr/>
      <dgm:t>
        <a:bodyPr/>
        <a:lstStyle/>
        <a:p>
          <a:endParaRPr lang="ru-RU"/>
        </a:p>
      </dgm:t>
    </dgm:pt>
    <dgm:pt modelId="{39CC6FE4-B7B8-4FD8-BED4-49802B5F80DC}">
      <dgm:prSet custT="1"/>
      <dgm:spPr/>
      <dgm:t>
        <a:bodyPr/>
        <a:lstStyle/>
        <a:p>
          <a:r>
            <a:rPr lang="en-US" sz="1000" b="1" dirty="0" smtClean="0">
              <a:solidFill>
                <a:srgbClr val="3333FF"/>
              </a:solidFill>
            </a:rPr>
            <a:t>on-line</a:t>
          </a:r>
          <a:r>
            <a:rPr lang="en-US" sz="1000" b="1" dirty="0" smtClean="0"/>
            <a:t> </a:t>
          </a:r>
          <a:r>
            <a:rPr lang="ru-RU" sz="1000" b="1" dirty="0" smtClean="0"/>
            <a:t>            </a:t>
          </a:r>
          <a:r>
            <a:rPr lang="en-US" sz="1000" dirty="0" smtClean="0"/>
            <a:t>(</a:t>
          </a:r>
          <a:r>
            <a:rPr lang="ru-RU" sz="1000" dirty="0" smtClean="0"/>
            <a:t>сетевые для     СЭО 2.0)</a:t>
          </a:r>
          <a:endParaRPr lang="ru-RU" sz="1000" dirty="0"/>
        </a:p>
      </dgm:t>
    </dgm:pt>
    <dgm:pt modelId="{0527F08B-50B4-48B9-8E46-FCC46D27C2F0}" type="parTrans" cxnId="{93BA774E-5421-4161-BD4D-B74D50A2C010}">
      <dgm:prSet/>
      <dgm:spPr/>
      <dgm:t>
        <a:bodyPr/>
        <a:lstStyle/>
        <a:p>
          <a:endParaRPr lang="ru-RU"/>
        </a:p>
      </dgm:t>
    </dgm:pt>
    <dgm:pt modelId="{62DD6EC2-EA6F-4007-907B-123D5F8DE5DD}" type="sibTrans" cxnId="{93BA774E-5421-4161-BD4D-B74D50A2C010}">
      <dgm:prSet/>
      <dgm:spPr/>
      <dgm:t>
        <a:bodyPr/>
        <a:lstStyle/>
        <a:p>
          <a:endParaRPr lang="ru-RU"/>
        </a:p>
      </dgm:t>
    </dgm:pt>
    <dgm:pt modelId="{67BB3065-CF43-4F8E-BE72-F6F488A74CF4}">
      <dgm:prSet custT="1"/>
      <dgm:spPr/>
      <dgm:t>
        <a:bodyPr/>
        <a:lstStyle/>
        <a:p>
          <a:r>
            <a:rPr lang="en-US" sz="1000" b="1" dirty="0" smtClean="0">
              <a:solidFill>
                <a:srgbClr val="3333FF"/>
              </a:solidFill>
            </a:rPr>
            <a:t>on-line</a:t>
          </a:r>
          <a:r>
            <a:rPr lang="en-US" sz="1000" dirty="0" smtClean="0"/>
            <a:t> </a:t>
          </a:r>
          <a:r>
            <a:rPr lang="ru-RU" sz="1000" dirty="0" smtClean="0"/>
            <a:t>       </a:t>
          </a:r>
          <a:r>
            <a:rPr lang="en-US" sz="1000" dirty="0" smtClean="0"/>
            <a:t>(</a:t>
          </a:r>
          <a:r>
            <a:rPr lang="ru-RU" sz="1000" dirty="0" smtClean="0"/>
            <a:t>сетевые для      СЭО 3.0)</a:t>
          </a:r>
          <a:endParaRPr lang="ru-RU" sz="1000" dirty="0"/>
        </a:p>
      </dgm:t>
    </dgm:pt>
    <dgm:pt modelId="{4FAAE5D8-4213-42A8-8DA9-CE1F1FF97814}" type="parTrans" cxnId="{4016C817-47D8-4BE7-BE37-18CC12772788}">
      <dgm:prSet/>
      <dgm:spPr/>
      <dgm:t>
        <a:bodyPr/>
        <a:lstStyle/>
        <a:p>
          <a:endParaRPr lang="ru-RU"/>
        </a:p>
      </dgm:t>
    </dgm:pt>
    <dgm:pt modelId="{B88F0A73-8514-4980-857A-0374BD502560}" type="sibTrans" cxnId="{4016C817-47D8-4BE7-BE37-18CC12772788}">
      <dgm:prSet/>
      <dgm:spPr/>
      <dgm:t>
        <a:bodyPr/>
        <a:lstStyle/>
        <a:p>
          <a:endParaRPr lang="ru-RU"/>
        </a:p>
      </dgm:t>
    </dgm:pt>
    <dgm:pt modelId="{BF0626FF-C7EB-4713-AB57-0A3453E87101}">
      <dgm:prSet custT="1"/>
      <dgm:spPr/>
      <dgm:t>
        <a:bodyPr/>
        <a:lstStyle/>
        <a:p>
          <a:r>
            <a:rPr lang="en-US" sz="1000" b="1" dirty="0" smtClean="0">
              <a:solidFill>
                <a:srgbClr val="3333FF"/>
              </a:solidFill>
            </a:rPr>
            <a:t>on-line</a:t>
          </a:r>
          <a:r>
            <a:rPr lang="en-US" sz="1000" dirty="0" smtClean="0"/>
            <a:t> </a:t>
          </a:r>
          <a:r>
            <a:rPr lang="ru-RU" sz="1000" dirty="0" smtClean="0"/>
            <a:t>   </a:t>
          </a:r>
          <a:r>
            <a:rPr lang="en-US" sz="1000" dirty="0" smtClean="0"/>
            <a:t>(</a:t>
          </a:r>
          <a:r>
            <a:rPr lang="ru-RU" sz="1000" dirty="0" smtClean="0"/>
            <a:t>сетевые для      СЭО 3.5)</a:t>
          </a:r>
          <a:endParaRPr lang="ru-RU" sz="1000" dirty="0"/>
        </a:p>
      </dgm:t>
    </dgm:pt>
    <dgm:pt modelId="{C9BEAC6D-D7A5-44F6-9A68-35AC63969638}" type="parTrans" cxnId="{17124B72-9A3E-4224-8769-69FCEA7CBD1E}">
      <dgm:prSet/>
      <dgm:spPr/>
      <dgm:t>
        <a:bodyPr/>
        <a:lstStyle/>
        <a:p>
          <a:endParaRPr lang="ru-RU"/>
        </a:p>
      </dgm:t>
    </dgm:pt>
    <dgm:pt modelId="{20C91610-2F3D-47BC-AC4A-B5F4602795EC}" type="sibTrans" cxnId="{17124B72-9A3E-4224-8769-69FCEA7CBD1E}">
      <dgm:prSet/>
      <dgm:spPr/>
      <dgm:t>
        <a:bodyPr/>
        <a:lstStyle/>
        <a:p>
          <a:endParaRPr lang="ru-RU"/>
        </a:p>
      </dgm:t>
    </dgm:pt>
    <dgm:pt modelId="{DF91D6CD-28B5-4512-9DD4-C6034B43509A}">
      <dgm:prSet/>
      <dgm:spPr/>
      <dgm:t>
        <a:bodyPr/>
        <a:lstStyle/>
        <a:p>
          <a:r>
            <a:rPr lang="ru-RU" b="1" dirty="0" smtClean="0"/>
            <a:t>ЭП</a:t>
          </a:r>
          <a:endParaRPr lang="ru-RU" b="1" dirty="0"/>
        </a:p>
      </dgm:t>
    </dgm:pt>
    <dgm:pt modelId="{14DF5D66-5BB4-4464-BA83-A67E5DCFF6E0}" type="parTrans" cxnId="{2F3269F0-5CB0-4329-80BC-8F05D04387CE}">
      <dgm:prSet/>
      <dgm:spPr/>
      <dgm:t>
        <a:bodyPr/>
        <a:lstStyle/>
        <a:p>
          <a:endParaRPr lang="ru-RU"/>
        </a:p>
      </dgm:t>
    </dgm:pt>
    <dgm:pt modelId="{794244DF-0C14-4C25-A2C8-91DBE8ED8769}" type="sibTrans" cxnId="{2F3269F0-5CB0-4329-80BC-8F05D04387CE}">
      <dgm:prSet/>
      <dgm:spPr/>
      <dgm:t>
        <a:bodyPr/>
        <a:lstStyle/>
        <a:p>
          <a:endParaRPr lang="ru-RU"/>
        </a:p>
      </dgm:t>
    </dgm:pt>
    <dgm:pt modelId="{03B673EC-57CE-4B77-B022-26AF6E77C341}">
      <dgm:prSet custT="1"/>
      <dgm:spPr/>
      <dgm:t>
        <a:bodyPr/>
        <a:lstStyle/>
        <a:p>
          <a:r>
            <a:rPr lang="en-US" sz="1000" b="1" dirty="0" smtClean="0">
              <a:solidFill>
                <a:srgbClr val="0FB151"/>
              </a:solidFill>
            </a:rPr>
            <a:t>off-line </a:t>
          </a:r>
          <a:endParaRPr lang="ru-RU" sz="1000" b="1" dirty="0" smtClean="0">
            <a:solidFill>
              <a:srgbClr val="0FB151"/>
            </a:solidFill>
          </a:endParaRPr>
        </a:p>
        <a:p>
          <a:r>
            <a:rPr lang="en-US" sz="1000" dirty="0" smtClean="0"/>
            <a:t>(</a:t>
          </a:r>
          <a:r>
            <a:rPr lang="ru-RU" sz="1000" dirty="0" smtClean="0"/>
            <a:t>на </a:t>
          </a:r>
          <a:r>
            <a:rPr lang="en-US" sz="1000" dirty="0" smtClean="0"/>
            <a:t>DVD</a:t>
          </a:r>
          <a:r>
            <a:rPr lang="ru-RU" sz="1000" dirty="0" smtClean="0"/>
            <a:t>)</a:t>
          </a:r>
          <a:endParaRPr lang="ru-RU" sz="1000" dirty="0"/>
        </a:p>
      </dgm:t>
    </dgm:pt>
    <dgm:pt modelId="{2EED4C83-67D5-49C7-A8FE-8A66050ED5B2}" type="parTrans" cxnId="{4F57F84C-94B4-4951-98F6-E945D070A2D2}">
      <dgm:prSet/>
      <dgm:spPr/>
      <dgm:t>
        <a:bodyPr/>
        <a:lstStyle/>
        <a:p>
          <a:endParaRPr lang="ru-RU"/>
        </a:p>
      </dgm:t>
    </dgm:pt>
    <dgm:pt modelId="{4CB15410-976A-4850-AD9A-2E174AA8E929}" type="sibTrans" cxnId="{4F57F84C-94B4-4951-98F6-E945D070A2D2}">
      <dgm:prSet/>
      <dgm:spPr/>
      <dgm:t>
        <a:bodyPr/>
        <a:lstStyle/>
        <a:p>
          <a:endParaRPr lang="ru-RU"/>
        </a:p>
      </dgm:t>
    </dgm:pt>
    <dgm:pt modelId="{23893D7E-12B0-4D31-905C-19F50D886A4F}">
      <dgm:prSet/>
      <dgm:spPr/>
      <dgm:t>
        <a:bodyPr/>
        <a:lstStyle/>
        <a:p>
          <a:r>
            <a:rPr lang="ru-RU" b="1" dirty="0" smtClean="0"/>
            <a:t>ЭУ</a:t>
          </a:r>
          <a:endParaRPr lang="ru-RU" b="1" dirty="0"/>
        </a:p>
      </dgm:t>
    </dgm:pt>
    <dgm:pt modelId="{C6F9C9C5-34F2-49B4-A28C-1CEAA13317F4}" type="parTrans" cxnId="{FCD2776A-4280-4AD9-9988-B7472C65462E}">
      <dgm:prSet/>
      <dgm:spPr/>
      <dgm:t>
        <a:bodyPr/>
        <a:lstStyle/>
        <a:p>
          <a:endParaRPr lang="ru-RU"/>
        </a:p>
      </dgm:t>
    </dgm:pt>
    <dgm:pt modelId="{43D1C6FE-8C66-404D-A056-DF3120307919}" type="sibTrans" cxnId="{FCD2776A-4280-4AD9-9988-B7472C65462E}">
      <dgm:prSet/>
      <dgm:spPr/>
      <dgm:t>
        <a:bodyPr/>
        <a:lstStyle/>
        <a:p>
          <a:endParaRPr lang="ru-RU"/>
        </a:p>
      </dgm:t>
    </dgm:pt>
    <dgm:pt modelId="{B68BAD11-F066-46AD-8C5F-FB1BA41CB62B}">
      <dgm:prSet custT="1"/>
      <dgm:spPr/>
      <dgm:t>
        <a:bodyPr/>
        <a:lstStyle/>
        <a:p>
          <a:r>
            <a:rPr lang="en-US" sz="1000" b="1" dirty="0" smtClean="0">
              <a:solidFill>
                <a:srgbClr val="0FB151"/>
              </a:solidFill>
            </a:rPr>
            <a:t>off-line</a:t>
          </a:r>
          <a:r>
            <a:rPr lang="en-US" sz="1000" b="1" dirty="0" smtClean="0"/>
            <a:t> </a:t>
          </a:r>
          <a:endParaRPr lang="ru-RU" sz="1000" b="1" dirty="0" smtClean="0"/>
        </a:p>
        <a:p>
          <a:r>
            <a:rPr lang="en-US" sz="1000" dirty="0" smtClean="0"/>
            <a:t>(</a:t>
          </a:r>
          <a:r>
            <a:rPr lang="ru-RU" sz="1000" dirty="0" smtClean="0"/>
            <a:t>на </a:t>
          </a:r>
          <a:r>
            <a:rPr lang="en-US" sz="1000" dirty="0" smtClean="0"/>
            <a:t>DVD</a:t>
          </a:r>
          <a:r>
            <a:rPr lang="ru-RU" sz="1000" dirty="0" smtClean="0"/>
            <a:t>)</a:t>
          </a:r>
          <a:endParaRPr lang="ru-RU" sz="1000" dirty="0"/>
        </a:p>
      </dgm:t>
    </dgm:pt>
    <dgm:pt modelId="{D3108B57-D68F-4DF8-8BE5-21E3F78BC11F}" type="parTrans" cxnId="{1B21A0BD-3FFD-48F2-AC8D-BFA455327DE3}">
      <dgm:prSet/>
      <dgm:spPr/>
      <dgm:t>
        <a:bodyPr/>
        <a:lstStyle/>
        <a:p>
          <a:endParaRPr lang="ru-RU"/>
        </a:p>
      </dgm:t>
    </dgm:pt>
    <dgm:pt modelId="{74A1DE52-08B8-4FD9-88EA-F3B3F17A681E}" type="sibTrans" cxnId="{1B21A0BD-3FFD-48F2-AC8D-BFA455327DE3}">
      <dgm:prSet/>
      <dgm:spPr/>
      <dgm:t>
        <a:bodyPr/>
        <a:lstStyle/>
        <a:p>
          <a:endParaRPr lang="ru-RU"/>
        </a:p>
      </dgm:t>
    </dgm:pt>
    <dgm:pt modelId="{52E4C3E5-3231-4EBD-AD65-FBC418ACEF9F}">
      <dgm:prSet custT="1"/>
      <dgm:spPr/>
      <dgm:t>
        <a:bodyPr/>
        <a:lstStyle/>
        <a:p>
          <a:r>
            <a:rPr lang="ru-RU" sz="1600" b="1" dirty="0" smtClean="0"/>
            <a:t>Цифровая продукция</a:t>
          </a:r>
          <a:endParaRPr lang="ru-RU" sz="1600" dirty="0"/>
        </a:p>
      </dgm:t>
    </dgm:pt>
    <dgm:pt modelId="{E4434AB8-D720-4517-800D-710C89D06403}" type="parTrans" cxnId="{02BF70D6-DA33-490A-A2F1-94D4F7FED402}">
      <dgm:prSet/>
      <dgm:spPr/>
      <dgm:t>
        <a:bodyPr/>
        <a:lstStyle/>
        <a:p>
          <a:endParaRPr lang="ru-RU"/>
        </a:p>
      </dgm:t>
    </dgm:pt>
    <dgm:pt modelId="{E08479C4-835D-4668-9356-BF42B9505CFF}" type="sibTrans" cxnId="{02BF70D6-DA33-490A-A2F1-94D4F7FED402}">
      <dgm:prSet/>
      <dgm:spPr/>
      <dgm:t>
        <a:bodyPr/>
        <a:lstStyle/>
        <a:p>
          <a:endParaRPr lang="ru-RU"/>
        </a:p>
      </dgm:t>
    </dgm:pt>
    <dgm:pt modelId="{F0CE6281-4059-4B31-8F5B-491AD53BE5E7}">
      <dgm:prSet custT="1"/>
      <dgm:spPr/>
      <dgm:t>
        <a:bodyPr/>
        <a:lstStyle/>
        <a:p>
          <a:r>
            <a:rPr lang="ru-RU" sz="1200" b="1" dirty="0" smtClean="0"/>
            <a:t>Технические решения</a:t>
          </a:r>
          <a:endParaRPr lang="ru-RU" sz="1200" b="1" dirty="0"/>
        </a:p>
      </dgm:t>
    </dgm:pt>
    <dgm:pt modelId="{2B96B93C-F453-4D7F-A354-D959FC649EA5}" type="parTrans" cxnId="{6B9F3374-A3E1-44CD-AB48-FF7987EB8221}">
      <dgm:prSet/>
      <dgm:spPr/>
      <dgm:t>
        <a:bodyPr/>
        <a:lstStyle/>
        <a:p>
          <a:endParaRPr lang="ru-RU" sz="1400"/>
        </a:p>
      </dgm:t>
    </dgm:pt>
    <dgm:pt modelId="{E6F06B2E-D251-48A6-8FF0-0FD0686C6336}" type="sibTrans" cxnId="{6B9F3374-A3E1-44CD-AB48-FF7987EB8221}">
      <dgm:prSet/>
      <dgm:spPr/>
      <dgm:t>
        <a:bodyPr/>
        <a:lstStyle/>
        <a:p>
          <a:endParaRPr lang="ru-RU"/>
        </a:p>
      </dgm:t>
    </dgm:pt>
    <dgm:pt modelId="{2368BCD2-F711-4706-8230-3DB9131480AE}">
      <dgm:prSet/>
      <dgm:spPr/>
      <dgm:t>
        <a:bodyPr/>
        <a:lstStyle/>
        <a:p>
          <a:r>
            <a:rPr lang="en-US" b="1" dirty="0" smtClean="0"/>
            <a:t>DVD</a:t>
          </a:r>
          <a:r>
            <a:rPr lang="ru-RU" dirty="0" smtClean="0"/>
            <a:t> </a:t>
          </a:r>
        </a:p>
        <a:p>
          <a:r>
            <a:rPr lang="ru-RU" dirty="0" smtClean="0"/>
            <a:t>(локальные версии)</a:t>
          </a:r>
          <a:endParaRPr lang="ru-RU" dirty="0"/>
        </a:p>
      </dgm:t>
    </dgm:pt>
    <dgm:pt modelId="{75FBBA1F-D715-45EE-8260-E795724F0280}" type="parTrans" cxnId="{BB12C375-1BCA-4EF0-B6FD-A5E556530DBD}">
      <dgm:prSet/>
      <dgm:spPr/>
      <dgm:t>
        <a:bodyPr/>
        <a:lstStyle/>
        <a:p>
          <a:endParaRPr lang="ru-RU"/>
        </a:p>
      </dgm:t>
    </dgm:pt>
    <dgm:pt modelId="{759C5260-3A87-430F-8EDF-74A938A475E8}" type="sibTrans" cxnId="{BB12C375-1BCA-4EF0-B6FD-A5E556530DBD}">
      <dgm:prSet/>
      <dgm:spPr/>
      <dgm:t>
        <a:bodyPr/>
        <a:lstStyle/>
        <a:p>
          <a:endParaRPr lang="ru-RU"/>
        </a:p>
      </dgm:t>
    </dgm:pt>
    <dgm:pt modelId="{F396B90C-431D-4C92-9C7A-A879B032E1BF}">
      <dgm:prSet/>
      <dgm:spPr/>
      <dgm:t>
        <a:bodyPr/>
        <a:lstStyle/>
        <a:p>
          <a:r>
            <a:rPr lang="ru-RU" b="1" dirty="0" smtClean="0"/>
            <a:t>СЭО 2.0 </a:t>
          </a:r>
        </a:p>
        <a:p>
          <a:r>
            <a:rPr lang="ru-RU" dirty="0" smtClean="0"/>
            <a:t>(</a:t>
          </a:r>
          <a:r>
            <a:rPr lang="en-US" dirty="0" smtClean="0"/>
            <a:t>off-line </a:t>
          </a:r>
          <a:r>
            <a:rPr lang="ru-RU" dirty="0" smtClean="0"/>
            <a:t>решение)</a:t>
          </a:r>
          <a:endParaRPr lang="ru-RU" dirty="0"/>
        </a:p>
      </dgm:t>
    </dgm:pt>
    <dgm:pt modelId="{3CC9BF1C-7A8D-463D-A4E2-8015BD7E9097}" type="parTrans" cxnId="{A1D43F9C-A119-4238-AF86-EEAAF6C95CCA}">
      <dgm:prSet/>
      <dgm:spPr/>
      <dgm:t>
        <a:bodyPr/>
        <a:lstStyle/>
        <a:p>
          <a:endParaRPr lang="ru-RU"/>
        </a:p>
      </dgm:t>
    </dgm:pt>
    <dgm:pt modelId="{8774F870-1567-4447-BD02-87CA9B770787}" type="sibTrans" cxnId="{A1D43F9C-A119-4238-AF86-EEAAF6C95CCA}">
      <dgm:prSet/>
      <dgm:spPr/>
      <dgm:t>
        <a:bodyPr/>
        <a:lstStyle/>
        <a:p>
          <a:endParaRPr lang="ru-RU"/>
        </a:p>
      </dgm:t>
    </dgm:pt>
    <dgm:pt modelId="{FC0890B6-57DE-4325-80E4-58CFAFBA434E}">
      <dgm:prSet/>
      <dgm:spPr/>
      <dgm:t>
        <a:bodyPr/>
        <a:lstStyle/>
        <a:p>
          <a:r>
            <a:rPr lang="ru-RU" b="1" dirty="0" smtClean="0"/>
            <a:t>СЭО 3.0 </a:t>
          </a:r>
        </a:p>
        <a:p>
          <a:r>
            <a:rPr lang="ru-RU" dirty="0" smtClean="0"/>
            <a:t>(облачный сервис)</a:t>
          </a:r>
          <a:endParaRPr lang="ru-RU" dirty="0"/>
        </a:p>
      </dgm:t>
    </dgm:pt>
    <dgm:pt modelId="{1682A7EC-C624-4EEE-9204-D81E2173266D}" type="parTrans" cxnId="{E076C5EB-0DF4-47ED-A4CD-FD7838596422}">
      <dgm:prSet/>
      <dgm:spPr/>
      <dgm:t>
        <a:bodyPr/>
        <a:lstStyle/>
        <a:p>
          <a:endParaRPr lang="ru-RU"/>
        </a:p>
      </dgm:t>
    </dgm:pt>
    <dgm:pt modelId="{C2F34817-6C59-4B95-B5BD-EA02A2A8ED3A}" type="sibTrans" cxnId="{E076C5EB-0DF4-47ED-A4CD-FD7838596422}">
      <dgm:prSet/>
      <dgm:spPr/>
      <dgm:t>
        <a:bodyPr/>
        <a:lstStyle/>
        <a:p>
          <a:endParaRPr lang="ru-RU"/>
        </a:p>
      </dgm:t>
    </dgm:pt>
    <dgm:pt modelId="{8CD9A022-F964-419A-8DD6-BEC66FA96738}">
      <dgm:prSet/>
      <dgm:spPr/>
      <dgm:t>
        <a:bodyPr/>
        <a:lstStyle/>
        <a:p>
          <a:r>
            <a:rPr lang="ru-RU" b="1" dirty="0" smtClean="0"/>
            <a:t>СЭО 3.5 </a:t>
          </a:r>
        </a:p>
        <a:p>
          <a:r>
            <a:rPr lang="ru-RU" dirty="0" smtClean="0"/>
            <a:t>(платформа)</a:t>
          </a:r>
          <a:endParaRPr lang="ru-RU" dirty="0"/>
        </a:p>
      </dgm:t>
    </dgm:pt>
    <dgm:pt modelId="{2BB9EAE9-4334-4D5B-8A4A-8D6092D0D33F}" type="parTrans" cxnId="{2BD26DF9-1B98-475D-9281-26F278BA18AE}">
      <dgm:prSet/>
      <dgm:spPr/>
      <dgm:t>
        <a:bodyPr/>
        <a:lstStyle/>
        <a:p>
          <a:endParaRPr lang="ru-RU"/>
        </a:p>
      </dgm:t>
    </dgm:pt>
    <dgm:pt modelId="{9320712D-2A77-4B23-AC76-AA5B1EBDC16E}" type="sibTrans" cxnId="{2BD26DF9-1B98-475D-9281-26F278BA18AE}">
      <dgm:prSet/>
      <dgm:spPr/>
      <dgm:t>
        <a:bodyPr/>
        <a:lstStyle/>
        <a:p>
          <a:endParaRPr lang="ru-RU"/>
        </a:p>
      </dgm:t>
    </dgm:pt>
    <dgm:pt modelId="{1B75EC93-E519-421D-B1FD-4032AF36ADF0}">
      <dgm:prSet custT="1"/>
      <dgm:spPr/>
      <dgm:t>
        <a:bodyPr/>
        <a:lstStyle/>
        <a:p>
          <a:r>
            <a:rPr lang="en-US" sz="1200" b="1" dirty="0" smtClean="0"/>
            <a:t>I-GVS</a:t>
          </a:r>
          <a:endParaRPr lang="ru-RU" sz="1200" b="1" dirty="0"/>
        </a:p>
      </dgm:t>
    </dgm:pt>
    <dgm:pt modelId="{F594E7F5-F629-4718-A40B-FDBCA42CC30A}" type="parTrans" cxnId="{F793CB09-A11B-4B31-AAFB-2F2133B1B909}">
      <dgm:prSet/>
      <dgm:spPr/>
      <dgm:t>
        <a:bodyPr/>
        <a:lstStyle/>
        <a:p>
          <a:endParaRPr lang="ru-RU"/>
        </a:p>
      </dgm:t>
    </dgm:pt>
    <dgm:pt modelId="{7049471F-F33A-42A5-88A4-0E7776543DB2}" type="sibTrans" cxnId="{F793CB09-A11B-4B31-AAFB-2F2133B1B909}">
      <dgm:prSet/>
      <dgm:spPr/>
      <dgm:t>
        <a:bodyPr/>
        <a:lstStyle/>
        <a:p>
          <a:endParaRPr lang="ru-RU"/>
        </a:p>
      </dgm:t>
    </dgm:pt>
    <dgm:pt modelId="{09B3245E-1314-49ED-8BF3-6144A0137956}">
      <dgm:prSet/>
      <dgm:spPr/>
      <dgm:t>
        <a:bodyPr/>
        <a:lstStyle/>
        <a:p>
          <a:r>
            <a:rPr lang="en-US" b="1" dirty="0" smtClean="0">
              <a:solidFill>
                <a:srgbClr val="3333FF"/>
              </a:solidFill>
            </a:rPr>
            <a:t>on-line</a:t>
          </a:r>
          <a:r>
            <a:rPr lang="en-US" dirty="0" smtClean="0"/>
            <a:t> </a:t>
          </a:r>
          <a:r>
            <a:rPr lang="ru-RU" dirty="0" smtClean="0"/>
            <a:t>       </a:t>
          </a:r>
          <a:r>
            <a:rPr lang="en-US" dirty="0" smtClean="0"/>
            <a:t>(</a:t>
          </a:r>
          <a:r>
            <a:rPr lang="ru-RU" dirty="0" smtClean="0"/>
            <a:t>сетевые для      СЭО 3.0)</a:t>
          </a:r>
          <a:endParaRPr lang="ru-RU" dirty="0"/>
        </a:p>
      </dgm:t>
    </dgm:pt>
    <dgm:pt modelId="{0C8D64B4-21B4-4AE7-BA36-15DD6D6CB408}" type="parTrans" cxnId="{12BA8BF4-6AB2-4FA1-A0FD-92992EEE953E}">
      <dgm:prSet/>
      <dgm:spPr/>
      <dgm:t>
        <a:bodyPr/>
        <a:lstStyle/>
        <a:p>
          <a:endParaRPr lang="ru-RU"/>
        </a:p>
      </dgm:t>
    </dgm:pt>
    <dgm:pt modelId="{5DAB2B77-595F-4989-BE3D-A545BA0C2B62}" type="sibTrans" cxnId="{12BA8BF4-6AB2-4FA1-A0FD-92992EEE953E}">
      <dgm:prSet/>
      <dgm:spPr/>
      <dgm:t>
        <a:bodyPr/>
        <a:lstStyle/>
        <a:p>
          <a:endParaRPr lang="ru-RU"/>
        </a:p>
      </dgm:t>
    </dgm:pt>
    <dgm:pt modelId="{61FBB110-F0F2-4CEC-932C-E7DE6F49AF2B}">
      <dgm:prSet/>
      <dgm:spPr/>
      <dgm:t>
        <a:bodyPr/>
        <a:lstStyle/>
        <a:p>
          <a:r>
            <a:rPr lang="en-US" b="1" dirty="0" smtClean="0">
              <a:solidFill>
                <a:srgbClr val="3333FF"/>
              </a:solidFill>
            </a:rPr>
            <a:t>on-line</a:t>
          </a:r>
          <a:r>
            <a:rPr lang="en-US" dirty="0" smtClean="0"/>
            <a:t> </a:t>
          </a:r>
          <a:r>
            <a:rPr lang="ru-RU" dirty="0" smtClean="0"/>
            <a:t>   </a:t>
          </a:r>
          <a:r>
            <a:rPr lang="en-US" dirty="0" smtClean="0"/>
            <a:t>(</a:t>
          </a:r>
          <a:r>
            <a:rPr lang="ru-RU" dirty="0" smtClean="0"/>
            <a:t>сетевые для      СЭО 3.5)</a:t>
          </a:r>
          <a:endParaRPr lang="ru-RU" dirty="0"/>
        </a:p>
      </dgm:t>
    </dgm:pt>
    <dgm:pt modelId="{F7C98E41-4B6D-495B-BFF6-EDBC4B6DAEFA}" type="parTrans" cxnId="{9EDCB795-ADBE-486D-88E0-8FBC74F0363E}">
      <dgm:prSet/>
      <dgm:spPr/>
      <dgm:t>
        <a:bodyPr/>
        <a:lstStyle/>
        <a:p>
          <a:endParaRPr lang="ru-RU"/>
        </a:p>
      </dgm:t>
    </dgm:pt>
    <dgm:pt modelId="{D7A33C04-51F6-4330-AD39-DC5E6D818266}" type="sibTrans" cxnId="{9EDCB795-ADBE-486D-88E0-8FBC74F0363E}">
      <dgm:prSet/>
      <dgm:spPr/>
      <dgm:t>
        <a:bodyPr/>
        <a:lstStyle/>
        <a:p>
          <a:endParaRPr lang="ru-RU"/>
        </a:p>
      </dgm:t>
    </dgm:pt>
    <dgm:pt modelId="{A1738DE7-24C7-4FD2-9FE8-F3478590AE23}" type="pres">
      <dgm:prSet presAssocID="{7430351B-F4B8-480E-8695-5C6E748D61AE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ADA4B7A6-5563-419B-ABB5-91CEB74302F8}" type="pres">
      <dgm:prSet presAssocID="{52E4C3E5-3231-4EBD-AD65-FBC418ACEF9F}" presName="hierRoot1" presStyleCnt="0">
        <dgm:presLayoutVars>
          <dgm:hierBranch val="init"/>
        </dgm:presLayoutVars>
      </dgm:prSet>
      <dgm:spPr/>
    </dgm:pt>
    <dgm:pt modelId="{C448234D-FED3-4289-8954-20A6DD0B1D2A}" type="pres">
      <dgm:prSet presAssocID="{52E4C3E5-3231-4EBD-AD65-FBC418ACEF9F}" presName="rootComposite1" presStyleCnt="0"/>
      <dgm:spPr/>
    </dgm:pt>
    <dgm:pt modelId="{5D8E6BDC-5593-4D35-83E0-3F6DE799EF6B}" type="pres">
      <dgm:prSet presAssocID="{52E4C3E5-3231-4EBD-AD65-FBC418ACEF9F}" presName="rootText1" presStyleLbl="node0" presStyleIdx="0" presStyleCnt="3" custScaleX="256067" custScaleY="55398" custLinFactNeighborX="64027" custLinFactNeighborY="319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D3F5B36-8CBF-43EF-85C7-59B9C2468952}" type="pres">
      <dgm:prSet presAssocID="{52E4C3E5-3231-4EBD-AD65-FBC418ACEF9F}" presName="rootConnector1" presStyleLbl="node1" presStyleIdx="0" presStyleCnt="0"/>
      <dgm:spPr/>
      <dgm:t>
        <a:bodyPr/>
        <a:lstStyle/>
        <a:p>
          <a:endParaRPr lang="ru-RU"/>
        </a:p>
      </dgm:t>
    </dgm:pt>
    <dgm:pt modelId="{BB67BD0A-5262-409D-B674-79A51C54A00D}" type="pres">
      <dgm:prSet presAssocID="{52E4C3E5-3231-4EBD-AD65-FBC418ACEF9F}" presName="hierChild2" presStyleCnt="0"/>
      <dgm:spPr/>
    </dgm:pt>
    <dgm:pt modelId="{F3BBB862-45E7-460B-81CE-4B2571211CCB}" type="pres">
      <dgm:prSet presAssocID="{C9D6A5C5-7E2E-4D7D-96EA-68A986F7D0CB}" presName="Name37" presStyleLbl="parChTrans1D2" presStyleIdx="0" presStyleCnt="2"/>
      <dgm:spPr/>
      <dgm:t>
        <a:bodyPr/>
        <a:lstStyle/>
        <a:p>
          <a:endParaRPr lang="ru-RU"/>
        </a:p>
      </dgm:t>
    </dgm:pt>
    <dgm:pt modelId="{9B8B22CB-A58F-47FC-B8D9-EB374A05E372}" type="pres">
      <dgm:prSet presAssocID="{14B893AA-5569-458D-8C77-368D3254C2BA}" presName="hierRoot2" presStyleCnt="0">
        <dgm:presLayoutVars>
          <dgm:hierBranch val="init"/>
        </dgm:presLayoutVars>
      </dgm:prSet>
      <dgm:spPr/>
    </dgm:pt>
    <dgm:pt modelId="{937910DA-4B14-48DC-A9CE-85CF202EA7A3}" type="pres">
      <dgm:prSet presAssocID="{14B893AA-5569-458D-8C77-368D3254C2BA}" presName="rootComposite" presStyleCnt="0"/>
      <dgm:spPr/>
    </dgm:pt>
    <dgm:pt modelId="{B0915378-6F99-4B76-9460-51D02E95A827}" type="pres">
      <dgm:prSet presAssocID="{14B893AA-5569-458D-8C77-368D3254C2BA}" presName="rootText" presStyleLbl="node2" presStyleIdx="0" presStyleCnt="2" custScaleX="371162" custLinFactNeighborX="-30444" custLinFactNeighborY="418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1C2A0AA-88C3-447F-B722-2A4F17AD3CDC}" type="pres">
      <dgm:prSet presAssocID="{14B893AA-5569-458D-8C77-368D3254C2BA}" presName="rootConnector" presStyleLbl="node2" presStyleIdx="0" presStyleCnt="2"/>
      <dgm:spPr/>
      <dgm:t>
        <a:bodyPr/>
        <a:lstStyle/>
        <a:p>
          <a:endParaRPr lang="ru-RU"/>
        </a:p>
      </dgm:t>
    </dgm:pt>
    <dgm:pt modelId="{F8E652FB-A6CB-4C9C-B9B8-52D35737F565}" type="pres">
      <dgm:prSet presAssocID="{14B893AA-5569-458D-8C77-368D3254C2BA}" presName="hierChild4" presStyleCnt="0"/>
      <dgm:spPr/>
    </dgm:pt>
    <dgm:pt modelId="{B681F796-BC7F-41A2-A558-730057C78367}" type="pres">
      <dgm:prSet presAssocID="{87E48893-889B-45DD-ACDB-F57F8B2A1BDF}" presName="Name37" presStyleLbl="parChTrans1D3" presStyleIdx="0" presStyleCnt="6"/>
      <dgm:spPr/>
      <dgm:t>
        <a:bodyPr/>
        <a:lstStyle/>
        <a:p>
          <a:endParaRPr lang="ru-RU"/>
        </a:p>
      </dgm:t>
    </dgm:pt>
    <dgm:pt modelId="{D2096BB5-B675-4464-B41E-8C8E4B8A5F86}" type="pres">
      <dgm:prSet presAssocID="{69792FED-16C8-40EC-9A38-3DFF86E06F16}" presName="hierRoot2" presStyleCnt="0">
        <dgm:presLayoutVars>
          <dgm:hierBranch val="init"/>
        </dgm:presLayoutVars>
      </dgm:prSet>
      <dgm:spPr/>
    </dgm:pt>
    <dgm:pt modelId="{3B19C2F6-DE79-4B4E-B9B0-CF0AC3F1F81A}" type="pres">
      <dgm:prSet presAssocID="{69792FED-16C8-40EC-9A38-3DFF86E06F16}" presName="rootComposite" presStyleCnt="0"/>
      <dgm:spPr/>
    </dgm:pt>
    <dgm:pt modelId="{791B86CB-08C4-44D1-AB6F-DB0950F93FD4}" type="pres">
      <dgm:prSet presAssocID="{69792FED-16C8-40EC-9A38-3DFF86E06F16}" presName="rootText" presStyleLbl="node3" presStyleIdx="0" presStyleCnt="6" custScaleX="134732" custScaleY="75962" custLinFactNeighborX="17457" custLinFactNeighborY="2048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73E2B37-A183-4ADC-9519-46AC52312879}" type="pres">
      <dgm:prSet presAssocID="{69792FED-16C8-40EC-9A38-3DFF86E06F16}" presName="rootConnector" presStyleLbl="node3" presStyleIdx="0" presStyleCnt="6"/>
      <dgm:spPr/>
      <dgm:t>
        <a:bodyPr/>
        <a:lstStyle/>
        <a:p>
          <a:endParaRPr lang="ru-RU"/>
        </a:p>
      </dgm:t>
    </dgm:pt>
    <dgm:pt modelId="{3C4D0A6F-C257-435A-BBFC-2104864D5AD9}" type="pres">
      <dgm:prSet presAssocID="{69792FED-16C8-40EC-9A38-3DFF86E06F16}" presName="hierChild4" presStyleCnt="0"/>
      <dgm:spPr/>
    </dgm:pt>
    <dgm:pt modelId="{9375E7CC-E5C2-49B3-B060-FE3050DFEE23}" type="pres">
      <dgm:prSet presAssocID="{7B72C4E0-42ED-43AF-9977-0E663CFBDFF4}" presName="Name37" presStyleLbl="parChTrans1D4" presStyleIdx="0" presStyleCnt="14"/>
      <dgm:spPr/>
      <dgm:t>
        <a:bodyPr/>
        <a:lstStyle/>
        <a:p>
          <a:endParaRPr lang="ru-RU"/>
        </a:p>
      </dgm:t>
    </dgm:pt>
    <dgm:pt modelId="{795BE139-CD05-4F96-AE40-05AE3F29A081}" type="pres">
      <dgm:prSet presAssocID="{0BD129A6-DC6F-4678-B7AF-8CB472C494B8}" presName="hierRoot2" presStyleCnt="0">
        <dgm:presLayoutVars>
          <dgm:hierBranch val="init"/>
        </dgm:presLayoutVars>
      </dgm:prSet>
      <dgm:spPr/>
    </dgm:pt>
    <dgm:pt modelId="{3F6C66A3-5DFE-4B0E-AB1A-AE90653791DA}" type="pres">
      <dgm:prSet presAssocID="{0BD129A6-DC6F-4678-B7AF-8CB472C494B8}" presName="rootComposite" presStyleCnt="0"/>
      <dgm:spPr/>
    </dgm:pt>
    <dgm:pt modelId="{25BBB2B5-14FA-4F78-9C28-8E139F738D2C}" type="pres">
      <dgm:prSet presAssocID="{0BD129A6-DC6F-4678-B7AF-8CB472C494B8}" presName="rootText" presStyleLbl="node4" presStyleIdx="0" presStyleCnt="14" custScaleX="74443" custScaleY="40376" custLinFactNeighborX="21854" custLinFactNeighborY="1250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38FB2C6-867E-4F5B-B8F5-F48D68868725}" type="pres">
      <dgm:prSet presAssocID="{0BD129A6-DC6F-4678-B7AF-8CB472C494B8}" presName="rootConnector" presStyleLbl="node4" presStyleIdx="0" presStyleCnt="14"/>
      <dgm:spPr/>
      <dgm:t>
        <a:bodyPr/>
        <a:lstStyle/>
        <a:p>
          <a:endParaRPr lang="ru-RU"/>
        </a:p>
      </dgm:t>
    </dgm:pt>
    <dgm:pt modelId="{089F7B63-00E9-4AB9-9FE0-6C0DA5122E9B}" type="pres">
      <dgm:prSet presAssocID="{0BD129A6-DC6F-4678-B7AF-8CB472C494B8}" presName="hierChild4" presStyleCnt="0"/>
      <dgm:spPr/>
    </dgm:pt>
    <dgm:pt modelId="{36DE6171-032A-45E7-B470-435AE4E3F1C6}" type="pres">
      <dgm:prSet presAssocID="{FD52A2C0-9EE9-4F0D-88CD-56864EBB26B2}" presName="Name37" presStyleLbl="parChTrans1D4" presStyleIdx="1" presStyleCnt="14"/>
      <dgm:spPr/>
      <dgm:t>
        <a:bodyPr/>
        <a:lstStyle/>
        <a:p>
          <a:endParaRPr lang="ru-RU"/>
        </a:p>
      </dgm:t>
    </dgm:pt>
    <dgm:pt modelId="{66EB4CD9-3BA0-4FB3-B817-B49DEFE526E7}" type="pres">
      <dgm:prSet presAssocID="{403C8672-CAD0-4C28-AD95-7F12098E04EC}" presName="hierRoot2" presStyleCnt="0">
        <dgm:presLayoutVars>
          <dgm:hierBranch val="init"/>
        </dgm:presLayoutVars>
      </dgm:prSet>
      <dgm:spPr/>
    </dgm:pt>
    <dgm:pt modelId="{5A457407-EE19-4616-906F-4F1BEC32819C}" type="pres">
      <dgm:prSet presAssocID="{403C8672-CAD0-4C28-AD95-7F12098E04EC}" presName="rootComposite" presStyleCnt="0"/>
      <dgm:spPr/>
    </dgm:pt>
    <dgm:pt modelId="{7D81F500-7B1B-4CAB-8758-D38E58ADE311}" type="pres">
      <dgm:prSet presAssocID="{403C8672-CAD0-4C28-AD95-7F12098E04EC}" presName="rootText" presStyleLbl="node4" presStyleIdx="1" presStyleCnt="14" custScaleX="74450" custLinFactNeighborX="11646" custLinFactNeighborY="163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0A4B50F-C410-42AD-9295-BE10ED0FC730}" type="pres">
      <dgm:prSet presAssocID="{403C8672-CAD0-4C28-AD95-7F12098E04EC}" presName="rootConnector" presStyleLbl="node4" presStyleIdx="1" presStyleCnt="14"/>
      <dgm:spPr/>
      <dgm:t>
        <a:bodyPr/>
        <a:lstStyle/>
        <a:p>
          <a:endParaRPr lang="ru-RU"/>
        </a:p>
      </dgm:t>
    </dgm:pt>
    <dgm:pt modelId="{DB3FF55E-6BF7-46C2-917A-3898566C90BC}" type="pres">
      <dgm:prSet presAssocID="{403C8672-CAD0-4C28-AD95-7F12098E04EC}" presName="hierChild4" presStyleCnt="0"/>
      <dgm:spPr/>
    </dgm:pt>
    <dgm:pt modelId="{C4EBE823-2BA0-48D1-B7C9-3BD04096EF3F}" type="pres">
      <dgm:prSet presAssocID="{403C8672-CAD0-4C28-AD95-7F12098E04EC}" presName="hierChild5" presStyleCnt="0"/>
      <dgm:spPr/>
    </dgm:pt>
    <dgm:pt modelId="{4E72644B-1674-4489-92F0-7644C75596E8}" type="pres">
      <dgm:prSet presAssocID="{0BD129A6-DC6F-4678-B7AF-8CB472C494B8}" presName="hierChild5" presStyleCnt="0"/>
      <dgm:spPr/>
    </dgm:pt>
    <dgm:pt modelId="{A0D273F0-9D5A-4319-BDF7-31E7C82DFCA4}" type="pres">
      <dgm:prSet presAssocID="{FA4536BE-6343-475E-80B3-34D99C8B3E7E}" presName="Name37" presStyleLbl="parChTrans1D4" presStyleIdx="2" presStyleCnt="14"/>
      <dgm:spPr/>
      <dgm:t>
        <a:bodyPr/>
        <a:lstStyle/>
        <a:p>
          <a:endParaRPr lang="ru-RU"/>
        </a:p>
      </dgm:t>
    </dgm:pt>
    <dgm:pt modelId="{2DE74EA5-EFDF-4155-96C4-8CF7381C9FDB}" type="pres">
      <dgm:prSet presAssocID="{CD50E2B6-934B-40D2-9BB3-71B1115CED76}" presName="hierRoot2" presStyleCnt="0">
        <dgm:presLayoutVars>
          <dgm:hierBranch val="init"/>
        </dgm:presLayoutVars>
      </dgm:prSet>
      <dgm:spPr/>
    </dgm:pt>
    <dgm:pt modelId="{334A8ADE-AD00-447B-97DC-BB5760624D0C}" type="pres">
      <dgm:prSet presAssocID="{CD50E2B6-934B-40D2-9BB3-71B1115CED76}" presName="rootComposite" presStyleCnt="0"/>
      <dgm:spPr/>
    </dgm:pt>
    <dgm:pt modelId="{41F4E5E7-832D-45FC-B3D9-8E34F9851A80}" type="pres">
      <dgm:prSet presAssocID="{CD50E2B6-934B-40D2-9BB3-71B1115CED76}" presName="rootText" presStyleLbl="node4" presStyleIdx="2" presStyleCnt="14" custScaleX="74443" custScaleY="40376" custLinFactNeighborX="23412" custLinFactNeighborY="1250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7D126A6-10F3-4EF9-80B0-31A0D8AF1AB6}" type="pres">
      <dgm:prSet presAssocID="{CD50E2B6-934B-40D2-9BB3-71B1115CED76}" presName="rootConnector" presStyleLbl="node4" presStyleIdx="2" presStyleCnt="14"/>
      <dgm:spPr/>
      <dgm:t>
        <a:bodyPr/>
        <a:lstStyle/>
        <a:p>
          <a:endParaRPr lang="ru-RU"/>
        </a:p>
      </dgm:t>
    </dgm:pt>
    <dgm:pt modelId="{4488DB67-042C-432D-9CCB-33799E604AC0}" type="pres">
      <dgm:prSet presAssocID="{CD50E2B6-934B-40D2-9BB3-71B1115CED76}" presName="hierChild4" presStyleCnt="0"/>
      <dgm:spPr/>
    </dgm:pt>
    <dgm:pt modelId="{38C8D1BB-4878-4A47-B159-1D1402E24454}" type="pres">
      <dgm:prSet presAssocID="{07A5ECF0-27B3-48C0-9BD7-8ED3B6A68477}" presName="Name37" presStyleLbl="parChTrans1D4" presStyleIdx="3" presStyleCnt="14"/>
      <dgm:spPr/>
      <dgm:t>
        <a:bodyPr/>
        <a:lstStyle/>
        <a:p>
          <a:endParaRPr lang="ru-RU"/>
        </a:p>
      </dgm:t>
    </dgm:pt>
    <dgm:pt modelId="{65423203-7919-470F-B5C6-C279E5F0D82A}" type="pres">
      <dgm:prSet presAssocID="{053711E7-40C9-42EA-A5F5-51F4E21B3B2E}" presName="hierRoot2" presStyleCnt="0">
        <dgm:presLayoutVars>
          <dgm:hierBranch val="init"/>
        </dgm:presLayoutVars>
      </dgm:prSet>
      <dgm:spPr/>
    </dgm:pt>
    <dgm:pt modelId="{99D92052-D11A-4BD0-A681-003E4C571B99}" type="pres">
      <dgm:prSet presAssocID="{053711E7-40C9-42EA-A5F5-51F4E21B3B2E}" presName="rootComposite" presStyleCnt="0"/>
      <dgm:spPr/>
    </dgm:pt>
    <dgm:pt modelId="{0E684E52-1669-41BE-907F-0A0A164799EB}" type="pres">
      <dgm:prSet presAssocID="{053711E7-40C9-42EA-A5F5-51F4E21B3B2E}" presName="rootText" presStyleLbl="node4" presStyleIdx="3" presStyleCnt="14" custScaleX="74450" custLinFactNeighborX="9861" custLinFactNeighborY="163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8CF6CCB-378C-4ACA-850A-7544C484C49D}" type="pres">
      <dgm:prSet presAssocID="{053711E7-40C9-42EA-A5F5-51F4E21B3B2E}" presName="rootConnector" presStyleLbl="node4" presStyleIdx="3" presStyleCnt="14"/>
      <dgm:spPr/>
      <dgm:t>
        <a:bodyPr/>
        <a:lstStyle/>
        <a:p>
          <a:endParaRPr lang="ru-RU"/>
        </a:p>
      </dgm:t>
    </dgm:pt>
    <dgm:pt modelId="{C86250DD-6CEB-4793-973C-FCB5698666B2}" type="pres">
      <dgm:prSet presAssocID="{053711E7-40C9-42EA-A5F5-51F4E21B3B2E}" presName="hierChild4" presStyleCnt="0"/>
      <dgm:spPr/>
    </dgm:pt>
    <dgm:pt modelId="{E8F739FF-CE45-4514-A5DC-8061112AFE1E}" type="pres">
      <dgm:prSet presAssocID="{053711E7-40C9-42EA-A5F5-51F4E21B3B2E}" presName="hierChild5" presStyleCnt="0"/>
      <dgm:spPr/>
    </dgm:pt>
    <dgm:pt modelId="{973321B7-1D44-4819-A148-D5F91B45E98E}" type="pres">
      <dgm:prSet presAssocID="{CD50E2B6-934B-40D2-9BB3-71B1115CED76}" presName="hierChild5" presStyleCnt="0"/>
      <dgm:spPr/>
    </dgm:pt>
    <dgm:pt modelId="{9D251F61-8604-465F-9DC8-AE4C58C9F74A}" type="pres">
      <dgm:prSet presAssocID="{69792FED-16C8-40EC-9A38-3DFF86E06F16}" presName="hierChild5" presStyleCnt="0"/>
      <dgm:spPr/>
    </dgm:pt>
    <dgm:pt modelId="{8988BB86-4AC1-4A35-8A77-4023BC351F00}" type="pres">
      <dgm:prSet presAssocID="{FC5AA26E-7C9E-4CD0-9EED-B9B06253024B}" presName="Name37" presStyleLbl="parChTrans1D3" presStyleIdx="1" presStyleCnt="6"/>
      <dgm:spPr/>
      <dgm:t>
        <a:bodyPr/>
        <a:lstStyle/>
        <a:p>
          <a:endParaRPr lang="ru-RU"/>
        </a:p>
      </dgm:t>
    </dgm:pt>
    <dgm:pt modelId="{51FD4BC5-388D-4856-9EDE-F0D70016A450}" type="pres">
      <dgm:prSet presAssocID="{CB2BC4B2-C926-4655-B934-BC7F6BECF7C6}" presName="hierRoot2" presStyleCnt="0">
        <dgm:presLayoutVars>
          <dgm:hierBranch val="init"/>
        </dgm:presLayoutVars>
      </dgm:prSet>
      <dgm:spPr/>
    </dgm:pt>
    <dgm:pt modelId="{44B661BF-BBE6-4763-BFB9-C9FF48D1FA6F}" type="pres">
      <dgm:prSet presAssocID="{CB2BC4B2-C926-4655-B934-BC7F6BECF7C6}" presName="rootComposite" presStyleCnt="0"/>
      <dgm:spPr/>
    </dgm:pt>
    <dgm:pt modelId="{E8784512-84F9-4185-8BD4-0D8AC9D6B748}" type="pres">
      <dgm:prSet presAssocID="{CB2BC4B2-C926-4655-B934-BC7F6BECF7C6}" presName="rootText" presStyleLbl="node3" presStyleIdx="1" presStyleCnt="6" custScaleX="155740" custScaleY="75962" custLinFactNeighborX="72474" custLinFactNeighborY="426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1A5ACB6-2ED7-4DDF-8EE7-7607D8EBE670}" type="pres">
      <dgm:prSet presAssocID="{CB2BC4B2-C926-4655-B934-BC7F6BECF7C6}" presName="rootConnector" presStyleLbl="node3" presStyleIdx="1" presStyleCnt="6"/>
      <dgm:spPr/>
      <dgm:t>
        <a:bodyPr/>
        <a:lstStyle/>
        <a:p>
          <a:endParaRPr lang="ru-RU"/>
        </a:p>
      </dgm:t>
    </dgm:pt>
    <dgm:pt modelId="{E048CC62-DBAE-4176-9940-F8503DF1B19A}" type="pres">
      <dgm:prSet presAssocID="{CB2BC4B2-C926-4655-B934-BC7F6BECF7C6}" presName="hierChild4" presStyleCnt="0"/>
      <dgm:spPr/>
    </dgm:pt>
    <dgm:pt modelId="{643BCBB8-CC1F-4E2D-9567-4C5471128888}" type="pres">
      <dgm:prSet presAssocID="{F594E7F5-F629-4718-A40B-FDBCA42CC30A}" presName="Name37" presStyleLbl="parChTrans1D4" presStyleIdx="4" presStyleCnt="14"/>
      <dgm:spPr/>
      <dgm:t>
        <a:bodyPr/>
        <a:lstStyle/>
        <a:p>
          <a:endParaRPr lang="ru-RU"/>
        </a:p>
      </dgm:t>
    </dgm:pt>
    <dgm:pt modelId="{AFF31A58-A3F3-4CCC-B3EA-A8FE4F8C988B}" type="pres">
      <dgm:prSet presAssocID="{1B75EC93-E519-421D-B1FD-4032AF36ADF0}" presName="hierRoot2" presStyleCnt="0">
        <dgm:presLayoutVars>
          <dgm:hierBranch val="init"/>
        </dgm:presLayoutVars>
      </dgm:prSet>
      <dgm:spPr/>
    </dgm:pt>
    <dgm:pt modelId="{9D4EFDC4-012C-4432-85F6-6F08320C798C}" type="pres">
      <dgm:prSet presAssocID="{1B75EC93-E519-421D-B1FD-4032AF36ADF0}" presName="rootComposite" presStyleCnt="0"/>
      <dgm:spPr/>
    </dgm:pt>
    <dgm:pt modelId="{271B535C-E0B8-4A4C-B241-5A81C9509093}" type="pres">
      <dgm:prSet presAssocID="{1B75EC93-E519-421D-B1FD-4032AF36ADF0}" presName="rootText" presStyleLbl="node4" presStyleIdx="4" presStyleCnt="14" custScaleX="75280" custScaleY="35967" custLinFactNeighborX="36500" custLinFactNeighborY="1664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E38C253-D120-4E8F-B507-1B4FE32290D6}" type="pres">
      <dgm:prSet presAssocID="{1B75EC93-E519-421D-B1FD-4032AF36ADF0}" presName="rootConnector" presStyleLbl="node4" presStyleIdx="4" presStyleCnt="14"/>
      <dgm:spPr/>
      <dgm:t>
        <a:bodyPr/>
        <a:lstStyle/>
        <a:p>
          <a:endParaRPr lang="ru-RU"/>
        </a:p>
      </dgm:t>
    </dgm:pt>
    <dgm:pt modelId="{53F5D9A9-E5E7-4930-ACD1-0AE2BF3417BD}" type="pres">
      <dgm:prSet presAssocID="{1B75EC93-E519-421D-B1FD-4032AF36ADF0}" presName="hierChild4" presStyleCnt="0"/>
      <dgm:spPr/>
    </dgm:pt>
    <dgm:pt modelId="{F9D159F1-7943-4242-94CE-D8D11DAC05A4}" type="pres">
      <dgm:prSet presAssocID="{1B75EC93-E519-421D-B1FD-4032AF36ADF0}" presName="hierChild5" presStyleCnt="0"/>
      <dgm:spPr/>
    </dgm:pt>
    <dgm:pt modelId="{AE081062-2524-444C-BB5B-F85EA126AEEB}" type="pres">
      <dgm:prSet presAssocID="{134B3B2A-935E-439F-A24D-2EEDBAEA732E}" presName="Name37" presStyleLbl="parChTrans1D4" presStyleIdx="5" presStyleCnt="14"/>
      <dgm:spPr/>
      <dgm:t>
        <a:bodyPr/>
        <a:lstStyle/>
        <a:p>
          <a:endParaRPr lang="ru-RU"/>
        </a:p>
      </dgm:t>
    </dgm:pt>
    <dgm:pt modelId="{9A0A332B-F405-46AD-A6D2-3DE039F77598}" type="pres">
      <dgm:prSet presAssocID="{821B2E1E-5605-4336-A909-7D1951479AA8}" presName="hierRoot2" presStyleCnt="0">
        <dgm:presLayoutVars>
          <dgm:hierBranch val="init"/>
        </dgm:presLayoutVars>
      </dgm:prSet>
      <dgm:spPr/>
    </dgm:pt>
    <dgm:pt modelId="{7153ACD8-95E4-437A-9D5C-B306EAC02B51}" type="pres">
      <dgm:prSet presAssocID="{821B2E1E-5605-4336-A909-7D1951479AA8}" presName="rootComposite" presStyleCnt="0"/>
      <dgm:spPr/>
    </dgm:pt>
    <dgm:pt modelId="{BE821EF8-4CD6-48EE-A5F1-18635881F0EF}" type="pres">
      <dgm:prSet presAssocID="{821B2E1E-5605-4336-A909-7D1951479AA8}" presName="rootText" presStyleLbl="node4" presStyleIdx="5" presStyleCnt="14" custScaleX="74443" custScaleY="40376" custLinFactNeighborX="66246" custLinFactNeighborY="641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393ED0D-1020-4A74-BD74-68FF09517B9D}" type="pres">
      <dgm:prSet presAssocID="{821B2E1E-5605-4336-A909-7D1951479AA8}" presName="rootConnector" presStyleLbl="node4" presStyleIdx="5" presStyleCnt="14"/>
      <dgm:spPr/>
      <dgm:t>
        <a:bodyPr/>
        <a:lstStyle/>
        <a:p>
          <a:endParaRPr lang="ru-RU"/>
        </a:p>
      </dgm:t>
    </dgm:pt>
    <dgm:pt modelId="{5C664A5B-F83E-435D-AFF7-703C82AF8BD1}" type="pres">
      <dgm:prSet presAssocID="{821B2E1E-5605-4336-A909-7D1951479AA8}" presName="hierChild4" presStyleCnt="0"/>
      <dgm:spPr/>
    </dgm:pt>
    <dgm:pt modelId="{35AB7F2A-4C47-4BE0-8ADC-8922D08AFC26}" type="pres">
      <dgm:prSet presAssocID="{3A310957-7140-4DD4-B48D-8A2C866F8588}" presName="Name37" presStyleLbl="parChTrans1D4" presStyleIdx="6" presStyleCnt="14"/>
      <dgm:spPr/>
      <dgm:t>
        <a:bodyPr/>
        <a:lstStyle/>
        <a:p>
          <a:endParaRPr lang="ru-RU"/>
        </a:p>
      </dgm:t>
    </dgm:pt>
    <dgm:pt modelId="{68B3E0D1-670D-4392-9C98-C8B4C44D7823}" type="pres">
      <dgm:prSet presAssocID="{A5FE9B5C-879C-428C-8F38-EAEA92A190E1}" presName="hierRoot2" presStyleCnt="0">
        <dgm:presLayoutVars>
          <dgm:hierBranch val="init"/>
        </dgm:presLayoutVars>
      </dgm:prSet>
      <dgm:spPr/>
    </dgm:pt>
    <dgm:pt modelId="{7801C17F-BCA7-4A8E-9FBF-4579A433C08E}" type="pres">
      <dgm:prSet presAssocID="{A5FE9B5C-879C-428C-8F38-EAEA92A190E1}" presName="rootComposite" presStyleCnt="0"/>
      <dgm:spPr/>
    </dgm:pt>
    <dgm:pt modelId="{F38AD2CA-E55A-4CC9-81F6-85B5E62B1332}" type="pres">
      <dgm:prSet presAssocID="{A5FE9B5C-879C-428C-8F38-EAEA92A190E1}" presName="rootText" presStyleLbl="node4" presStyleIdx="6" presStyleCnt="14" custScaleX="74450" custLinFactNeighborX="62461" custLinFactNeighborY="295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14F29BC-495D-4EC4-B672-485ABE34ECF3}" type="pres">
      <dgm:prSet presAssocID="{A5FE9B5C-879C-428C-8F38-EAEA92A190E1}" presName="rootConnector" presStyleLbl="node4" presStyleIdx="6" presStyleCnt="14"/>
      <dgm:spPr/>
      <dgm:t>
        <a:bodyPr/>
        <a:lstStyle/>
        <a:p>
          <a:endParaRPr lang="ru-RU"/>
        </a:p>
      </dgm:t>
    </dgm:pt>
    <dgm:pt modelId="{DB00FDB6-E128-4855-8866-2623F1E5C331}" type="pres">
      <dgm:prSet presAssocID="{A5FE9B5C-879C-428C-8F38-EAEA92A190E1}" presName="hierChild4" presStyleCnt="0"/>
      <dgm:spPr/>
    </dgm:pt>
    <dgm:pt modelId="{2F4D3A40-38FA-4CB9-95E7-FB6EFF8FE2E5}" type="pres">
      <dgm:prSet presAssocID="{A5FE9B5C-879C-428C-8F38-EAEA92A190E1}" presName="hierChild5" presStyleCnt="0"/>
      <dgm:spPr/>
    </dgm:pt>
    <dgm:pt modelId="{A0925AD2-F0E6-4FCE-A605-6F5D14C678F3}" type="pres">
      <dgm:prSet presAssocID="{0527F08B-50B4-48B9-8E46-FCC46D27C2F0}" presName="Name37" presStyleLbl="parChTrans1D4" presStyleIdx="7" presStyleCnt="14"/>
      <dgm:spPr/>
      <dgm:t>
        <a:bodyPr/>
        <a:lstStyle/>
        <a:p>
          <a:endParaRPr lang="ru-RU"/>
        </a:p>
      </dgm:t>
    </dgm:pt>
    <dgm:pt modelId="{76B228BA-32F7-4875-9774-1CDB2621D006}" type="pres">
      <dgm:prSet presAssocID="{39CC6FE4-B7B8-4FD8-BED4-49802B5F80DC}" presName="hierRoot2" presStyleCnt="0">
        <dgm:presLayoutVars>
          <dgm:hierBranch val="init"/>
        </dgm:presLayoutVars>
      </dgm:prSet>
      <dgm:spPr/>
    </dgm:pt>
    <dgm:pt modelId="{3275C5CC-EB61-41DF-ADDD-87857BB16587}" type="pres">
      <dgm:prSet presAssocID="{39CC6FE4-B7B8-4FD8-BED4-49802B5F80DC}" presName="rootComposite" presStyleCnt="0"/>
      <dgm:spPr/>
    </dgm:pt>
    <dgm:pt modelId="{4784C709-BB62-492A-9DDB-8DAE9F5BD3C5}" type="pres">
      <dgm:prSet presAssocID="{39CC6FE4-B7B8-4FD8-BED4-49802B5F80DC}" presName="rootText" presStyleLbl="node4" presStyleIdx="7" presStyleCnt="14" custScaleX="74450" custLinFactNeighborX="66518" custLinFactNeighborY="-2531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4C17B07-F932-43A6-BC36-A58935CE5E04}" type="pres">
      <dgm:prSet presAssocID="{39CC6FE4-B7B8-4FD8-BED4-49802B5F80DC}" presName="rootConnector" presStyleLbl="node4" presStyleIdx="7" presStyleCnt="14"/>
      <dgm:spPr/>
      <dgm:t>
        <a:bodyPr/>
        <a:lstStyle/>
        <a:p>
          <a:endParaRPr lang="ru-RU"/>
        </a:p>
      </dgm:t>
    </dgm:pt>
    <dgm:pt modelId="{5C785556-5E04-48F1-A1AB-4E7AE7686806}" type="pres">
      <dgm:prSet presAssocID="{39CC6FE4-B7B8-4FD8-BED4-49802B5F80DC}" presName="hierChild4" presStyleCnt="0"/>
      <dgm:spPr/>
    </dgm:pt>
    <dgm:pt modelId="{E012F3DD-F9FB-49C5-9ED2-C474829E9581}" type="pres">
      <dgm:prSet presAssocID="{39CC6FE4-B7B8-4FD8-BED4-49802B5F80DC}" presName="hierChild5" presStyleCnt="0"/>
      <dgm:spPr/>
    </dgm:pt>
    <dgm:pt modelId="{A062A2F9-C013-40AE-B9AC-B00FAA99387A}" type="pres">
      <dgm:prSet presAssocID="{4FAAE5D8-4213-42A8-8DA9-CE1F1FF97814}" presName="Name37" presStyleLbl="parChTrans1D4" presStyleIdx="8" presStyleCnt="14"/>
      <dgm:spPr/>
      <dgm:t>
        <a:bodyPr/>
        <a:lstStyle/>
        <a:p>
          <a:endParaRPr lang="ru-RU"/>
        </a:p>
      </dgm:t>
    </dgm:pt>
    <dgm:pt modelId="{A9A793A6-08A7-4F18-9BD8-B645FB6A209F}" type="pres">
      <dgm:prSet presAssocID="{67BB3065-CF43-4F8E-BE72-F6F488A74CF4}" presName="hierRoot2" presStyleCnt="0">
        <dgm:presLayoutVars>
          <dgm:hierBranch val="init"/>
        </dgm:presLayoutVars>
      </dgm:prSet>
      <dgm:spPr/>
    </dgm:pt>
    <dgm:pt modelId="{ECC836E6-EDE8-4CBB-859D-A6B2BE9BFFC9}" type="pres">
      <dgm:prSet presAssocID="{67BB3065-CF43-4F8E-BE72-F6F488A74CF4}" presName="rootComposite" presStyleCnt="0"/>
      <dgm:spPr/>
    </dgm:pt>
    <dgm:pt modelId="{EE0611A3-77E1-4A3A-B4F2-CD5C5C03D064}" type="pres">
      <dgm:prSet presAssocID="{67BB3065-CF43-4F8E-BE72-F6F488A74CF4}" presName="rootText" presStyleLbl="node4" presStyleIdx="8" presStyleCnt="14" custScaleX="74450" custLinFactNeighborX="68545" custLinFactNeighborY="-4756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F72220D-2A60-4061-BD64-37160B51A260}" type="pres">
      <dgm:prSet presAssocID="{67BB3065-CF43-4F8E-BE72-F6F488A74CF4}" presName="rootConnector" presStyleLbl="node4" presStyleIdx="8" presStyleCnt="14"/>
      <dgm:spPr/>
      <dgm:t>
        <a:bodyPr/>
        <a:lstStyle/>
        <a:p>
          <a:endParaRPr lang="ru-RU"/>
        </a:p>
      </dgm:t>
    </dgm:pt>
    <dgm:pt modelId="{A31A4A03-B261-4E3E-9F46-4DE27102CAD7}" type="pres">
      <dgm:prSet presAssocID="{67BB3065-CF43-4F8E-BE72-F6F488A74CF4}" presName="hierChild4" presStyleCnt="0"/>
      <dgm:spPr/>
    </dgm:pt>
    <dgm:pt modelId="{18509449-3A7F-4418-AA6E-8233E269A69C}" type="pres">
      <dgm:prSet presAssocID="{67BB3065-CF43-4F8E-BE72-F6F488A74CF4}" presName="hierChild5" presStyleCnt="0"/>
      <dgm:spPr/>
    </dgm:pt>
    <dgm:pt modelId="{34DE20E7-84B4-4315-9CE2-1BF4CB4138DE}" type="pres">
      <dgm:prSet presAssocID="{C9BEAC6D-D7A5-44F6-9A68-35AC63969638}" presName="Name37" presStyleLbl="parChTrans1D4" presStyleIdx="9" presStyleCnt="14"/>
      <dgm:spPr/>
      <dgm:t>
        <a:bodyPr/>
        <a:lstStyle/>
        <a:p>
          <a:endParaRPr lang="ru-RU"/>
        </a:p>
      </dgm:t>
    </dgm:pt>
    <dgm:pt modelId="{9BD202A8-EDED-453A-8CD5-DABD8C326E13}" type="pres">
      <dgm:prSet presAssocID="{BF0626FF-C7EB-4713-AB57-0A3453E87101}" presName="hierRoot2" presStyleCnt="0">
        <dgm:presLayoutVars>
          <dgm:hierBranch val="init"/>
        </dgm:presLayoutVars>
      </dgm:prSet>
      <dgm:spPr/>
    </dgm:pt>
    <dgm:pt modelId="{1DD78838-92B9-4ED3-943F-0E2C68C75584}" type="pres">
      <dgm:prSet presAssocID="{BF0626FF-C7EB-4713-AB57-0A3453E87101}" presName="rootComposite" presStyleCnt="0"/>
      <dgm:spPr/>
    </dgm:pt>
    <dgm:pt modelId="{85EC1EFC-60F5-4485-8627-B1C8CBF47410}" type="pres">
      <dgm:prSet presAssocID="{BF0626FF-C7EB-4713-AB57-0A3453E87101}" presName="rootText" presStyleLbl="node4" presStyleIdx="9" presStyleCnt="14" custScaleX="74450" custLinFactNeighborX="69560" custLinFactNeighborY="-6372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6A28BD5-DD7B-4F17-8AFB-925AFC7F7773}" type="pres">
      <dgm:prSet presAssocID="{BF0626FF-C7EB-4713-AB57-0A3453E87101}" presName="rootConnector" presStyleLbl="node4" presStyleIdx="9" presStyleCnt="14"/>
      <dgm:spPr/>
      <dgm:t>
        <a:bodyPr/>
        <a:lstStyle/>
        <a:p>
          <a:endParaRPr lang="ru-RU"/>
        </a:p>
      </dgm:t>
    </dgm:pt>
    <dgm:pt modelId="{8BB3D19D-C7A2-44AF-BEDF-DD526D634266}" type="pres">
      <dgm:prSet presAssocID="{BF0626FF-C7EB-4713-AB57-0A3453E87101}" presName="hierChild4" presStyleCnt="0"/>
      <dgm:spPr/>
    </dgm:pt>
    <dgm:pt modelId="{E046C62A-68C7-4375-B529-8765F4A46B08}" type="pres">
      <dgm:prSet presAssocID="{BF0626FF-C7EB-4713-AB57-0A3453E87101}" presName="hierChild5" presStyleCnt="0"/>
      <dgm:spPr/>
    </dgm:pt>
    <dgm:pt modelId="{A8D25447-EF15-4143-B159-8837A0D3C08C}" type="pres">
      <dgm:prSet presAssocID="{821B2E1E-5605-4336-A909-7D1951479AA8}" presName="hierChild5" presStyleCnt="0"/>
      <dgm:spPr/>
    </dgm:pt>
    <dgm:pt modelId="{B6F80AFB-4962-4CD2-9ECD-3BB467C70AEB}" type="pres">
      <dgm:prSet presAssocID="{14DF5D66-5BB4-4464-BA83-A67E5DCFF6E0}" presName="Name37" presStyleLbl="parChTrans1D4" presStyleIdx="10" presStyleCnt="14"/>
      <dgm:spPr/>
      <dgm:t>
        <a:bodyPr/>
        <a:lstStyle/>
        <a:p>
          <a:endParaRPr lang="ru-RU"/>
        </a:p>
      </dgm:t>
    </dgm:pt>
    <dgm:pt modelId="{EA9554F4-3CDA-4E06-803E-C80834060A6F}" type="pres">
      <dgm:prSet presAssocID="{DF91D6CD-28B5-4512-9DD4-C6034B43509A}" presName="hierRoot2" presStyleCnt="0">
        <dgm:presLayoutVars>
          <dgm:hierBranch val="init"/>
        </dgm:presLayoutVars>
      </dgm:prSet>
      <dgm:spPr/>
    </dgm:pt>
    <dgm:pt modelId="{0771BE80-A950-4317-8284-966AD188F2D9}" type="pres">
      <dgm:prSet presAssocID="{DF91D6CD-28B5-4512-9DD4-C6034B43509A}" presName="rootComposite" presStyleCnt="0"/>
      <dgm:spPr/>
    </dgm:pt>
    <dgm:pt modelId="{DA4551DE-2F0B-49B4-9F64-CF3899C38200}" type="pres">
      <dgm:prSet presAssocID="{DF91D6CD-28B5-4512-9DD4-C6034B43509A}" presName="rootText" presStyleLbl="node4" presStyleIdx="10" presStyleCnt="14" custScaleX="74443" custScaleY="40376" custLinFactNeighborX="74502" custLinFactNeighborY="439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0E59927-D0FE-40B8-BC42-A5D923F2868A}" type="pres">
      <dgm:prSet presAssocID="{DF91D6CD-28B5-4512-9DD4-C6034B43509A}" presName="rootConnector" presStyleLbl="node4" presStyleIdx="10" presStyleCnt="14"/>
      <dgm:spPr/>
      <dgm:t>
        <a:bodyPr/>
        <a:lstStyle/>
        <a:p>
          <a:endParaRPr lang="ru-RU"/>
        </a:p>
      </dgm:t>
    </dgm:pt>
    <dgm:pt modelId="{A27D9B64-CCC2-4AC3-BF01-DCE6F7A5B98C}" type="pres">
      <dgm:prSet presAssocID="{DF91D6CD-28B5-4512-9DD4-C6034B43509A}" presName="hierChild4" presStyleCnt="0"/>
      <dgm:spPr/>
    </dgm:pt>
    <dgm:pt modelId="{B06F72F5-DFB7-470A-B200-3FA6D8CE086A}" type="pres">
      <dgm:prSet presAssocID="{2EED4C83-67D5-49C7-A8FE-8A66050ED5B2}" presName="Name37" presStyleLbl="parChTrans1D4" presStyleIdx="11" presStyleCnt="14"/>
      <dgm:spPr/>
      <dgm:t>
        <a:bodyPr/>
        <a:lstStyle/>
        <a:p>
          <a:endParaRPr lang="ru-RU"/>
        </a:p>
      </dgm:t>
    </dgm:pt>
    <dgm:pt modelId="{B12C71CF-1E0D-41C2-AEE6-E7EE4A4D24E7}" type="pres">
      <dgm:prSet presAssocID="{03B673EC-57CE-4B77-B022-26AF6E77C341}" presName="hierRoot2" presStyleCnt="0">
        <dgm:presLayoutVars>
          <dgm:hierBranch val="init"/>
        </dgm:presLayoutVars>
      </dgm:prSet>
      <dgm:spPr/>
    </dgm:pt>
    <dgm:pt modelId="{64E29BE8-AF34-4A7D-861A-73CB6F54792E}" type="pres">
      <dgm:prSet presAssocID="{03B673EC-57CE-4B77-B022-26AF6E77C341}" presName="rootComposite" presStyleCnt="0"/>
      <dgm:spPr/>
    </dgm:pt>
    <dgm:pt modelId="{ACB286C5-2C18-4D1F-B5C5-BA9EE5EADEB9}" type="pres">
      <dgm:prSet presAssocID="{03B673EC-57CE-4B77-B022-26AF6E77C341}" presName="rootText" presStyleLbl="node4" presStyleIdx="11" presStyleCnt="14" custScaleX="74450" custLinFactNeighborX="62332" custLinFactNeighborY="295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BE013AF-FCE3-48E8-BE61-61A50334B2FA}" type="pres">
      <dgm:prSet presAssocID="{03B673EC-57CE-4B77-B022-26AF6E77C341}" presName="rootConnector" presStyleLbl="node4" presStyleIdx="11" presStyleCnt="14"/>
      <dgm:spPr/>
      <dgm:t>
        <a:bodyPr/>
        <a:lstStyle/>
        <a:p>
          <a:endParaRPr lang="ru-RU"/>
        </a:p>
      </dgm:t>
    </dgm:pt>
    <dgm:pt modelId="{B2036E67-0EE5-49FF-9689-F1130B235F0A}" type="pres">
      <dgm:prSet presAssocID="{03B673EC-57CE-4B77-B022-26AF6E77C341}" presName="hierChild4" presStyleCnt="0"/>
      <dgm:spPr/>
    </dgm:pt>
    <dgm:pt modelId="{842E5543-0EFD-48D1-B1F5-EFFC65007FF5}" type="pres">
      <dgm:prSet presAssocID="{03B673EC-57CE-4B77-B022-26AF6E77C341}" presName="hierChild5" presStyleCnt="0"/>
      <dgm:spPr/>
    </dgm:pt>
    <dgm:pt modelId="{9A332984-3BDA-46C8-82BD-CC8AC5469EFA}" type="pres">
      <dgm:prSet presAssocID="{DF91D6CD-28B5-4512-9DD4-C6034B43509A}" presName="hierChild5" presStyleCnt="0"/>
      <dgm:spPr/>
    </dgm:pt>
    <dgm:pt modelId="{26820AB3-B329-4127-B32E-09CDC5A43580}" type="pres">
      <dgm:prSet presAssocID="{C6F9C9C5-34F2-49B4-A28C-1CEAA13317F4}" presName="Name37" presStyleLbl="parChTrans1D4" presStyleIdx="12" presStyleCnt="14"/>
      <dgm:spPr/>
      <dgm:t>
        <a:bodyPr/>
        <a:lstStyle/>
        <a:p>
          <a:endParaRPr lang="ru-RU"/>
        </a:p>
      </dgm:t>
    </dgm:pt>
    <dgm:pt modelId="{BFCD8033-0D81-4BD1-8499-EF651BC2956A}" type="pres">
      <dgm:prSet presAssocID="{23893D7E-12B0-4D31-905C-19F50D886A4F}" presName="hierRoot2" presStyleCnt="0">
        <dgm:presLayoutVars>
          <dgm:hierBranch val="init"/>
        </dgm:presLayoutVars>
      </dgm:prSet>
      <dgm:spPr/>
    </dgm:pt>
    <dgm:pt modelId="{D3CAB0FC-ADB7-423D-9CD3-FE39C5AF6670}" type="pres">
      <dgm:prSet presAssocID="{23893D7E-12B0-4D31-905C-19F50D886A4F}" presName="rootComposite" presStyleCnt="0"/>
      <dgm:spPr/>
    </dgm:pt>
    <dgm:pt modelId="{B6200883-5170-403C-9946-7435C74B13DD}" type="pres">
      <dgm:prSet presAssocID="{23893D7E-12B0-4D31-905C-19F50D886A4F}" presName="rootText" presStyleLbl="node4" presStyleIdx="12" presStyleCnt="14" custScaleX="74443" custScaleY="40376" custLinFactNeighborX="80587" custLinFactNeighborY="844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A69EA30-5E0C-4712-B33C-76700DE3F294}" type="pres">
      <dgm:prSet presAssocID="{23893D7E-12B0-4D31-905C-19F50D886A4F}" presName="rootConnector" presStyleLbl="node4" presStyleIdx="12" presStyleCnt="14"/>
      <dgm:spPr/>
      <dgm:t>
        <a:bodyPr/>
        <a:lstStyle/>
        <a:p>
          <a:endParaRPr lang="ru-RU"/>
        </a:p>
      </dgm:t>
    </dgm:pt>
    <dgm:pt modelId="{ECC116C8-7E18-4538-9D38-13DEF07848CA}" type="pres">
      <dgm:prSet presAssocID="{23893D7E-12B0-4D31-905C-19F50D886A4F}" presName="hierChild4" presStyleCnt="0"/>
      <dgm:spPr/>
    </dgm:pt>
    <dgm:pt modelId="{6EF78B07-67BB-4E58-94EA-7C4F719A0587}" type="pres">
      <dgm:prSet presAssocID="{D3108B57-D68F-4DF8-8BE5-21E3F78BC11F}" presName="Name37" presStyleLbl="parChTrans1D4" presStyleIdx="13" presStyleCnt="14"/>
      <dgm:spPr/>
      <dgm:t>
        <a:bodyPr/>
        <a:lstStyle/>
        <a:p>
          <a:endParaRPr lang="ru-RU"/>
        </a:p>
      </dgm:t>
    </dgm:pt>
    <dgm:pt modelId="{DE76DA9A-707A-46BD-A797-23465D2F4349}" type="pres">
      <dgm:prSet presAssocID="{B68BAD11-F066-46AD-8C5F-FB1BA41CB62B}" presName="hierRoot2" presStyleCnt="0">
        <dgm:presLayoutVars>
          <dgm:hierBranch val="init"/>
        </dgm:presLayoutVars>
      </dgm:prSet>
      <dgm:spPr/>
    </dgm:pt>
    <dgm:pt modelId="{7D3D075D-5958-4D97-978E-448F8540F30F}" type="pres">
      <dgm:prSet presAssocID="{B68BAD11-F066-46AD-8C5F-FB1BA41CB62B}" presName="rootComposite" presStyleCnt="0"/>
      <dgm:spPr/>
    </dgm:pt>
    <dgm:pt modelId="{7F9B2AE6-35B3-4E2B-967F-C784418C6542}" type="pres">
      <dgm:prSet presAssocID="{B68BAD11-F066-46AD-8C5F-FB1BA41CB62B}" presName="rootText" presStyleLbl="node4" presStyleIdx="13" presStyleCnt="14" custScaleX="74450" custLinFactNeighborX="70446" custLinFactNeighborY="295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F27F0AA-DCB6-4A61-AFA1-6530BE9330BB}" type="pres">
      <dgm:prSet presAssocID="{B68BAD11-F066-46AD-8C5F-FB1BA41CB62B}" presName="rootConnector" presStyleLbl="node4" presStyleIdx="13" presStyleCnt="14"/>
      <dgm:spPr/>
      <dgm:t>
        <a:bodyPr/>
        <a:lstStyle/>
        <a:p>
          <a:endParaRPr lang="ru-RU"/>
        </a:p>
      </dgm:t>
    </dgm:pt>
    <dgm:pt modelId="{428C7739-4B50-4126-91CA-928202FD4BCA}" type="pres">
      <dgm:prSet presAssocID="{B68BAD11-F066-46AD-8C5F-FB1BA41CB62B}" presName="hierChild4" presStyleCnt="0"/>
      <dgm:spPr/>
    </dgm:pt>
    <dgm:pt modelId="{3CE01737-D87C-4909-BBD9-E2BE9B6FA375}" type="pres">
      <dgm:prSet presAssocID="{B68BAD11-F066-46AD-8C5F-FB1BA41CB62B}" presName="hierChild5" presStyleCnt="0"/>
      <dgm:spPr/>
    </dgm:pt>
    <dgm:pt modelId="{040CCA8B-EDB8-46A5-8906-206B3E35A360}" type="pres">
      <dgm:prSet presAssocID="{23893D7E-12B0-4D31-905C-19F50D886A4F}" presName="hierChild5" presStyleCnt="0"/>
      <dgm:spPr/>
    </dgm:pt>
    <dgm:pt modelId="{38D769E3-6FAF-4254-8131-DE4A6300E664}" type="pres">
      <dgm:prSet presAssocID="{CB2BC4B2-C926-4655-B934-BC7F6BECF7C6}" presName="hierChild5" presStyleCnt="0"/>
      <dgm:spPr/>
    </dgm:pt>
    <dgm:pt modelId="{EDAFB233-FBBA-4F90-9834-3B9DDACFC085}" type="pres">
      <dgm:prSet presAssocID="{14B893AA-5569-458D-8C77-368D3254C2BA}" presName="hierChild5" presStyleCnt="0"/>
      <dgm:spPr/>
    </dgm:pt>
    <dgm:pt modelId="{97D39D27-6C0F-4B46-B033-9EA75A111935}" type="pres">
      <dgm:prSet presAssocID="{2B96B93C-F453-4D7F-A354-D959FC649EA5}" presName="Name37" presStyleLbl="parChTrans1D2" presStyleIdx="1" presStyleCnt="2"/>
      <dgm:spPr/>
      <dgm:t>
        <a:bodyPr/>
        <a:lstStyle/>
        <a:p>
          <a:endParaRPr lang="ru-RU"/>
        </a:p>
      </dgm:t>
    </dgm:pt>
    <dgm:pt modelId="{444AD2FB-255D-4712-96D4-C7CC8E208002}" type="pres">
      <dgm:prSet presAssocID="{F0CE6281-4059-4B31-8F5B-491AD53BE5E7}" presName="hierRoot2" presStyleCnt="0">
        <dgm:presLayoutVars>
          <dgm:hierBranch val="init"/>
        </dgm:presLayoutVars>
      </dgm:prSet>
      <dgm:spPr/>
    </dgm:pt>
    <dgm:pt modelId="{BC4D8B7F-155A-410A-AEA0-59C470BE3E56}" type="pres">
      <dgm:prSet presAssocID="{F0CE6281-4059-4B31-8F5B-491AD53BE5E7}" presName="rootComposite" presStyleCnt="0"/>
      <dgm:spPr/>
    </dgm:pt>
    <dgm:pt modelId="{AB291B4D-184A-4FD2-AB98-BDD1D10259B4}" type="pres">
      <dgm:prSet presAssocID="{F0CE6281-4059-4B31-8F5B-491AD53BE5E7}" presName="rootText" presStyleLbl="node2" presStyleIdx="1" presStyleCnt="2" custScaleX="116719" custLinFactX="35364" custLinFactNeighborX="100000" custLinFactNeighborY="215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5816FA5-253C-45DF-B84A-744B30FE33EF}" type="pres">
      <dgm:prSet presAssocID="{F0CE6281-4059-4B31-8F5B-491AD53BE5E7}" presName="rootConnector" presStyleLbl="node2" presStyleIdx="1" presStyleCnt="2"/>
      <dgm:spPr/>
      <dgm:t>
        <a:bodyPr/>
        <a:lstStyle/>
        <a:p>
          <a:endParaRPr lang="ru-RU"/>
        </a:p>
      </dgm:t>
    </dgm:pt>
    <dgm:pt modelId="{C4204648-83F1-4B4A-A268-C1FF9DF3ECE2}" type="pres">
      <dgm:prSet presAssocID="{F0CE6281-4059-4B31-8F5B-491AD53BE5E7}" presName="hierChild4" presStyleCnt="0"/>
      <dgm:spPr/>
    </dgm:pt>
    <dgm:pt modelId="{E6590E46-8FDC-4BD5-8DAF-ACE8609250E6}" type="pres">
      <dgm:prSet presAssocID="{75FBBA1F-D715-45EE-8260-E795724F0280}" presName="Name37" presStyleLbl="parChTrans1D3" presStyleIdx="2" presStyleCnt="6"/>
      <dgm:spPr/>
      <dgm:t>
        <a:bodyPr/>
        <a:lstStyle/>
        <a:p>
          <a:endParaRPr lang="ru-RU"/>
        </a:p>
      </dgm:t>
    </dgm:pt>
    <dgm:pt modelId="{A5D2C579-973E-4615-A577-B87111FF269A}" type="pres">
      <dgm:prSet presAssocID="{2368BCD2-F711-4706-8230-3DB9131480AE}" presName="hierRoot2" presStyleCnt="0">
        <dgm:presLayoutVars>
          <dgm:hierBranch val="init"/>
        </dgm:presLayoutVars>
      </dgm:prSet>
      <dgm:spPr/>
    </dgm:pt>
    <dgm:pt modelId="{E63492DE-C475-4F63-AE82-50ADB6A5D455}" type="pres">
      <dgm:prSet presAssocID="{2368BCD2-F711-4706-8230-3DB9131480AE}" presName="rootComposite" presStyleCnt="0"/>
      <dgm:spPr/>
    </dgm:pt>
    <dgm:pt modelId="{F441BD4A-9BD4-4111-A016-1291F6D7C81D}" type="pres">
      <dgm:prSet presAssocID="{2368BCD2-F711-4706-8230-3DB9131480AE}" presName="rootText" presStyleLbl="node3" presStyleIdx="2" presStyleCnt="6" custLinFactX="26000" custLinFactNeighborX="100000" custLinFactNeighborY="235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9E801A3-FBBD-468F-B860-2918B16BA8B3}" type="pres">
      <dgm:prSet presAssocID="{2368BCD2-F711-4706-8230-3DB9131480AE}" presName="rootConnector" presStyleLbl="node3" presStyleIdx="2" presStyleCnt="6"/>
      <dgm:spPr/>
      <dgm:t>
        <a:bodyPr/>
        <a:lstStyle/>
        <a:p>
          <a:endParaRPr lang="ru-RU"/>
        </a:p>
      </dgm:t>
    </dgm:pt>
    <dgm:pt modelId="{C9557F51-7090-4653-B470-012D1AED1401}" type="pres">
      <dgm:prSet presAssocID="{2368BCD2-F711-4706-8230-3DB9131480AE}" presName="hierChild4" presStyleCnt="0"/>
      <dgm:spPr/>
    </dgm:pt>
    <dgm:pt modelId="{0D78D90B-412C-436B-897A-851ED922814A}" type="pres">
      <dgm:prSet presAssocID="{2368BCD2-F711-4706-8230-3DB9131480AE}" presName="hierChild5" presStyleCnt="0"/>
      <dgm:spPr/>
    </dgm:pt>
    <dgm:pt modelId="{5187D441-C6C8-42C8-92AA-AA4197175D63}" type="pres">
      <dgm:prSet presAssocID="{3CC9BF1C-7A8D-463D-A4E2-8015BD7E9097}" presName="Name37" presStyleLbl="parChTrans1D3" presStyleIdx="3" presStyleCnt="6"/>
      <dgm:spPr/>
      <dgm:t>
        <a:bodyPr/>
        <a:lstStyle/>
        <a:p>
          <a:endParaRPr lang="ru-RU"/>
        </a:p>
      </dgm:t>
    </dgm:pt>
    <dgm:pt modelId="{1CE59BBC-E936-480D-A70E-340125830208}" type="pres">
      <dgm:prSet presAssocID="{F396B90C-431D-4C92-9C7A-A879B032E1BF}" presName="hierRoot2" presStyleCnt="0">
        <dgm:presLayoutVars>
          <dgm:hierBranch val="init"/>
        </dgm:presLayoutVars>
      </dgm:prSet>
      <dgm:spPr/>
    </dgm:pt>
    <dgm:pt modelId="{25968A8E-5837-406B-AC23-6B91EFE7D9AD}" type="pres">
      <dgm:prSet presAssocID="{F396B90C-431D-4C92-9C7A-A879B032E1BF}" presName="rootComposite" presStyleCnt="0"/>
      <dgm:spPr/>
    </dgm:pt>
    <dgm:pt modelId="{75B3116D-ECED-4E4F-BC15-ECD9D01F25E5}" type="pres">
      <dgm:prSet presAssocID="{F396B90C-431D-4C92-9C7A-A879B032E1BF}" presName="rootText" presStyleLbl="node3" presStyleIdx="3" presStyleCnt="6" custLinFactX="28984" custLinFactNeighborX="100000" custLinFactNeighborY="1129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1FAF212-A39E-4474-A029-BE0CC07F1C82}" type="pres">
      <dgm:prSet presAssocID="{F396B90C-431D-4C92-9C7A-A879B032E1BF}" presName="rootConnector" presStyleLbl="node3" presStyleIdx="3" presStyleCnt="6"/>
      <dgm:spPr/>
      <dgm:t>
        <a:bodyPr/>
        <a:lstStyle/>
        <a:p>
          <a:endParaRPr lang="ru-RU"/>
        </a:p>
      </dgm:t>
    </dgm:pt>
    <dgm:pt modelId="{A21ADAC8-4597-48F9-A3FE-1A0F44EC284F}" type="pres">
      <dgm:prSet presAssocID="{F396B90C-431D-4C92-9C7A-A879B032E1BF}" presName="hierChild4" presStyleCnt="0"/>
      <dgm:spPr/>
    </dgm:pt>
    <dgm:pt modelId="{A69E676B-A0FD-42DE-99BA-6034D33E9AE3}" type="pres">
      <dgm:prSet presAssocID="{F396B90C-431D-4C92-9C7A-A879B032E1BF}" presName="hierChild5" presStyleCnt="0"/>
      <dgm:spPr/>
    </dgm:pt>
    <dgm:pt modelId="{9CB8C854-D03C-42F5-95C2-1766C331DE7D}" type="pres">
      <dgm:prSet presAssocID="{1682A7EC-C624-4EEE-9204-D81E2173266D}" presName="Name37" presStyleLbl="parChTrans1D3" presStyleIdx="4" presStyleCnt="6"/>
      <dgm:spPr/>
      <dgm:t>
        <a:bodyPr/>
        <a:lstStyle/>
        <a:p>
          <a:endParaRPr lang="ru-RU"/>
        </a:p>
      </dgm:t>
    </dgm:pt>
    <dgm:pt modelId="{8D346278-DF85-4C9D-9C7C-E6CDDE34AFFA}" type="pres">
      <dgm:prSet presAssocID="{FC0890B6-57DE-4325-80E4-58CFAFBA434E}" presName="hierRoot2" presStyleCnt="0">
        <dgm:presLayoutVars>
          <dgm:hierBranch val="init"/>
        </dgm:presLayoutVars>
      </dgm:prSet>
      <dgm:spPr/>
    </dgm:pt>
    <dgm:pt modelId="{556E0B73-BABF-4F67-99FF-904A2E8CC6DA}" type="pres">
      <dgm:prSet presAssocID="{FC0890B6-57DE-4325-80E4-58CFAFBA434E}" presName="rootComposite" presStyleCnt="0"/>
      <dgm:spPr/>
    </dgm:pt>
    <dgm:pt modelId="{596347CD-088A-487E-86DB-721FF916BFB7}" type="pres">
      <dgm:prSet presAssocID="{FC0890B6-57DE-4325-80E4-58CFAFBA434E}" presName="rootText" presStyleLbl="node3" presStyleIdx="4" presStyleCnt="6" custLinFactX="34150" custLinFactNeighborX="100000" custLinFactNeighborY="-170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1F6CE46-F6B5-4C3D-930B-F48C86534BC1}" type="pres">
      <dgm:prSet presAssocID="{FC0890B6-57DE-4325-80E4-58CFAFBA434E}" presName="rootConnector" presStyleLbl="node3" presStyleIdx="4" presStyleCnt="6"/>
      <dgm:spPr/>
      <dgm:t>
        <a:bodyPr/>
        <a:lstStyle/>
        <a:p>
          <a:endParaRPr lang="ru-RU"/>
        </a:p>
      </dgm:t>
    </dgm:pt>
    <dgm:pt modelId="{F7F37FFF-254A-431D-BFF8-95E08F4A1274}" type="pres">
      <dgm:prSet presAssocID="{FC0890B6-57DE-4325-80E4-58CFAFBA434E}" presName="hierChild4" presStyleCnt="0"/>
      <dgm:spPr/>
    </dgm:pt>
    <dgm:pt modelId="{D1D36BA4-301F-46B0-BCCF-3C243DB2CD67}" type="pres">
      <dgm:prSet presAssocID="{FC0890B6-57DE-4325-80E4-58CFAFBA434E}" presName="hierChild5" presStyleCnt="0"/>
      <dgm:spPr/>
    </dgm:pt>
    <dgm:pt modelId="{ECA18BAF-2C6C-4CD1-82FC-9BEE66AD7F7D}" type="pres">
      <dgm:prSet presAssocID="{2BB9EAE9-4334-4D5B-8A4A-8D6092D0D33F}" presName="Name37" presStyleLbl="parChTrans1D3" presStyleIdx="5" presStyleCnt="6"/>
      <dgm:spPr/>
      <dgm:t>
        <a:bodyPr/>
        <a:lstStyle/>
        <a:p>
          <a:endParaRPr lang="ru-RU"/>
        </a:p>
      </dgm:t>
    </dgm:pt>
    <dgm:pt modelId="{F0BFE378-84E2-4DD2-A3A3-807A4BE148F9}" type="pres">
      <dgm:prSet presAssocID="{8CD9A022-F964-419A-8DD6-BEC66FA96738}" presName="hierRoot2" presStyleCnt="0">
        <dgm:presLayoutVars>
          <dgm:hierBranch val="init"/>
        </dgm:presLayoutVars>
      </dgm:prSet>
      <dgm:spPr/>
    </dgm:pt>
    <dgm:pt modelId="{EC1DA9A7-5E8B-4A80-8CAA-43FBD5557619}" type="pres">
      <dgm:prSet presAssocID="{8CD9A022-F964-419A-8DD6-BEC66FA96738}" presName="rootComposite" presStyleCnt="0"/>
      <dgm:spPr/>
    </dgm:pt>
    <dgm:pt modelId="{F631FCBE-BE8B-41A9-9199-D49F2D3B5D40}" type="pres">
      <dgm:prSet presAssocID="{8CD9A022-F964-419A-8DD6-BEC66FA96738}" presName="rootText" presStyleLbl="node3" presStyleIdx="5" presStyleCnt="6" custLinFactX="31182" custLinFactNeighborX="100000" custLinFactNeighborY="1249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FED2DC0-DD38-4E83-A547-81839D73494D}" type="pres">
      <dgm:prSet presAssocID="{8CD9A022-F964-419A-8DD6-BEC66FA96738}" presName="rootConnector" presStyleLbl="node3" presStyleIdx="5" presStyleCnt="6"/>
      <dgm:spPr/>
      <dgm:t>
        <a:bodyPr/>
        <a:lstStyle/>
        <a:p>
          <a:endParaRPr lang="ru-RU"/>
        </a:p>
      </dgm:t>
    </dgm:pt>
    <dgm:pt modelId="{5C9EA5A4-B302-469A-B30C-16A93C1747A8}" type="pres">
      <dgm:prSet presAssocID="{8CD9A022-F964-419A-8DD6-BEC66FA96738}" presName="hierChild4" presStyleCnt="0"/>
      <dgm:spPr/>
    </dgm:pt>
    <dgm:pt modelId="{77D6EF2E-AD9B-47D6-B474-9F29BC31C4F1}" type="pres">
      <dgm:prSet presAssocID="{8CD9A022-F964-419A-8DD6-BEC66FA96738}" presName="hierChild5" presStyleCnt="0"/>
      <dgm:spPr/>
    </dgm:pt>
    <dgm:pt modelId="{81B15795-4069-4CF6-9111-E556EB307027}" type="pres">
      <dgm:prSet presAssocID="{F0CE6281-4059-4B31-8F5B-491AD53BE5E7}" presName="hierChild5" presStyleCnt="0"/>
      <dgm:spPr/>
    </dgm:pt>
    <dgm:pt modelId="{C22E4FD8-C15C-4188-81E0-C09A8EA45B41}" type="pres">
      <dgm:prSet presAssocID="{52E4C3E5-3231-4EBD-AD65-FBC418ACEF9F}" presName="hierChild3" presStyleCnt="0"/>
      <dgm:spPr/>
    </dgm:pt>
    <dgm:pt modelId="{B94F8BE0-6961-4C9C-9F4E-AA5274BEBB96}" type="pres">
      <dgm:prSet presAssocID="{09B3245E-1314-49ED-8BF3-6144A0137956}" presName="hierRoot1" presStyleCnt="0">
        <dgm:presLayoutVars>
          <dgm:hierBranch val="init"/>
        </dgm:presLayoutVars>
      </dgm:prSet>
      <dgm:spPr/>
    </dgm:pt>
    <dgm:pt modelId="{FB42C2BA-E8D8-4FDE-A00B-472EBBC2A56F}" type="pres">
      <dgm:prSet presAssocID="{09B3245E-1314-49ED-8BF3-6144A0137956}" presName="rootComposite1" presStyleCnt="0"/>
      <dgm:spPr/>
    </dgm:pt>
    <dgm:pt modelId="{AA27E05D-EA3F-4B9C-B20D-0388A06FD2E9}" type="pres">
      <dgm:prSet presAssocID="{09B3245E-1314-49ED-8BF3-6144A0137956}" presName="rootText1" presStyleLbl="node0" presStyleIdx="1" presStyleCnt="3" custScaleX="74450" custLinFactX="-200000" custLinFactY="200000" custLinFactNeighborX="-259732" custLinFactNeighborY="24066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0EEB361-8746-4279-8190-F62C96F905AA}" type="pres">
      <dgm:prSet presAssocID="{09B3245E-1314-49ED-8BF3-6144A0137956}" presName="rootConnector1" presStyleLbl="node1" presStyleIdx="0" presStyleCnt="0"/>
      <dgm:spPr/>
      <dgm:t>
        <a:bodyPr/>
        <a:lstStyle/>
        <a:p>
          <a:endParaRPr lang="ru-RU"/>
        </a:p>
      </dgm:t>
    </dgm:pt>
    <dgm:pt modelId="{DA09C3F1-17EA-45CB-AAA9-BDA10C0FB71C}" type="pres">
      <dgm:prSet presAssocID="{09B3245E-1314-49ED-8BF3-6144A0137956}" presName="hierChild2" presStyleCnt="0"/>
      <dgm:spPr/>
    </dgm:pt>
    <dgm:pt modelId="{A4F9D9D3-8ECA-4AE3-8425-C281CD32CE5E}" type="pres">
      <dgm:prSet presAssocID="{09B3245E-1314-49ED-8BF3-6144A0137956}" presName="hierChild3" presStyleCnt="0"/>
      <dgm:spPr/>
    </dgm:pt>
    <dgm:pt modelId="{9CC3D64B-3A24-412B-88EF-BE4ECCF0F5A5}" type="pres">
      <dgm:prSet presAssocID="{61FBB110-F0F2-4CEC-932C-E7DE6F49AF2B}" presName="hierRoot1" presStyleCnt="0">
        <dgm:presLayoutVars>
          <dgm:hierBranch val="init"/>
        </dgm:presLayoutVars>
      </dgm:prSet>
      <dgm:spPr/>
    </dgm:pt>
    <dgm:pt modelId="{3DCEEE1C-F549-4200-B3D2-936E7983011C}" type="pres">
      <dgm:prSet presAssocID="{61FBB110-F0F2-4CEC-932C-E7DE6F49AF2B}" presName="rootComposite1" presStyleCnt="0"/>
      <dgm:spPr/>
    </dgm:pt>
    <dgm:pt modelId="{0338211C-F513-49F6-B4C6-97E99F93C6AD}" type="pres">
      <dgm:prSet presAssocID="{61FBB110-F0F2-4CEC-932C-E7DE6F49AF2B}" presName="rootText1" presStyleLbl="node0" presStyleIdx="2" presStyleCnt="3" custScaleX="74450" custLinFactX="-257201" custLinFactY="279259" custLinFactNeighborX="-300000" custLinFactNeighborY="3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B2708EA-6593-442C-B6A2-A4BD927FFB03}" type="pres">
      <dgm:prSet presAssocID="{61FBB110-F0F2-4CEC-932C-E7DE6F49AF2B}" presName="rootConnector1" presStyleLbl="node1" presStyleIdx="0" presStyleCnt="0"/>
      <dgm:spPr/>
      <dgm:t>
        <a:bodyPr/>
        <a:lstStyle/>
        <a:p>
          <a:endParaRPr lang="ru-RU"/>
        </a:p>
      </dgm:t>
    </dgm:pt>
    <dgm:pt modelId="{13BC3A37-9960-4959-BCE2-7737AFE1D18B}" type="pres">
      <dgm:prSet presAssocID="{61FBB110-F0F2-4CEC-932C-E7DE6F49AF2B}" presName="hierChild2" presStyleCnt="0"/>
      <dgm:spPr/>
    </dgm:pt>
    <dgm:pt modelId="{44ADD847-B122-491A-8B30-757364253899}" type="pres">
      <dgm:prSet presAssocID="{61FBB110-F0F2-4CEC-932C-E7DE6F49AF2B}" presName="hierChild3" presStyleCnt="0"/>
      <dgm:spPr/>
    </dgm:pt>
  </dgm:ptLst>
  <dgm:cxnLst>
    <dgm:cxn modelId="{F793CB09-A11B-4B31-AAFB-2F2133B1B909}" srcId="{CB2BC4B2-C926-4655-B934-BC7F6BECF7C6}" destId="{1B75EC93-E519-421D-B1FD-4032AF36ADF0}" srcOrd="0" destOrd="0" parTransId="{F594E7F5-F629-4718-A40B-FDBCA42CC30A}" sibTransId="{7049471F-F33A-42A5-88A4-0E7776543DB2}"/>
    <dgm:cxn modelId="{A1D43F9C-A119-4238-AF86-EEAAF6C95CCA}" srcId="{F0CE6281-4059-4B31-8F5B-491AD53BE5E7}" destId="{F396B90C-431D-4C92-9C7A-A879B032E1BF}" srcOrd="1" destOrd="0" parTransId="{3CC9BF1C-7A8D-463D-A4E2-8015BD7E9097}" sibTransId="{8774F870-1567-4447-BD02-87CA9B770787}"/>
    <dgm:cxn modelId="{22A600B9-A94B-4985-A1FF-DF08F2C84E32}" type="presOf" srcId="{52E4C3E5-3231-4EBD-AD65-FBC418ACEF9F}" destId="{3D3F5B36-8CBF-43EF-85C7-59B9C2468952}" srcOrd="1" destOrd="0" presId="urn:microsoft.com/office/officeart/2005/8/layout/orgChart1"/>
    <dgm:cxn modelId="{2381448E-71CC-41F6-8CEE-966CA5692FD6}" type="presOf" srcId="{134B3B2A-935E-439F-A24D-2EEDBAEA732E}" destId="{AE081062-2524-444C-BB5B-F85EA126AEEB}" srcOrd="0" destOrd="0" presId="urn:microsoft.com/office/officeart/2005/8/layout/orgChart1"/>
    <dgm:cxn modelId="{5DAB7AD8-BCAA-402D-AB4D-0478C36457B1}" type="presOf" srcId="{67BB3065-CF43-4F8E-BE72-F6F488A74CF4}" destId="{EE0611A3-77E1-4A3A-B4F2-CD5C5C03D064}" srcOrd="0" destOrd="0" presId="urn:microsoft.com/office/officeart/2005/8/layout/orgChart1"/>
    <dgm:cxn modelId="{FA9416EF-3529-45DC-8DF9-E5AD848A0092}" type="presOf" srcId="{23893D7E-12B0-4D31-905C-19F50D886A4F}" destId="{B6200883-5170-403C-9946-7435C74B13DD}" srcOrd="0" destOrd="0" presId="urn:microsoft.com/office/officeart/2005/8/layout/orgChart1"/>
    <dgm:cxn modelId="{BB12C375-1BCA-4EF0-B6FD-A5E556530DBD}" srcId="{F0CE6281-4059-4B31-8F5B-491AD53BE5E7}" destId="{2368BCD2-F711-4706-8230-3DB9131480AE}" srcOrd="0" destOrd="0" parTransId="{75FBBA1F-D715-45EE-8260-E795724F0280}" sibTransId="{759C5260-3A87-430F-8EDF-74A938A475E8}"/>
    <dgm:cxn modelId="{DF220CB6-33FB-442C-9AB5-24F186BC87F3}" srcId="{CB2BC4B2-C926-4655-B934-BC7F6BECF7C6}" destId="{821B2E1E-5605-4336-A909-7D1951479AA8}" srcOrd="1" destOrd="0" parTransId="{134B3B2A-935E-439F-A24D-2EEDBAEA732E}" sibTransId="{F26D02B9-EF45-43AA-9EA3-249A4D04FAA8}"/>
    <dgm:cxn modelId="{0216A081-F627-4AE1-BB50-F9E03E34BB5F}" srcId="{CD50E2B6-934B-40D2-9BB3-71B1115CED76}" destId="{053711E7-40C9-42EA-A5F5-51F4E21B3B2E}" srcOrd="0" destOrd="0" parTransId="{07A5ECF0-27B3-48C0-9BD7-8ED3B6A68477}" sibTransId="{27325CA2-2EB9-4149-9A15-36C6C35B5F16}"/>
    <dgm:cxn modelId="{FA6D7766-1885-4B19-B596-A3D3D88DD6BF}" type="presOf" srcId="{BF0626FF-C7EB-4713-AB57-0A3453E87101}" destId="{85EC1EFC-60F5-4485-8627-B1C8CBF47410}" srcOrd="0" destOrd="0" presId="urn:microsoft.com/office/officeart/2005/8/layout/orgChart1"/>
    <dgm:cxn modelId="{E076C5EB-0DF4-47ED-A4CD-FD7838596422}" srcId="{F0CE6281-4059-4B31-8F5B-491AD53BE5E7}" destId="{FC0890B6-57DE-4325-80E4-58CFAFBA434E}" srcOrd="2" destOrd="0" parTransId="{1682A7EC-C624-4EEE-9204-D81E2173266D}" sibTransId="{C2F34817-6C59-4B95-B5BD-EA02A2A8ED3A}"/>
    <dgm:cxn modelId="{C70F1C2D-EA76-417E-9B0D-9F4A341E73DD}" type="presOf" srcId="{14B893AA-5569-458D-8C77-368D3254C2BA}" destId="{B0915378-6F99-4B76-9460-51D02E95A827}" srcOrd="0" destOrd="0" presId="urn:microsoft.com/office/officeart/2005/8/layout/orgChart1"/>
    <dgm:cxn modelId="{9EDCB795-ADBE-486D-88E0-8FBC74F0363E}" srcId="{7430351B-F4B8-480E-8695-5C6E748D61AE}" destId="{61FBB110-F0F2-4CEC-932C-E7DE6F49AF2B}" srcOrd="2" destOrd="0" parTransId="{F7C98E41-4B6D-495B-BFF6-EDBC4B6DAEFA}" sibTransId="{D7A33C04-51F6-4330-AD39-DC5E6D818266}"/>
    <dgm:cxn modelId="{2BD26DF9-1B98-475D-9281-26F278BA18AE}" srcId="{F0CE6281-4059-4B31-8F5B-491AD53BE5E7}" destId="{8CD9A022-F964-419A-8DD6-BEC66FA96738}" srcOrd="3" destOrd="0" parTransId="{2BB9EAE9-4334-4D5B-8A4A-8D6092D0D33F}" sibTransId="{9320712D-2A77-4B23-AC76-AA5B1EBDC16E}"/>
    <dgm:cxn modelId="{64EC37B3-5E23-4757-994B-4320267467AA}" type="presOf" srcId="{14B893AA-5569-458D-8C77-368D3254C2BA}" destId="{B1C2A0AA-88C3-447F-B722-2A4F17AD3CDC}" srcOrd="1" destOrd="0" presId="urn:microsoft.com/office/officeart/2005/8/layout/orgChart1"/>
    <dgm:cxn modelId="{02BF70D6-DA33-490A-A2F1-94D4F7FED402}" srcId="{7430351B-F4B8-480E-8695-5C6E748D61AE}" destId="{52E4C3E5-3231-4EBD-AD65-FBC418ACEF9F}" srcOrd="0" destOrd="0" parTransId="{E4434AB8-D720-4517-800D-710C89D06403}" sibTransId="{E08479C4-835D-4668-9356-BF42B9505CFF}"/>
    <dgm:cxn modelId="{3CADDFE8-8A33-4D1A-A9C9-0B2299E0E103}" type="presOf" srcId="{2368BCD2-F711-4706-8230-3DB9131480AE}" destId="{F441BD4A-9BD4-4111-A016-1291F6D7C81D}" srcOrd="0" destOrd="0" presId="urn:microsoft.com/office/officeart/2005/8/layout/orgChart1"/>
    <dgm:cxn modelId="{5FF051B8-7DA8-4718-80C5-143A69BE1BEB}" type="presOf" srcId="{2B96B93C-F453-4D7F-A354-D959FC649EA5}" destId="{97D39D27-6C0F-4B46-B033-9EA75A111935}" srcOrd="0" destOrd="0" presId="urn:microsoft.com/office/officeart/2005/8/layout/orgChart1"/>
    <dgm:cxn modelId="{9C5A0A06-55F1-425E-9D2C-AC0B0FA0193C}" type="presOf" srcId="{FD52A2C0-9EE9-4F0D-88CD-56864EBB26B2}" destId="{36DE6171-032A-45E7-B470-435AE4E3F1C6}" srcOrd="0" destOrd="0" presId="urn:microsoft.com/office/officeart/2005/8/layout/orgChart1"/>
    <dgm:cxn modelId="{24BFD1FF-8662-4C91-ADF4-720308A86DF3}" type="presOf" srcId="{09B3245E-1314-49ED-8BF3-6144A0137956}" destId="{AA27E05D-EA3F-4B9C-B20D-0388A06FD2E9}" srcOrd="0" destOrd="0" presId="urn:microsoft.com/office/officeart/2005/8/layout/orgChart1"/>
    <dgm:cxn modelId="{F5B5F61A-D0DF-4579-8648-C1B130CDE66C}" type="presOf" srcId="{403C8672-CAD0-4C28-AD95-7F12098E04EC}" destId="{7D81F500-7B1B-4CAB-8758-D38E58ADE311}" srcOrd="0" destOrd="0" presId="urn:microsoft.com/office/officeart/2005/8/layout/orgChart1"/>
    <dgm:cxn modelId="{699982E0-5670-40A1-8F4E-B9DF03AE7373}" type="presOf" srcId="{C6F9C9C5-34F2-49B4-A28C-1CEAA13317F4}" destId="{26820AB3-B329-4127-B32E-09CDC5A43580}" srcOrd="0" destOrd="0" presId="urn:microsoft.com/office/officeart/2005/8/layout/orgChart1"/>
    <dgm:cxn modelId="{DD932C98-EB6F-43D6-97F9-12B5FD515F5C}" type="presOf" srcId="{F396B90C-431D-4C92-9C7A-A879B032E1BF}" destId="{75B3116D-ECED-4E4F-BC15-ECD9D01F25E5}" srcOrd="0" destOrd="0" presId="urn:microsoft.com/office/officeart/2005/8/layout/orgChart1"/>
    <dgm:cxn modelId="{4F57F84C-94B4-4951-98F6-E945D070A2D2}" srcId="{DF91D6CD-28B5-4512-9DD4-C6034B43509A}" destId="{03B673EC-57CE-4B77-B022-26AF6E77C341}" srcOrd="0" destOrd="0" parTransId="{2EED4C83-67D5-49C7-A8FE-8A66050ED5B2}" sibTransId="{4CB15410-976A-4850-AD9A-2E174AA8E929}"/>
    <dgm:cxn modelId="{D5159724-594D-4FC7-8542-9D7A5124200D}" type="presOf" srcId="{DF91D6CD-28B5-4512-9DD4-C6034B43509A}" destId="{20E59927-D0FE-40B8-BC42-A5D923F2868A}" srcOrd="1" destOrd="0" presId="urn:microsoft.com/office/officeart/2005/8/layout/orgChart1"/>
    <dgm:cxn modelId="{A083BA68-EB66-4C85-941D-1CF6E9215764}" type="presOf" srcId="{4FAAE5D8-4213-42A8-8DA9-CE1F1FF97814}" destId="{A062A2F9-C013-40AE-B9AC-B00FAA99387A}" srcOrd="0" destOrd="0" presId="urn:microsoft.com/office/officeart/2005/8/layout/orgChart1"/>
    <dgm:cxn modelId="{BB9AFE2E-015E-4880-8D1D-48B6762EA473}" srcId="{69792FED-16C8-40EC-9A38-3DFF86E06F16}" destId="{CD50E2B6-934B-40D2-9BB3-71B1115CED76}" srcOrd="1" destOrd="0" parTransId="{FA4536BE-6343-475E-80B3-34D99C8B3E7E}" sibTransId="{3EA18E0A-9C6D-490D-9AFA-99FB8ADF7A88}"/>
    <dgm:cxn modelId="{1B21A0BD-3FFD-48F2-AC8D-BFA455327DE3}" srcId="{23893D7E-12B0-4D31-905C-19F50D886A4F}" destId="{B68BAD11-F066-46AD-8C5F-FB1BA41CB62B}" srcOrd="0" destOrd="0" parTransId="{D3108B57-D68F-4DF8-8BE5-21E3F78BC11F}" sibTransId="{74A1DE52-08B8-4FD9-88EA-F3B3F17A681E}"/>
    <dgm:cxn modelId="{DE51309A-CC17-4E39-8F8B-5F626B7B8C3D}" srcId="{14B893AA-5569-458D-8C77-368D3254C2BA}" destId="{CB2BC4B2-C926-4655-B934-BC7F6BECF7C6}" srcOrd="1" destOrd="0" parTransId="{FC5AA26E-7C9E-4CD0-9EED-B9B06253024B}" sibTransId="{955104C6-3B87-401E-A1F6-22D72F81E2A4}"/>
    <dgm:cxn modelId="{913A66B3-5072-44B8-B031-D21552DC3050}" type="presOf" srcId="{C9BEAC6D-D7A5-44F6-9A68-35AC63969638}" destId="{34DE20E7-84B4-4315-9CE2-1BF4CB4138DE}" srcOrd="0" destOrd="0" presId="urn:microsoft.com/office/officeart/2005/8/layout/orgChart1"/>
    <dgm:cxn modelId="{DBF0CC1C-13D0-41A0-B652-06ED99517F50}" type="presOf" srcId="{1B75EC93-E519-421D-B1FD-4032AF36ADF0}" destId="{8E38C253-D120-4E8F-B507-1B4FE32290D6}" srcOrd="1" destOrd="0" presId="urn:microsoft.com/office/officeart/2005/8/layout/orgChart1"/>
    <dgm:cxn modelId="{FB02354A-4277-47E8-9794-B85E9A1FCF0C}" type="presOf" srcId="{B68BAD11-F066-46AD-8C5F-FB1BA41CB62B}" destId="{CF27F0AA-DCB6-4A61-AFA1-6530BE9330BB}" srcOrd="1" destOrd="0" presId="urn:microsoft.com/office/officeart/2005/8/layout/orgChart1"/>
    <dgm:cxn modelId="{1ABEAA28-EBE8-4E24-AADB-CB4DFE887491}" type="presOf" srcId="{2BB9EAE9-4334-4D5B-8A4A-8D6092D0D33F}" destId="{ECA18BAF-2C6C-4CD1-82FC-9BEE66AD7F7D}" srcOrd="0" destOrd="0" presId="urn:microsoft.com/office/officeart/2005/8/layout/orgChart1"/>
    <dgm:cxn modelId="{984460A6-3A1E-4D30-9632-261AEDE7F5F5}" type="presOf" srcId="{053711E7-40C9-42EA-A5F5-51F4E21B3B2E}" destId="{E8CF6CCB-378C-4ACA-850A-7544C484C49D}" srcOrd="1" destOrd="0" presId="urn:microsoft.com/office/officeart/2005/8/layout/orgChart1"/>
    <dgm:cxn modelId="{A6B1BCB8-5854-43D3-98C1-8B5573FD8C74}" type="presOf" srcId="{C9D6A5C5-7E2E-4D7D-96EA-68A986F7D0CB}" destId="{F3BBB862-45E7-460B-81CE-4B2571211CCB}" srcOrd="0" destOrd="0" presId="urn:microsoft.com/office/officeart/2005/8/layout/orgChart1"/>
    <dgm:cxn modelId="{73311864-F506-4CF5-9A5C-D74595A69B5D}" type="presOf" srcId="{61FBB110-F0F2-4CEC-932C-E7DE6F49AF2B}" destId="{CB2708EA-6593-442C-B6A2-A4BD927FFB03}" srcOrd="1" destOrd="0" presId="urn:microsoft.com/office/officeart/2005/8/layout/orgChart1"/>
    <dgm:cxn modelId="{17124B72-9A3E-4224-8769-69FCEA7CBD1E}" srcId="{821B2E1E-5605-4336-A909-7D1951479AA8}" destId="{BF0626FF-C7EB-4713-AB57-0A3453E87101}" srcOrd="3" destOrd="0" parTransId="{C9BEAC6D-D7A5-44F6-9A68-35AC63969638}" sibTransId="{20C91610-2F3D-47BC-AC4A-B5F4602795EC}"/>
    <dgm:cxn modelId="{08C0F3F3-C7FF-4ED2-B325-3B386A174CC4}" srcId="{52E4C3E5-3231-4EBD-AD65-FBC418ACEF9F}" destId="{14B893AA-5569-458D-8C77-368D3254C2BA}" srcOrd="0" destOrd="0" parTransId="{C9D6A5C5-7E2E-4D7D-96EA-68A986F7D0CB}" sibTransId="{4E17453E-AF38-43C3-84C0-E7CEBD15667A}"/>
    <dgm:cxn modelId="{93BA774E-5421-4161-BD4D-B74D50A2C010}" srcId="{821B2E1E-5605-4336-A909-7D1951479AA8}" destId="{39CC6FE4-B7B8-4FD8-BED4-49802B5F80DC}" srcOrd="1" destOrd="0" parTransId="{0527F08B-50B4-48B9-8E46-FCC46D27C2F0}" sibTransId="{62DD6EC2-EA6F-4007-907B-123D5F8DE5DD}"/>
    <dgm:cxn modelId="{4038F68D-B9F2-475E-A102-F4F45926DED3}" type="presOf" srcId="{821B2E1E-5605-4336-A909-7D1951479AA8}" destId="{BE821EF8-4CD6-48EE-A5F1-18635881F0EF}" srcOrd="0" destOrd="0" presId="urn:microsoft.com/office/officeart/2005/8/layout/orgChart1"/>
    <dgm:cxn modelId="{706E4987-E63D-474A-9D3C-8C07006EF9A4}" type="presOf" srcId="{1682A7EC-C624-4EEE-9204-D81E2173266D}" destId="{9CB8C854-D03C-42F5-95C2-1766C331DE7D}" srcOrd="0" destOrd="0" presId="urn:microsoft.com/office/officeart/2005/8/layout/orgChart1"/>
    <dgm:cxn modelId="{2C88D58A-55B7-44ED-B834-80E563BF5217}" type="presOf" srcId="{07A5ECF0-27B3-48C0-9BD7-8ED3B6A68477}" destId="{38C8D1BB-4878-4A47-B159-1D1402E24454}" srcOrd="0" destOrd="0" presId="urn:microsoft.com/office/officeart/2005/8/layout/orgChart1"/>
    <dgm:cxn modelId="{95A10C98-3218-41AE-B15F-6036009319EF}" type="presOf" srcId="{69792FED-16C8-40EC-9A38-3DFF86E06F16}" destId="{873E2B37-A183-4ADC-9519-46AC52312879}" srcOrd="1" destOrd="0" presId="urn:microsoft.com/office/officeart/2005/8/layout/orgChart1"/>
    <dgm:cxn modelId="{405F4498-9F95-4ACC-81B8-68F6F76825A4}" type="presOf" srcId="{F0CE6281-4059-4B31-8F5B-491AD53BE5E7}" destId="{AB291B4D-184A-4FD2-AB98-BDD1D10259B4}" srcOrd="0" destOrd="0" presId="urn:microsoft.com/office/officeart/2005/8/layout/orgChart1"/>
    <dgm:cxn modelId="{ECAE2799-68C5-417F-ACFB-4484ACF730E7}" srcId="{821B2E1E-5605-4336-A909-7D1951479AA8}" destId="{A5FE9B5C-879C-428C-8F38-EAEA92A190E1}" srcOrd="0" destOrd="0" parTransId="{3A310957-7140-4DD4-B48D-8A2C866F8588}" sibTransId="{5784CEBA-E6ED-430D-A92F-1CE52A164642}"/>
    <dgm:cxn modelId="{A999972A-4D9D-4837-AF4A-A359FDF88BC8}" type="presOf" srcId="{03B673EC-57CE-4B77-B022-26AF6E77C341}" destId="{9BE013AF-FCE3-48E8-BE61-61A50334B2FA}" srcOrd="1" destOrd="0" presId="urn:microsoft.com/office/officeart/2005/8/layout/orgChart1"/>
    <dgm:cxn modelId="{E2E16004-EE52-43E3-8D2D-A93E3C038BBA}" type="presOf" srcId="{A5FE9B5C-879C-428C-8F38-EAEA92A190E1}" destId="{F38AD2CA-E55A-4CC9-81F6-85B5E62B1332}" srcOrd="0" destOrd="0" presId="urn:microsoft.com/office/officeart/2005/8/layout/orgChart1"/>
    <dgm:cxn modelId="{0D0CBD68-7418-4726-9882-64F4DDC8F4FC}" type="presOf" srcId="{23893D7E-12B0-4D31-905C-19F50D886A4F}" destId="{0A69EA30-5E0C-4712-B33C-76700DE3F294}" srcOrd="1" destOrd="0" presId="urn:microsoft.com/office/officeart/2005/8/layout/orgChart1"/>
    <dgm:cxn modelId="{8ED7C52A-33A4-4239-8702-B9E244E52F71}" type="presOf" srcId="{B68BAD11-F066-46AD-8C5F-FB1BA41CB62B}" destId="{7F9B2AE6-35B3-4E2B-967F-C784418C6542}" srcOrd="0" destOrd="0" presId="urn:microsoft.com/office/officeart/2005/8/layout/orgChart1"/>
    <dgm:cxn modelId="{63636B3C-66A6-410F-9E9B-89DEE70EA50A}" type="presOf" srcId="{3CC9BF1C-7A8D-463D-A4E2-8015BD7E9097}" destId="{5187D441-C6C8-42C8-92AA-AA4197175D63}" srcOrd="0" destOrd="0" presId="urn:microsoft.com/office/officeart/2005/8/layout/orgChart1"/>
    <dgm:cxn modelId="{C9E0F2B1-9D12-46AC-BEF9-44E0C0283B51}" type="presOf" srcId="{FC5AA26E-7C9E-4CD0-9EED-B9B06253024B}" destId="{8988BB86-4AC1-4A35-8A77-4023BC351F00}" srcOrd="0" destOrd="0" presId="urn:microsoft.com/office/officeart/2005/8/layout/orgChart1"/>
    <dgm:cxn modelId="{8A4D2A4D-C096-43DF-B701-82B964489D37}" type="presOf" srcId="{CB2BC4B2-C926-4655-B934-BC7F6BECF7C6}" destId="{B1A5ACB6-2ED7-4DDF-8EE7-7607D8EBE670}" srcOrd="1" destOrd="0" presId="urn:microsoft.com/office/officeart/2005/8/layout/orgChart1"/>
    <dgm:cxn modelId="{9E774F65-F07A-46B3-9BD0-228A83AC745E}" type="presOf" srcId="{7B72C4E0-42ED-43AF-9977-0E663CFBDFF4}" destId="{9375E7CC-E5C2-49B3-B060-FE3050DFEE23}" srcOrd="0" destOrd="0" presId="urn:microsoft.com/office/officeart/2005/8/layout/orgChart1"/>
    <dgm:cxn modelId="{D52CF537-C197-4661-9171-A1F10122393A}" type="presOf" srcId="{403C8672-CAD0-4C28-AD95-7F12098E04EC}" destId="{40A4B50F-C410-42AD-9295-BE10ED0FC730}" srcOrd="1" destOrd="0" presId="urn:microsoft.com/office/officeart/2005/8/layout/orgChart1"/>
    <dgm:cxn modelId="{10BBCDD2-773D-4D27-902D-832F0E9F6D6C}" type="presOf" srcId="{2EED4C83-67D5-49C7-A8FE-8A66050ED5B2}" destId="{B06F72F5-DFB7-470A-B200-3FA6D8CE086A}" srcOrd="0" destOrd="0" presId="urn:microsoft.com/office/officeart/2005/8/layout/orgChart1"/>
    <dgm:cxn modelId="{0630AF91-7974-4A6A-8B84-513116B92493}" type="presOf" srcId="{CB2BC4B2-C926-4655-B934-BC7F6BECF7C6}" destId="{E8784512-84F9-4185-8BD4-0D8AC9D6B748}" srcOrd="0" destOrd="0" presId="urn:microsoft.com/office/officeart/2005/8/layout/orgChart1"/>
    <dgm:cxn modelId="{CCACDF5D-FE59-4C15-82FD-6682D2714A1C}" type="presOf" srcId="{39CC6FE4-B7B8-4FD8-BED4-49802B5F80DC}" destId="{4784C709-BB62-492A-9DDB-8DAE9F5BD3C5}" srcOrd="0" destOrd="0" presId="urn:microsoft.com/office/officeart/2005/8/layout/orgChart1"/>
    <dgm:cxn modelId="{0294FE10-AF9B-4312-9A12-F6A0B8E73548}" type="presOf" srcId="{FC0890B6-57DE-4325-80E4-58CFAFBA434E}" destId="{596347CD-088A-487E-86DB-721FF916BFB7}" srcOrd="0" destOrd="0" presId="urn:microsoft.com/office/officeart/2005/8/layout/orgChart1"/>
    <dgm:cxn modelId="{6B9F3374-A3E1-44CD-AB48-FF7987EB8221}" srcId="{52E4C3E5-3231-4EBD-AD65-FBC418ACEF9F}" destId="{F0CE6281-4059-4B31-8F5B-491AD53BE5E7}" srcOrd="1" destOrd="0" parTransId="{2B96B93C-F453-4D7F-A354-D959FC649EA5}" sibTransId="{E6F06B2E-D251-48A6-8FF0-0FD0686C6336}"/>
    <dgm:cxn modelId="{36A1B0A6-82AD-40CB-A6BC-893995898583}" type="presOf" srcId="{75FBBA1F-D715-45EE-8260-E795724F0280}" destId="{E6590E46-8FDC-4BD5-8DAF-ACE8609250E6}" srcOrd="0" destOrd="0" presId="urn:microsoft.com/office/officeart/2005/8/layout/orgChart1"/>
    <dgm:cxn modelId="{FCD2776A-4280-4AD9-9988-B7472C65462E}" srcId="{CB2BC4B2-C926-4655-B934-BC7F6BECF7C6}" destId="{23893D7E-12B0-4D31-905C-19F50D886A4F}" srcOrd="3" destOrd="0" parTransId="{C6F9C9C5-34F2-49B4-A28C-1CEAA13317F4}" sibTransId="{43D1C6FE-8C66-404D-A056-DF3120307919}"/>
    <dgm:cxn modelId="{E8018A8C-4F2D-411E-A2EB-4E4C77DE69D8}" type="presOf" srcId="{0BD129A6-DC6F-4678-B7AF-8CB472C494B8}" destId="{D38FB2C6-867E-4F5B-B8F5-F48D68868725}" srcOrd="1" destOrd="0" presId="urn:microsoft.com/office/officeart/2005/8/layout/orgChart1"/>
    <dgm:cxn modelId="{DA3E43BF-B7EA-4E34-BC1B-CB9F5B4630D1}" type="presOf" srcId="{8CD9A022-F964-419A-8DD6-BEC66FA96738}" destId="{0FED2DC0-DD38-4E83-A547-81839D73494D}" srcOrd="1" destOrd="0" presId="urn:microsoft.com/office/officeart/2005/8/layout/orgChart1"/>
    <dgm:cxn modelId="{2545C166-8CEC-415F-9A65-963784869D29}" type="presOf" srcId="{821B2E1E-5605-4336-A909-7D1951479AA8}" destId="{1393ED0D-1020-4A74-BD74-68FF09517B9D}" srcOrd="1" destOrd="0" presId="urn:microsoft.com/office/officeart/2005/8/layout/orgChart1"/>
    <dgm:cxn modelId="{4016C817-47D8-4BE7-BE37-18CC12772788}" srcId="{821B2E1E-5605-4336-A909-7D1951479AA8}" destId="{67BB3065-CF43-4F8E-BE72-F6F488A74CF4}" srcOrd="2" destOrd="0" parTransId="{4FAAE5D8-4213-42A8-8DA9-CE1F1FF97814}" sibTransId="{B88F0A73-8514-4980-857A-0374BD502560}"/>
    <dgm:cxn modelId="{1FDAE582-6EFF-4817-96B7-ABD9BCD8D858}" type="presOf" srcId="{87E48893-889B-45DD-ACDB-F57F8B2A1BDF}" destId="{B681F796-BC7F-41A2-A558-730057C78367}" srcOrd="0" destOrd="0" presId="urn:microsoft.com/office/officeart/2005/8/layout/orgChart1"/>
    <dgm:cxn modelId="{E40049F7-C19B-498D-ABD4-348C1907F840}" type="presOf" srcId="{69792FED-16C8-40EC-9A38-3DFF86E06F16}" destId="{791B86CB-08C4-44D1-AB6F-DB0950F93FD4}" srcOrd="0" destOrd="0" presId="urn:microsoft.com/office/officeart/2005/8/layout/orgChart1"/>
    <dgm:cxn modelId="{BE307FEF-9BB9-4B8B-A800-787B5992084F}" type="presOf" srcId="{2368BCD2-F711-4706-8230-3DB9131480AE}" destId="{E9E801A3-FBBD-468F-B860-2918B16BA8B3}" srcOrd="1" destOrd="0" presId="urn:microsoft.com/office/officeart/2005/8/layout/orgChart1"/>
    <dgm:cxn modelId="{1075AC72-2AAE-48E8-9474-67E0BC09183C}" type="presOf" srcId="{A5FE9B5C-879C-428C-8F38-EAEA92A190E1}" destId="{F14F29BC-495D-4EC4-B672-485ABE34ECF3}" srcOrd="1" destOrd="0" presId="urn:microsoft.com/office/officeart/2005/8/layout/orgChart1"/>
    <dgm:cxn modelId="{36CE148E-6CC7-4135-BB52-2FAE5FD2A071}" type="presOf" srcId="{D3108B57-D68F-4DF8-8BE5-21E3F78BC11F}" destId="{6EF78B07-67BB-4E58-94EA-7C4F719A0587}" srcOrd="0" destOrd="0" presId="urn:microsoft.com/office/officeart/2005/8/layout/orgChart1"/>
    <dgm:cxn modelId="{E73E29A8-D91C-44F2-81BD-225B1BDDE648}" type="presOf" srcId="{F396B90C-431D-4C92-9C7A-A879B032E1BF}" destId="{F1FAF212-A39E-4474-A029-BE0CC07F1C82}" srcOrd="1" destOrd="0" presId="urn:microsoft.com/office/officeart/2005/8/layout/orgChart1"/>
    <dgm:cxn modelId="{862D363F-B35B-4C0E-AEA0-61D3FD72DDE5}" type="presOf" srcId="{1B75EC93-E519-421D-B1FD-4032AF36ADF0}" destId="{271B535C-E0B8-4A4C-B241-5A81C9509093}" srcOrd="0" destOrd="0" presId="urn:microsoft.com/office/officeart/2005/8/layout/orgChart1"/>
    <dgm:cxn modelId="{760C8E0D-624F-4B4E-99C1-7C253FF24FE9}" type="presOf" srcId="{67BB3065-CF43-4F8E-BE72-F6F488A74CF4}" destId="{0F72220D-2A60-4061-BD64-37160B51A260}" srcOrd="1" destOrd="0" presId="urn:microsoft.com/office/officeart/2005/8/layout/orgChart1"/>
    <dgm:cxn modelId="{7BF637A3-C968-477E-B659-B9D553F87A98}" type="presOf" srcId="{F594E7F5-F629-4718-A40B-FDBCA42CC30A}" destId="{643BCBB8-CC1F-4E2D-9567-4C5471128888}" srcOrd="0" destOrd="0" presId="urn:microsoft.com/office/officeart/2005/8/layout/orgChart1"/>
    <dgm:cxn modelId="{F46A6FBB-07CE-40EB-835F-629CA9E739C7}" type="presOf" srcId="{053711E7-40C9-42EA-A5F5-51F4E21B3B2E}" destId="{0E684E52-1669-41BE-907F-0A0A164799EB}" srcOrd="0" destOrd="0" presId="urn:microsoft.com/office/officeart/2005/8/layout/orgChart1"/>
    <dgm:cxn modelId="{0FABFC43-FCA2-402A-8109-7987037B739C}" type="presOf" srcId="{3A310957-7140-4DD4-B48D-8A2C866F8588}" destId="{35AB7F2A-4C47-4BE0-8ADC-8922D08AFC26}" srcOrd="0" destOrd="0" presId="urn:microsoft.com/office/officeart/2005/8/layout/orgChart1"/>
    <dgm:cxn modelId="{02672F2D-E41C-4C0C-ABD5-A7B23E6BD276}" type="presOf" srcId="{DF91D6CD-28B5-4512-9DD4-C6034B43509A}" destId="{DA4551DE-2F0B-49B4-9F64-CF3899C38200}" srcOrd="0" destOrd="0" presId="urn:microsoft.com/office/officeart/2005/8/layout/orgChart1"/>
    <dgm:cxn modelId="{35436F53-4BDE-4636-AB7A-AD138ABAD890}" type="presOf" srcId="{F0CE6281-4059-4B31-8F5B-491AD53BE5E7}" destId="{25816FA5-253C-45DF-B84A-744B30FE33EF}" srcOrd="1" destOrd="0" presId="urn:microsoft.com/office/officeart/2005/8/layout/orgChart1"/>
    <dgm:cxn modelId="{8E477672-12E6-4AFD-B345-E40D1E2E6CBD}" type="presOf" srcId="{14DF5D66-5BB4-4464-BA83-A67E5DCFF6E0}" destId="{B6F80AFB-4962-4CD2-9ECD-3BB467C70AEB}" srcOrd="0" destOrd="0" presId="urn:microsoft.com/office/officeart/2005/8/layout/orgChart1"/>
    <dgm:cxn modelId="{2F3269F0-5CB0-4329-80BC-8F05D04387CE}" srcId="{CB2BC4B2-C926-4655-B934-BC7F6BECF7C6}" destId="{DF91D6CD-28B5-4512-9DD4-C6034B43509A}" srcOrd="2" destOrd="0" parTransId="{14DF5D66-5BB4-4464-BA83-A67E5DCFF6E0}" sibTransId="{794244DF-0C14-4C25-A2C8-91DBE8ED8769}"/>
    <dgm:cxn modelId="{80326B4A-1274-4E86-A0EC-53A9681B8689}" type="presOf" srcId="{FA4536BE-6343-475E-80B3-34D99C8B3E7E}" destId="{A0D273F0-9D5A-4319-BDF7-31E7C82DFCA4}" srcOrd="0" destOrd="0" presId="urn:microsoft.com/office/officeart/2005/8/layout/orgChart1"/>
    <dgm:cxn modelId="{0D9EA387-AAA1-49BF-A7CE-41C8070D49DC}" type="presOf" srcId="{0527F08B-50B4-48B9-8E46-FCC46D27C2F0}" destId="{A0925AD2-F0E6-4FCE-A605-6F5D14C678F3}" srcOrd="0" destOrd="0" presId="urn:microsoft.com/office/officeart/2005/8/layout/orgChart1"/>
    <dgm:cxn modelId="{9B019AB8-1E55-4A41-9C0A-FF51B5A7FA5A}" type="presOf" srcId="{0BD129A6-DC6F-4678-B7AF-8CB472C494B8}" destId="{25BBB2B5-14FA-4F78-9C28-8E139F738D2C}" srcOrd="0" destOrd="0" presId="urn:microsoft.com/office/officeart/2005/8/layout/orgChart1"/>
    <dgm:cxn modelId="{A58CD5C2-EC13-449B-A84A-255033F8F343}" srcId="{14B893AA-5569-458D-8C77-368D3254C2BA}" destId="{69792FED-16C8-40EC-9A38-3DFF86E06F16}" srcOrd="0" destOrd="0" parTransId="{87E48893-889B-45DD-ACDB-F57F8B2A1BDF}" sibTransId="{A7CA5690-65F6-4C3A-84E7-A2CB2342E8D0}"/>
    <dgm:cxn modelId="{B2255668-7DC3-43DD-8792-F22B6295BD49}" type="presOf" srcId="{03B673EC-57CE-4B77-B022-26AF6E77C341}" destId="{ACB286C5-2C18-4D1F-B5C5-BA9EE5EADEB9}" srcOrd="0" destOrd="0" presId="urn:microsoft.com/office/officeart/2005/8/layout/orgChart1"/>
    <dgm:cxn modelId="{BF411B91-6A43-440C-BB55-A4CC6768C0A3}" type="presOf" srcId="{39CC6FE4-B7B8-4FD8-BED4-49802B5F80DC}" destId="{74C17B07-F932-43A6-BC36-A58935CE5E04}" srcOrd="1" destOrd="0" presId="urn:microsoft.com/office/officeart/2005/8/layout/orgChart1"/>
    <dgm:cxn modelId="{BEF6E6C2-D9F6-43BD-91A7-F6037E3FA640}" type="presOf" srcId="{BF0626FF-C7EB-4713-AB57-0A3453E87101}" destId="{56A28BD5-DD7B-4F17-8AFB-925AFC7F7773}" srcOrd="1" destOrd="0" presId="urn:microsoft.com/office/officeart/2005/8/layout/orgChart1"/>
    <dgm:cxn modelId="{CD3008BB-0010-4B1D-A5F8-A3DEB0EB23E0}" srcId="{69792FED-16C8-40EC-9A38-3DFF86E06F16}" destId="{0BD129A6-DC6F-4678-B7AF-8CB472C494B8}" srcOrd="0" destOrd="0" parTransId="{7B72C4E0-42ED-43AF-9977-0E663CFBDFF4}" sibTransId="{D05B2F97-17D5-4FB5-8281-64FA8CE501FC}"/>
    <dgm:cxn modelId="{CFF60388-5EE2-4EFF-8AB0-1F6B4F1F2F89}" type="presOf" srcId="{09B3245E-1314-49ED-8BF3-6144A0137956}" destId="{90EEB361-8746-4279-8190-F62C96F905AA}" srcOrd="1" destOrd="0" presId="urn:microsoft.com/office/officeart/2005/8/layout/orgChart1"/>
    <dgm:cxn modelId="{1589DCBE-A3D9-4FA2-B95C-C51EDA3C5B1C}" type="presOf" srcId="{52E4C3E5-3231-4EBD-AD65-FBC418ACEF9F}" destId="{5D8E6BDC-5593-4D35-83E0-3F6DE799EF6B}" srcOrd="0" destOrd="0" presId="urn:microsoft.com/office/officeart/2005/8/layout/orgChart1"/>
    <dgm:cxn modelId="{71931C1F-E794-4D2F-97B4-641D36119427}" srcId="{0BD129A6-DC6F-4678-B7AF-8CB472C494B8}" destId="{403C8672-CAD0-4C28-AD95-7F12098E04EC}" srcOrd="0" destOrd="0" parTransId="{FD52A2C0-9EE9-4F0D-88CD-56864EBB26B2}" sibTransId="{C854B3BD-309C-4034-973D-0974E2986D83}"/>
    <dgm:cxn modelId="{A85138EA-A8CB-4B31-9E38-937EAC3A925C}" type="presOf" srcId="{61FBB110-F0F2-4CEC-932C-E7DE6F49AF2B}" destId="{0338211C-F513-49F6-B4C6-97E99F93C6AD}" srcOrd="0" destOrd="0" presId="urn:microsoft.com/office/officeart/2005/8/layout/orgChart1"/>
    <dgm:cxn modelId="{47950CF8-3884-40BB-980F-B6F4661C6A3F}" type="presOf" srcId="{7430351B-F4B8-480E-8695-5C6E748D61AE}" destId="{A1738DE7-24C7-4FD2-9FE8-F3478590AE23}" srcOrd="0" destOrd="0" presId="urn:microsoft.com/office/officeart/2005/8/layout/orgChart1"/>
    <dgm:cxn modelId="{FCC73882-8029-498D-8835-B9854B25E47D}" type="presOf" srcId="{CD50E2B6-934B-40D2-9BB3-71B1115CED76}" destId="{41F4E5E7-832D-45FC-B3D9-8E34F9851A80}" srcOrd="0" destOrd="0" presId="urn:microsoft.com/office/officeart/2005/8/layout/orgChart1"/>
    <dgm:cxn modelId="{ACC2C8D1-125D-45AC-AE52-83443F3C9223}" type="presOf" srcId="{CD50E2B6-934B-40D2-9BB3-71B1115CED76}" destId="{47D126A6-10F3-4EF9-80B0-31A0D8AF1AB6}" srcOrd="1" destOrd="0" presId="urn:microsoft.com/office/officeart/2005/8/layout/orgChart1"/>
    <dgm:cxn modelId="{83B668F6-3D5B-45B3-8A2D-466E529B3357}" type="presOf" srcId="{FC0890B6-57DE-4325-80E4-58CFAFBA434E}" destId="{C1F6CE46-F6B5-4C3D-930B-F48C86534BC1}" srcOrd="1" destOrd="0" presId="urn:microsoft.com/office/officeart/2005/8/layout/orgChart1"/>
    <dgm:cxn modelId="{1E24D9C8-2FA5-4E8B-9502-D7214F7B003F}" type="presOf" srcId="{8CD9A022-F964-419A-8DD6-BEC66FA96738}" destId="{F631FCBE-BE8B-41A9-9199-D49F2D3B5D40}" srcOrd="0" destOrd="0" presId="urn:microsoft.com/office/officeart/2005/8/layout/orgChart1"/>
    <dgm:cxn modelId="{12BA8BF4-6AB2-4FA1-A0FD-92992EEE953E}" srcId="{7430351B-F4B8-480E-8695-5C6E748D61AE}" destId="{09B3245E-1314-49ED-8BF3-6144A0137956}" srcOrd="1" destOrd="0" parTransId="{0C8D64B4-21B4-4AE7-BA36-15DD6D6CB408}" sibTransId="{5DAB2B77-595F-4989-BE3D-A545BA0C2B62}"/>
    <dgm:cxn modelId="{43E98BB8-5ECF-4BF9-99D0-CFD4DAC20A22}" type="presParOf" srcId="{A1738DE7-24C7-4FD2-9FE8-F3478590AE23}" destId="{ADA4B7A6-5563-419B-ABB5-91CEB74302F8}" srcOrd="0" destOrd="0" presId="urn:microsoft.com/office/officeart/2005/8/layout/orgChart1"/>
    <dgm:cxn modelId="{ABD155A9-2D22-45CC-876C-3169C81E9A6F}" type="presParOf" srcId="{ADA4B7A6-5563-419B-ABB5-91CEB74302F8}" destId="{C448234D-FED3-4289-8954-20A6DD0B1D2A}" srcOrd="0" destOrd="0" presId="urn:microsoft.com/office/officeart/2005/8/layout/orgChart1"/>
    <dgm:cxn modelId="{4213B1B6-08F9-4A26-9230-6D9F30D8B0C0}" type="presParOf" srcId="{C448234D-FED3-4289-8954-20A6DD0B1D2A}" destId="{5D8E6BDC-5593-4D35-83E0-3F6DE799EF6B}" srcOrd="0" destOrd="0" presId="urn:microsoft.com/office/officeart/2005/8/layout/orgChart1"/>
    <dgm:cxn modelId="{2719F76E-B0C9-48C1-96EF-D0A9304621F9}" type="presParOf" srcId="{C448234D-FED3-4289-8954-20A6DD0B1D2A}" destId="{3D3F5B36-8CBF-43EF-85C7-59B9C2468952}" srcOrd="1" destOrd="0" presId="urn:microsoft.com/office/officeart/2005/8/layout/orgChart1"/>
    <dgm:cxn modelId="{C6663CFA-CBF6-4B67-B986-FBF58C5DF670}" type="presParOf" srcId="{ADA4B7A6-5563-419B-ABB5-91CEB74302F8}" destId="{BB67BD0A-5262-409D-B674-79A51C54A00D}" srcOrd="1" destOrd="0" presId="urn:microsoft.com/office/officeart/2005/8/layout/orgChart1"/>
    <dgm:cxn modelId="{6F74339A-D6F7-4460-B0FD-37360245E5C4}" type="presParOf" srcId="{BB67BD0A-5262-409D-B674-79A51C54A00D}" destId="{F3BBB862-45E7-460B-81CE-4B2571211CCB}" srcOrd="0" destOrd="0" presId="urn:microsoft.com/office/officeart/2005/8/layout/orgChart1"/>
    <dgm:cxn modelId="{73DFB43D-A4E8-4374-A966-B67AD07BD789}" type="presParOf" srcId="{BB67BD0A-5262-409D-B674-79A51C54A00D}" destId="{9B8B22CB-A58F-47FC-B8D9-EB374A05E372}" srcOrd="1" destOrd="0" presId="urn:microsoft.com/office/officeart/2005/8/layout/orgChart1"/>
    <dgm:cxn modelId="{44258729-307F-4D4D-ABE7-14C9DFD938CA}" type="presParOf" srcId="{9B8B22CB-A58F-47FC-B8D9-EB374A05E372}" destId="{937910DA-4B14-48DC-A9CE-85CF202EA7A3}" srcOrd="0" destOrd="0" presId="urn:microsoft.com/office/officeart/2005/8/layout/orgChart1"/>
    <dgm:cxn modelId="{41C9F5A7-7443-40BA-B303-523D2A2ACDE2}" type="presParOf" srcId="{937910DA-4B14-48DC-A9CE-85CF202EA7A3}" destId="{B0915378-6F99-4B76-9460-51D02E95A827}" srcOrd="0" destOrd="0" presId="urn:microsoft.com/office/officeart/2005/8/layout/orgChart1"/>
    <dgm:cxn modelId="{774CA438-7C12-445C-BD20-7E6850F2E41A}" type="presParOf" srcId="{937910DA-4B14-48DC-A9CE-85CF202EA7A3}" destId="{B1C2A0AA-88C3-447F-B722-2A4F17AD3CDC}" srcOrd="1" destOrd="0" presId="urn:microsoft.com/office/officeart/2005/8/layout/orgChart1"/>
    <dgm:cxn modelId="{DC5940CE-AF5D-48B7-92A1-4987B2621C96}" type="presParOf" srcId="{9B8B22CB-A58F-47FC-B8D9-EB374A05E372}" destId="{F8E652FB-A6CB-4C9C-B9B8-52D35737F565}" srcOrd="1" destOrd="0" presId="urn:microsoft.com/office/officeart/2005/8/layout/orgChart1"/>
    <dgm:cxn modelId="{A9060B00-0D6A-4850-973A-DC487C3D0294}" type="presParOf" srcId="{F8E652FB-A6CB-4C9C-B9B8-52D35737F565}" destId="{B681F796-BC7F-41A2-A558-730057C78367}" srcOrd="0" destOrd="0" presId="urn:microsoft.com/office/officeart/2005/8/layout/orgChart1"/>
    <dgm:cxn modelId="{A8373DD2-7DF3-4755-AE23-219FDCEEBDEE}" type="presParOf" srcId="{F8E652FB-A6CB-4C9C-B9B8-52D35737F565}" destId="{D2096BB5-B675-4464-B41E-8C8E4B8A5F86}" srcOrd="1" destOrd="0" presId="urn:microsoft.com/office/officeart/2005/8/layout/orgChart1"/>
    <dgm:cxn modelId="{61959704-0200-477C-9130-71789F89B392}" type="presParOf" srcId="{D2096BB5-B675-4464-B41E-8C8E4B8A5F86}" destId="{3B19C2F6-DE79-4B4E-B9B0-CF0AC3F1F81A}" srcOrd="0" destOrd="0" presId="urn:microsoft.com/office/officeart/2005/8/layout/orgChart1"/>
    <dgm:cxn modelId="{0B17DCDA-3BED-4238-9320-A80B535AE671}" type="presParOf" srcId="{3B19C2F6-DE79-4B4E-B9B0-CF0AC3F1F81A}" destId="{791B86CB-08C4-44D1-AB6F-DB0950F93FD4}" srcOrd="0" destOrd="0" presId="urn:microsoft.com/office/officeart/2005/8/layout/orgChart1"/>
    <dgm:cxn modelId="{408AFCF9-89E5-4D7E-ACE3-83143BA64E27}" type="presParOf" srcId="{3B19C2F6-DE79-4B4E-B9B0-CF0AC3F1F81A}" destId="{873E2B37-A183-4ADC-9519-46AC52312879}" srcOrd="1" destOrd="0" presId="urn:microsoft.com/office/officeart/2005/8/layout/orgChart1"/>
    <dgm:cxn modelId="{0D8ADC1E-383A-4220-A823-28C209B2DA43}" type="presParOf" srcId="{D2096BB5-B675-4464-B41E-8C8E4B8A5F86}" destId="{3C4D0A6F-C257-435A-BBFC-2104864D5AD9}" srcOrd="1" destOrd="0" presId="urn:microsoft.com/office/officeart/2005/8/layout/orgChart1"/>
    <dgm:cxn modelId="{8C12F354-979B-432A-8EE4-0D19CEE268B8}" type="presParOf" srcId="{3C4D0A6F-C257-435A-BBFC-2104864D5AD9}" destId="{9375E7CC-E5C2-49B3-B060-FE3050DFEE23}" srcOrd="0" destOrd="0" presId="urn:microsoft.com/office/officeart/2005/8/layout/orgChart1"/>
    <dgm:cxn modelId="{A8684769-B21F-45D9-81DC-8D24BDEDFE7A}" type="presParOf" srcId="{3C4D0A6F-C257-435A-BBFC-2104864D5AD9}" destId="{795BE139-CD05-4F96-AE40-05AE3F29A081}" srcOrd="1" destOrd="0" presId="urn:microsoft.com/office/officeart/2005/8/layout/orgChart1"/>
    <dgm:cxn modelId="{2C6BC0D5-5DE3-4530-91A4-00C66BAA5C39}" type="presParOf" srcId="{795BE139-CD05-4F96-AE40-05AE3F29A081}" destId="{3F6C66A3-5DFE-4B0E-AB1A-AE90653791DA}" srcOrd="0" destOrd="0" presId="urn:microsoft.com/office/officeart/2005/8/layout/orgChart1"/>
    <dgm:cxn modelId="{C0A00273-6F1B-441A-8C0F-BC098EC94D6B}" type="presParOf" srcId="{3F6C66A3-5DFE-4B0E-AB1A-AE90653791DA}" destId="{25BBB2B5-14FA-4F78-9C28-8E139F738D2C}" srcOrd="0" destOrd="0" presId="urn:microsoft.com/office/officeart/2005/8/layout/orgChart1"/>
    <dgm:cxn modelId="{94289EEF-DB1A-4186-BDD1-44224C5D3F8C}" type="presParOf" srcId="{3F6C66A3-5DFE-4B0E-AB1A-AE90653791DA}" destId="{D38FB2C6-867E-4F5B-B8F5-F48D68868725}" srcOrd="1" destOrd="0" presId="urn:microsoft.com/office/officeart/2005/8/layout/orgChart1"/>
    <dgm:cxn modelId="{B7970DD5-9191-4689-9D7E-DC4560E9C687}" type="presParOf" srcId="{795BE139-CD05-4F96-AE40-05AE3F29A081}" destId="{089F7B63-00E9-4AB9-9FE0-6C0DA5122E9B}" srcOrd="1" destOrd="0" presId="urn:microsoft.com/office/officeart/2005/8/layout/orgChart1"/>
    <dgm:cxn modelId="{71BBF299-54E2-474E-8FBF-4477312D1373}" type="presParOf" srcId="{089F7B63-00E9-4AB9-9FE0-6C0DA5122E9B}" destId="{36DE6171-032A-45E7-B470-435AE4E3F1C6}" srcOrd="0" destOrd="0" presId="urn:microsoft.com/office/officeart/2005/8/layout/orgChart1"/>
    <dgm:cxn modelId="{F0C004FC-EA93-4A74-904F-6601170515BB}" type="presParOf" srcId="{089F7B63-00E9-4AB9-9FE0-6C0DA5122E9B}" destId="{66EB4CD9-3BA0-4FB3-B817-B49DEFE526E7}" srcOrd="1" destOrd="0" presId="urn:microsoft.com/office/officeart/2005/8/layout/orgChart1"/>
    <dgm:cxn modelId="{B7562F99-7241-45FE-B02F-1ABDDF4D70F0}" type="presParOf" srcId="{66EB4CD9-3BA0-4FB3-B817-B49DEFE526E7}" destId="{5A457407-EE19-4616-906F-4F1BEC32819C}" srcOrd="0" destOrd="0" presId="urn:microsoft.com/office/officeart/2005/8/layout/orgChart1"/>
    <dgm:cxn modelId="{2D68865D-A8C0-448B-8656-AFC680533242}" type="presParOf" srcId="{5A457407-EE19-4616-906F-4F1BEC32819C}" destId="{7D81F500-7B1B-4CAB-8758-D38E58ADE311}" srcOrd="0" destOrd="0" presId="urn:microsoft.com/office/officeart/2005/8/layout/orgChart1"/>
    <dgm:cxn modelId="{E248F42D-7E17-49FB-9A8F-7DE89F2FD02E}" type="presParOf" srcId="{5A457407-EE19-4616-906F-4F1BEC32819C}" destId="{40A4B50F-C410-42AD-9295-BE10ED0FC730}" srcOrd="1" destOrd="0" presId="urn:microsoft.com/office/officeart/2005/8/layout/orgChart1"/>
    <dgm:cxn modelId="{F8110CFA-9972-42EA-BB46-77964DA5142B}" type="presParOf" srcId="{66EB4CD9-3BA0-4FB3-B817-B49DEFE526E7}" destId="{DB3FF55E-6BF7-46C2-917A-3898566C90BC}" srcOrd="1" destOrd="0" presId="urn:microsoft.com/office/officeart/2005/8/layout/orgChart1"/>
    <dgm:cxn modelId="{6619C195-E970-4E6A-AC01-8563E55319F9}" type="presParOf" srcId="{66EB4CD9-3BA0-4FB3-B817-B49DEFE526E7}" destId="{C4EBE823-2BA0-48D1-B7C9-3BD04096EF3F}" srcOrd="2" destOrd="0" presId="urn:microsoft.com/office/officeart/2005/8/layout/orgChart1"/>
    <dgm:cxn modelId="{9AF117D8-2FFD-41AD-8DAC-F707A36243E0}" type="presParOf" srcId="{795BE139-CD05-4F96-AE40-05AE3F29A081}" destId="{4E72644B-1674-4489-92F0-7644C75596E8}" srcOrd="2" destOrd="0" presId="urn:microsoft.com/office/officeart/2005/8/layout/orgChart1"/>
    <dgm:cxn modelId="{119C27E4-A472-4772-AA51-EA4FCA5F0A0F}" type="presParOf" srcId="{3C4D0A6F-C257-435A-BBFC-2104864D5AD9}" destId="{A0D273F0-9D5A-4319-BDF7-31E7C82DFCA4}" srcOrd="2" destOrd="0" presId="urn:microsoft.com/office/officeart/2005/8/layout/orgChart1"/>
    <dgm:cxn modelId="{3D22A2DC-E873-4CB3-B31E-5C99C5A15039}" type="presParOf" srcId="{3C4D0A6F-C257-435A-BBFC-2104864D5AD9}" destId="{2DE74EA5-EFDF-4155-96C4-8CF7381C9FDB}" srcOrd="3" destOrd="0" presId="urn:microsoft.com/office/officeart/2005/8/layout/orgChart1"/>
    <dgm:cxn modelId="{5442B1FE-96AA-48AD-9BA7-C1FC9BF5AC91}" type="presParOf" srcId="{2DE74EA5-EFDF-4155-96C4-8CF7381C9FDB}" destId="{334A8ADE-AD00-447B-97DC-BB5760624D0C}" srcOrd="0" destOrd="0" presId="urn:microsoft.com/office/officeart/2005/8/layout/orgChart1"/>
    <dgm:cxn modelId="{4B9A1579-B1A1-4DE6-BBBD-94228C33CE87}" type="presParOf" srcId="{334A8ADE-AD00-447B-97DC-BB5760624D0C}" destId="{41F4E5E7-832D-45FC-B3D9-8E34F9851A80}" srcOrd="0" destOrd="0" presId="urn:microsoft.com/office/officeart/2005/8/layout/orgChart1"/>
    <dgm:cxn modelId="{B5382787-3224-44ED-870A-674B8463DE86}" type="presParOf" srcId="{334A8ADE-AD00-447B-97DC-BB5760624D0C}" destId="{47D126A6-10F3-4EF9-80B0-31A0D8AF1AB6}" srcOrd="1" destOrd="0" presId="urn:microsoft.com/office/officeart/2005/8/layout/orgChart1"/>
    <dgm:cxn modelId="{9471BD63-89F1-4EFE-8BE0-D42C0CF0CF15}" type="presParOf" srcId="{2DE74EA5-EFDF-4155-96C4-8CF7381C9FDB}" destId="{4488DB67-042C-432D-9CCB-33799E604AC0}" srcOrd="1" destOrd="0" presId="urn:microsoft.com/office/officeart/2005/8/layout/orgChart1"/>
    <dgm:cxn modelId="{BDC7FD58-4074-4F88-B57D-4CF0A9A29A7F}" type="presParOf" srcId="{4488DB67-042C-432D-9CCB-33799E604AC0}" destId="{38C8D1BB-4878-4A47-B159-1D1402E24454}" srcOrd="0" destOrd="0" presId="urn:microsoft.com/office/officeart/2005/8/layout/orgChart1"/>
    <dgm:cxn modelId="{F1F4BB5C-D245-411F-AA6E-F4B494F19BA3}" type="presParOf" srcId="{4488DB67-042C-432D-9CCB-33799E604AC0}" destId="{65423203-7919-470F-B5C6-C279E5F0D82A}" srcOrd="1" destOrd="0" presId="urn:microsoft.com/office/officeart/2005/8/layout/orgChart1"/>
    <dgm:cxn modelId="{E4700DF8-F056-4BAD-A8E3-F7801072964D}" type="presParOf" srcId="{65423203-7919-470F-B5C6-C279E5F0D82A}" destId="{99D92052-D11A-4BD0-A681-003E4C571B99}" srcOrd="0" destOrd="0" presId="urn:microsoft.com/office/officeart/2005/8/layout/orgChart1"/>
    <dgm:cxn modelId="{D68AC412-973E-4AA0-8F69-755D0A1AE242}" type="presParOf" srcId="{99D92052-D11A-4BD0-A681-003E4C571B99}" destId="{0E684E52-1669-41BE-907F-0A0A164799EB}" srcOrd="0" destOrd="0" presId="urn:microsoft.com/office/officeart/2005/8/layout/orgChart1"/>
    <dgm:cxn modelId="{65738FAF-2078-46A0-AD81-20C54E047288}" type="presParOf" srcId="{99D92052-D11A-4BD0-A681-003E4C571B99}" destId="{E8CF6CCB-378C-4ACA-850A-7544C484C49D}" srcOrd="1" destOrd="0" presId="urn:microsoft.com/office/officeart/2005/8/layout/orgChart1"/>
    <dgm:cxn modelId="{EAE04DDE-F0E4-4D8C-ABF7-62DAD5E03FE9}" type="presParOf" srcId="{65423203-7919-470F-B5C6-C279E5F0D82A}" destId="{C86250DD-6CEB-4793-973C-FCB5698666B2}" srcOrd="1" destOrd="0" presId="urn:microsoft.com/office/officeart/2005/8/layout/orgChart1"/>
    <dgm:cxn modelId="{FAB66DD0-7F99-4105-AD4D-60367AA8846C}" type="presParOf" srcId="{65423203-7919-470F-B5C6-C279E5F0D82A}" destId="{E8F739FF-CE45-4514-A5DC-8061112AFE1E}" srcOrd="2" destOrd="0" presId="urn:microsoft.com/office/officeart/2005/8/layout/orgChart1"/>
    <dgm:cxn modelId="{537F8F95-49CD-47AB-9860-379E2B069DF4}" type="presParOf" srcId="{2DE74EA5-EFDF-4155-96C4-8CF7381C9FDB}" destId="{973321B7-1D44-4819-A148-D5F91B45E98E}" srcOrd="2" destOrd="0" presId="urn:microsoft.com/office/officeart/2005/8/layout/orgChart1"/>
    <dgm:cxn modelId="{D19E158F-A151-434B-BCD3-E8087EEDD2CE}" type="presParOf" srcId="{D2096BB5-B675-4464-B41E-8C8E4B8A5F86}" destId="{9D251F61-8604-465F-9DC8-AE4C58C9F74A}" srcOrd="2" destOrd="0" presId="urn:microsoft.com/office/officeart/2005/8/layout/orgChart1"/>
    <dgm:cxn modelId="{E2ED15C9-7113-4FBC-B311-67E3C73640C5}" type="presParOf" srcId="{F8E652FB-A6CB-4C9C-B9B8-52D35737F565}" destId="{8988BB86-4AC1-4A35-8A77-4023BC351F00}" srcOrd="2" destOrd="0" presId="urn:microsoft.com/office/officeart/2005/8/layout/orgChart1"/>
    <dgm:cxn modelId="{BA647B49-03E5-4006-ABBB-75364EAF4BDD}" type="presParOf" srcId="{F8E652FB-A6CB-4C9C-B9B8-52D35737F565}" destId="{51FD4BC5-388D-4856-9EDE-F0D70016A450}" srcOrd="3" destOrd="0" presId="urn:microsoft.com/office/officeart/2005/8/layout/orgChart1"/>
    <dgm:cxn modelId="{A4A13E41-C08D-46C6-BF86-CB21C1599749}" type="presParOf" srcId="{51FD4BC5-388D-4856-9EDE-F0D70016A450}" destId="{44B661BF-BBE6-4763-BFB9-C9FF48D1FA6F}" srcOrd="0" destOrd="0" presId="urn:microsoft.com/office/officeart/2005/8/layout/orgChart1"/>
    <dgm:cxn modelId="{DDC976E4-7F22-43B1-A8AD-798E1D44AE00}" type="presParOf" srcId="{44B661BF-BBE6-4763-BFB9-C9FF48D1FA6F}" destId="{E8784512-84F9-4185-8BD4-0D8AC9D6B748}" srcOrd="0" destOrd="0" presId="urn:microsoft.com/office/officeart/2005/8/layout/orgChart1"/>
    <dgm:cxn modelId="{939BD2FA-941A-4CC8-80D6-ADF1A83505D5}" type="presParOf" srcId="{44B661BF-BBE6-4763-BFB9-C9FF48D1FA6F}" destId="{B1A5ACB6-2ED7-4DDF-8EE7-7607D8EBE670}" srcOrd="1" destOrd="0" presId="urn:microsoft.com/office/officeart/2005/8/layout/orgChart1"/>
    <dgm:cxn modelId="{73870B0F-E472-4DD2-9D19-0CC6AD91E38C}" type="presParOf" srcId="{51FD4BC5-388D-4856-9EDE-F0D70016A450}" destId="{E048CC62-DBAE-4176-9940-F8503DF1B19A}" srcOrd="1" destOrd="0" presId="urn:microsoft.com/office/officeart/2005/8/layout/orgChart1"/>
    <dgm:cxn modelId="{5A424734-5C57-4979-978B-C3FFDEF5FC39}" type="presParOf" srcId="{E048CC62-DBAE-4176-9940-F8503DF1B19A}" destId="{643BCBB8-CC1F-4E2D-9567-4C5471128888}" srcOrd="0" destOrd="0" presId="urn:microsoft.com/office/officeart/2005/8/layout/orgChart1"/>
    <dgm:cxn modelId="{E92916B4-714A-415E-9FC6-8D46E9CDAD6B}" type="presParOf" srcId="{E048CC62-DBAE-4176-9940-F8503DF1B19A}" destId="{AFF31A58-A3F3-4CCC-B3EA-A8FE4F8C988B}" srcOrd="1" destOrd="0" presId="urn:microsoft.com/office/officeart/2005/8/layout/orgChart1"/>
    <dgm:cxn modelId="{02ADE4B1-04B9-4431-93AB-10C61940FEF3}" type="presParOf" srcId="{AFF31A58-A3F3-4CCC-B3EA-A8FE4F8C988B}" destId="{9D4EFDC4-012C-4432-85F6-6F08320C798C}" srcOrd="0" destOrd="0" presId="urn:microsoft.com/office/officeart/2005/8/layout/orgChart1"/>
    <dgm:cxn modelId="{2EF12152-CF89-41F1-9034-F0FAD35CF5C8}" type="presParOf" srcId="{9D4EFDC4-012C-4432-85F6-6F08320C798C}" destId="{271B535C-E0B8-4A4C-B241-5A81C9509093}" srcOrd="0" destOrd="0" presId="urn:microsoft.com/office/officeart/2005/8/layout/orgChart1"/>
    <dgm:cxn modelId="{8340D898-7503-43B2-A68A-EC6979E09392}" type="presParOf" srcId="{9D4EFDC4-012C-4432-85F6-6F08320C798C}" destId="{8E38C253-D120-4E8F-B507-1B4FE32290D6}" srcOrd="1" destOrd="0" presId="urn:microsoft.com/office/officeart/2005/8/layout/orgChart1"/>
    <dgm:cxn modelId="{6BCA6CF8-35E8-4902-98C2-BEE0E0F72B60}" type="presParOf" srcId="{AFF31A58-A3F3-4CCC-B3EA-A8FE4F8C988B}" destId="{53F5D9A9-E5E7-4930-ACD1-0AE2BF3417BD}" srcOrd="1" destOrd="0" presId="urn:microsoft.com/office/officeart/2005/8/layout/orgChart1"/>
    <dgm:cxn modelId="{243F6196-391B-4EC1-9013-6338C0D5A3B1}" type="presParOf" srcId="{AFF31A58-A3F3-4CCC-B3EA-A8FE4F8C988B}" destId="{F9D159F1-7943-4242-94CE-D8D11DAC05A4}" srcOrd="2" destOrd="0" presId="urn:microsoft.com/office/officeart/2005/8/layout/orgChart1"/>
    <dgm:cxn modelId="{179E1B8C-A577-4917-A350-D20C17DAE806}" type="presParOf" srcId="{E048CC62-DBAE-4176-9940-F8503DF1B19A}" destId="{AE081062-2524-444C-BB5B-F85EA126AEEB}" srcOrd="2" destOrd="0" presId="urn:microsoft.com/office/officeart/2005/8/layout/orgChart1"/>
    <dgm:cxn modelId="{A7AFEE23-30C8-4C4A-AF1C-9DFB7B8B8A62}" type="presParOf" srcId="{E048CC62-DBAE-4176-9940-F8503DF1B19A}" destId="{9A0A332B-F405-46AD-A6D2-3DE039F77598}" srcOrd="3" destOrd="0" presId="urn:microsoft.com/office/officeart/2005/8/layout/orgChart1"/>
    <dgm:cxn modelId="{EC036AD4-F420-4776-B8AB-A7381E1B37E4}" type="presParOf" srcId="{9A0A332B-F405-46AD-A6D2-3DE039F77598}" destId="{7153ACD8-95E4-437A-9D5C-B306EAC02B51}" srcOrd="0" destOrd="0" presId="urn:microsoft.com/office/officeart/2005/8/layout/orgChart1"/>
    <dgm:cxn modelId="{D5B0E861-6AAC-4D36-BE0F-344E1C3A0E17}" type="presParOf" srcId="{7153ACD8-95E4-437A-9D5C-B306EAC02B51}" destId="{BE821EF8-4CD6-48EE-A5F1-18635881F0EF}" srcOrd="0" destOrd="0" presId="urn:microsoft.com/office/officeart/2005/8/layout/orgChart1"/>
    <dgm:cxn modelId="{CBC48BB3-B6D3-48E8-9AB7-AD68B8DF06B2}" type="presParOf" srcId="{7153ACD8-95E4-437A-9D5C-B306EAC02B51}" destId="{1393ED0D-1020-4A74-BD74-68FF09517B9D}" srcOrd="1" destOrd="0" presId="urn:microsoft.com/office/officeart/2005/8/layout/orgChart1"/>
    <dgm:cxn modelId="{AE0E9A21-FAFD-4347-B80A-6A8AF678F98A}" type="presParOf" srcId="{9A0A332B-F405-46AD-A6D2-3DE039F77598}" destId="{5C664A5B-F83E-435D-AFF7-703C82AF8BD1}" srcOrd="1" destOrd="0" presId="urn:microsoft.com/office/officeart/2005/8/layout/orgChart1"/>
    <dgm:cxn modelId="{73692D9A-2E93-478C-9922-8F8DA9C14B1A}" type="presParOf" srcId="{5C664A5B-F83E-435D-AFF7-703C82AF8BD1}" destId="{35AB7F2A-4C47-4BE0-8ADC-8922D08AFC26}" srcOrd="0" destOrd="0" presId="urn:microsoft.com/office/officeart/2005/8/layout/orgChart1"/>
    <dgm:cxn modelId="{B44A69C5-0EFC-4ACA-A546-DEF1615F4803}" type="presParOf" srcId="{5C664A5B-F83E-435D-AFF7-703C82AF8BD1}" destId="{68B3E0D1-670D-4392-9C98-C8B4C44D7823}" srcOrd="1" destOrd="0" presId="urn:microsoft.com/office/officeart/2005/8/layout/orgChart1"/>
    <dgm:cxn modelId="{7ABB59FC-D262-447B-8F14-1AF96865774E}" type="presParOf" srcId="{68B3E0D1-670D-4392-9C98-C8B4C44D7823}" destId="{7801C17F-BCA7-4A8E-9FBF-4579A433C08E}" srcOrd="0" destOrd="0" presId="urn:microsoft.com/office/officeart/2005/8/layout/orgChart1"/>
    <dgm:cxn modelId="{3D7E3328-35DD-4F23-A8AC-9CB827F3B542}" type="presParOf" srcId="{7801C17F-BCA7-4A8E-9FBF-4579A433C08E}" destId="{F38AD2CA-E55A-4CC9-81F6-85B5E62B1332}" srcOrd="0" destOrd="0" presId="urn:microsoft.com/office/officeart/2005/8/layout/orgChart1"/>
    <dgm:cxn modelId="{45FA1100-FBB8-483F-A999-AD8781F53BD3}" type="presParOf" srcId="{7801C17F-BCA7-4A8E-9FBF-4579A433C08E}" destId="{F14F29BC-495D-4EC4-B672-485ABE34ECF3}" srcOrd="1" destOrd="0" presId="urn:microsoft.com/office/officeart/2005/8/layout/orgChart1"/>
    <dgm:cxn modelId="{C45C81F2-1677-4F4B-8D2D-7D580BBFC411}" type="presParOf" srcId="{68B3E0D1-670D-4392-9C98-C8B4C44D7823}" destId="{DB00FDB6-E128-4855-8866-2623F1E5C331}" srcOrd="1" destOrd="0" presId="urn:microsoft.com/office/officeart/2005/8/layout/orgChart1"/>
    <dgm:cxn modelId="{A1E3C830-7A9F-4FC5-978A-3A6925952C28}" type="presParOf" srcId="{68B3E0D1-670D-4392-9C98-C8B4C44D7823}" destId="{2F4D3A40-38FA-4CB9-95E7-FB6EFF8FE2E5}" srcOrd="2" destOrd="0" presId="urn:microsoft.com/office/officeart/2005/8/layout/orgChart1"/>
    <dgm:cxn modelId="{CDACAF48-C2B8-4539-A674-E329F72C55CA}" type="presParOf" srcId="{5C664A5B-F83E-435D-AFF7-703C82AF8BD1}" destId="{A0925AD2-F0E6-4FCE-A605-6F5D14C678F3}" srcOrd="2" destOrd="0" presId="urn:microsoft.com/office/officeart/2005/8/layout/orgChart1"/>
    <dgm:cxn modelId="{60F26522-E43F-4B8C-8003-5C526467AFAC}" type="presParOf" srcId="{5C664A5B-F83E-435D-AFF7-703C82AF8BD1}" destId="{76B228BA-32F7-4875-9774-1CDB2621D006}" srcOrd="3" destOrd="0" presId="urn:microsoft.com/office/officeart/2005/8/layout/orgChart1"/>
    <dgm:cxn modelId="{6442320B-F326-4551-9393-52E222C8305C}" type="presParOf" srcId="{76B228BA-32F7-4875-9774-1CDB2621D006}" destId="{3275C5CC-EB61-41DF-ADDD-87857BB16587}" srcOrd="0" destOrd="0" presId="urn:microsoft.com/office/officeart/2005/8/layout/orgChart1"/>
    <dgm:cxn modelId="{AF386AA4-487A-4FDA-97BE-68C50301A23A}" type="presParOf" srcId="{3275C5CC-EB61-41DF-ADDD-87857BB16587}" destId="{4784C709-BB62-492A-9DDB-8DAE9F5BD3C5}" srcOrd="0" destOrd="0" presId="urn:microsoft.com/office/officeart/2005/8/layout/orgChart1"/>
    <dgm:cxn modelId="{8D5E14BC-5CED-406D-859A-9CD5986930CA}" type="presParOf" srcId="{3275C5CC-EB61-41DF-ADDD-87857BB16587}" destId="{74C17B07-F932-43A6-BC36-A58935CE5E04}" srcOrd="1" destOrd="0" presId="urn:microsoft.com/office/officeart/2005/8/layout/orgChart1"/>
    <dgm:cxn modelId="{8583F03F-8E09-4B61-A4CF-C95330AEA8DE}" type="presParOf" srcId="{76B228BA-32F7-4875-9774-1CDB2621D006}" destId="{5C785556-5E04-48F1-A1AB-4E7AE7686806}" srcOrd="1" destOrd="0" presId="urn:microsoft.com/office/officeart/2005/8/layout/orgChart1"/>
    <dgm:cxn modelId="{73EB0A32-6185-4197-A06D-B006A5D146F8}" type="presParOf" srcId="{76B228BA-32F7-4875-9774-1CDB2621D006}" destId="{E012F3DD-F9FB-49C5-9ED2-C474829E9581}" srcOrd="2" destOrd="0" presId="urn:microsoft.com/office/officeart/2005/8/layout/orgChart1"/>
    <dgm:cxn modelId="{CBB583A3-41FC-4C7D-898E-16A51F47D9D4}" type="presParOf" srcId="{5C664A5B-F83E-435D-AFF7-703C82AF8BD1}" destId="{A062A2F9-C013-40AE-B9AC-B00FAA99387A}" srcOrd="4" destOrd="0" presId="urn:microsoft.com/office/officeart/2005/8/layout/orgChart1"/>
    <dgm:cxn modelId="{5F29FAD4-44A0-4080-8A95-3DE274F30ADC}" type="presParOf" srcId="{5C664A5B-F83E-435D-AFF7-703C82AF8BD1}" destId="{A9A793A6-08A7-4F18-9BD8-B645FB6A209F}" srcOrd="5" destOrd="0" presId="urn:microsoft.com/office/officeart/2005/8/layout/orgChart1"/>
    <dgm:cxn modelId="{9CE44A79-3684-49BC-88A9-746104B42AF9}" type="presParOf" srcId="{A9A793A6-08A7-4F18-9BD8-B645FB6A209F}" destId="{ECC836E6-EDE8-4CBB-859D-A6B2BE9BFFC9}" srcOrd="0" destOrd="0" presId="urn:microsoft.com/office/officeart/2005/8/layout/orgChart1"/>
    <dgm:cxn modelId="{82937591-CBD7-4A18-AD84-54D419D190E9}" type="presParOf" srcId="{ECC836E6-EDE8-4CBB-859D-A6B2BE9BFFC9}" destId="{EE0611A3-77E1-4A3A-B4F2-CD5C5C03D064}" srcOrd="0" destOrd="0" presId="urn:microsoft.com/office/officeart/2005/8/layout/orgChart1"/>
    <dgm:cxn modelId="{820128E1-6BB0-472A-A516-3EFD6AAFA7D6}" type="presParOf" srcId="{ECC836E6-EDE8-4CBB-859D-A6B2BE9BFFC9}" destId="{0F72220D-2A60-4061-BD64-37160B51A260}" srcOrd="1" destOrd="0" presId="urn:microsoft.com/office/officeart/2005/8/layout/orgChart1"/>
    <dgm:cxn modelId="{70F452AF-395B-478F-9987-2D4254908383}" type="presParOf" srcId="{A9A793A6-08A7-4F18-9BD8-B645FB6A209F}" destId="{A31A4A03-B261-4E3E-9F46-4DE27102CAD7}" srcOrd="1" destOrd="0" presId="urn:microsoft.com/office/officeart/2005/8/layout/orgChart1"/>
    <dgm:cxn modelId="{975DEF25-0B6E-44FA-9532-83B5B6DA79D3}" type="presParOf" srcId="{A9A793A6-08A7-4F18-9BD8-B645FB6A209F}" destId="{18509449-3A7F-4418-AA6E-8233E269A69C}" srcOrd="2" destOrd="0" presId="urn:microsoft.com/office/officeart/2005/8/layout/orgChart1"/>
    <dgm:cxn modelId="{E57AF775-8066-446D-B528-5595B24F633F}" type="presParOf" srcId="{5C664A5B-F83E-435D-AFF7-703C82AF8BD1}" destId="{34DE20E7-84B4-4315-9CE2-1BF4CB4138DE}" srcOrd="6" destOrd="0" presId="urn:microsoft.com/office/officeart/2005/8/layout/orgChart1"/>
    <dgm:cxn modelId="{E06DD78D-B5AD-4C25-8669-3C7B9A765577}" type="presParOf" srcId="{5C664A5B-F83E-435D-AFF7-703C82AF8BD1}" destId="{9BD202A8-EDED-453A-8CD5-DABD8C326E13}" srcOrd="7" destOrd="0" presId="urn:microsoft.com/office/officeart/2005/8/layout/orgChart1"/>
    <dgm:cxn modelId="{417723FA-487B-4D18-BCF2-4CC1D584BB99}" type="presParOf" srcId="{9BD202A8-EDED-453A-8CD5-DABD8C326E13}" destId="{1DD78838-92B9-4ED3-943F-0E2C68C75584}" srcOrd="0" destOrd="0" presId="urn:microsoft.com/office/officeart/2005/8/layout/orgChart1"/>
    <dgm:cxn modelId="{87A27A7F-F7AC-42DA-8969-1456B24BF2F8}" type="presParOf" srcId="{1DD78838-92B9-4ED3-943F-0E2C68C75584}" destId="{85EC1EFC-60F5-4485-8627-B1C8CBF47410}" srcOrd="0" destOrd="0" presId="urn:microsoft.com/office/officeart/2005/8/layout/orgChart1"/>
    <dgm:cxn modelId="{7E6ACEF5-B491-4112-8C74-BC9617B46CF0}" type="presParOf" srcId="{1DD78838-92B9-4ED3-943F-0E2C68C75584}" destId="{56A28BD5-DD7B-4F17-8AFB-925AFC7F7773}" srcOrd="1" destOrd="0" presId="urn:microsoft.com/office/officeart/2005/8/layout/orgChart1"/>
    <dgm:cxn modelId="{AE99DDA9-EA45-4657-B07F-A4C7F02B82A6}" type="presParOf" srcId="{9BD202A8-EDED-453A-8CD5-DABD8C326E13}" destId="{8BB3D19D-C7A2-44AF-BEDF-DD526D634266}" srcOrd="1" destOrd="0" presId="urn:microsoft.com/office/officeart/2005/8/layout/orgChart1"/>
    <dgm:cxn modelId="{7A24CFCF-4FEA-4B9E-9B66-9D6C05A70135}" type="presParOf" srcId="{9BD202A8-EDED-453A-8CD5-DABD8C326E13}" destId="{E046C62A-68C7-4375-B529-8765F4A46B08}" srcOrd="2" destOrd="0" presId="urn:microsoft.com/office/officeart/2005/8/layout/orgChart1"/>
    <dgm:cxn modelId="{7677B663-59BB-4810-90B9-7A626FA7B7DC}" type="presParOf" srcId="{9A0A332B-F405-46AD-A6D2-3DE039F77598}" destId="{A8D25447-EF15-4143-B159-8837A0D3C08C}" srcOrd="2" destOrd="0" presId="urn:microsoft.com/office/officeart/2005/8/layout/orgChart1"/>
    <dgm:cxn modelId="{442CDBB3-C08B-4714-9D00-DA89D759E63F}" type="presParOf" srcId="{E048CC62-DBAE-4176-9940-F8503DF1B19A}" destId="{B6F80AFB-4962-4CD2-9ECD-3BB467C70AEB}" srcOrd="4" destOrd="0" presId="urn:microsoft.com/office/officeart/2005/8/layout/orgChart1"/>
    <dgm:cxn modelId="{175DB48B-A76E-41CE-B033-BB7828B9B9E6}" type="presParOf" srcId="{E048CC62-DBAE-4176-9940-F8503DF1B19A}" destId="{EA9554F4-3CDA-4E06-803E-C80834060A6F}" srcOrd="5" destOrd="0" presId="urn:microsoft.com/office/officeart/2005/8/layout/orgChart1"/>
    <dgm:cxn modelId="{B1136883-740C-41E5-90B8-0147543ADBC8}" type="presParOf" srcId="{EA9554F4-3CDA-4E06-803E-C80834060A6F}" destId="{0771BE80-A950-4317-8284-966AD188F2D9}" srcOrd="0" destOrd="0" presId="urn:microsoft.com/office/officeart/2005/8/layout/orgChart1"/>
    <dgm:cxn modelId="{6A87E304-E2F2-4F4D-9C06-6B772CD62CAF}" type="presParOf" srcId="{0771BE80-A950-4317-8284-966AD188F2D9}" destId="{DA4551DE-2F0B-49B4-9F64-CF3899C38200}" srcOrd="0" destOrd="0" presId="urn:microsoft.com/office/officeart/2005/8/layout/orgChart1"/>
    <dgm:cxn modelId="{8C1C52C1-1FF7-4B94-A745-F20887DAE562}" type="presParOf" srcId="{0771BE80-A950-4317-8284-966AD188F2D9}" destId="{20E59927-D0FE-40B8-BC42-A5D923F2868A}" srcOrd="1" destOrd="0" presId="urn:microsoft.com/office/officeart/2005/8/layout/orgChart1"/>
    <dgm:cxn modelId="{63320A08-71BB-48D5-8A1E-E98C9B5BA63F}" type="presParOf" srcId="{EA9554F4-3CDA-4E06-803E-C80834060A6F}" destId="{A27D9B64-CCC2-4AC3-BF01-DCE6F7A5B98C}" srcOrd="1" destOrd="0" presId="urn:microsoft.com/office/officeart/2005/8/layout/orgChart1"/>
    <dgm:cxn modelId="{67A9B415-21EA-47F8-8061-4446730826DE}" type="presParOf" srcId="{A27D9B64-CCC2-4AC3-BF01-DCE6F7A5B98C}" destId="{B06F72F5-DFB7-470A-B200-3FA6D8CE086A}" srcOrd="0" destOrd="0" presId="urn:microsoft.com/office/officeart/2005/8/layout/orgChart1"/>
    <dgm:cxn modelId="{2B89C942-35DE-46AD-80A1-5CB0B7C2F584}" type="presParOf" srcId="{A27D9B64-CCC2-4AC3-BF01-DCE6F7A5B98C}" destId="{B12C71CF-1E0D-41C2-AEE6-E7EE4A4D24E7}" srcOrd="1" destOrd="0" presId="urn:microsoft.com/office/officeart/2005/8/layout/orgChart1"/>
    <dgm:cxn modelId="{199886EC-20F4-4939-A67D-E2677F8F887C}" type="presParOf" srcId="{B12C71CF-1E0D-41C2-AEE6-E7EE4A4D24E7}" destId="{64E29BE8-AF34-4A7D-861A-73CB6F54792E}" srcOrd="0" destOrd="0" presId="urn:microsoft.com/office/officeart/2005/8/layout/orgChart1"/>
    <dgm:cxn modelId="{BE38B5A3-FCA6-47C7-BD9B-8CE5D7022CBB}" type="presParOf" srcId="{64E29BE8-AF34-4A7D-861A-73CB6F54792E}" destId="{ACB286C5-2C18-4D1F-B5C5-BA9EE5EADEB9}" srcOrd="0" destOrd="0" presId="urn:microsoft.com/office/officeart/2005/8/layout/orgChart1"/>
    <dgm:cxn modelId="{D611E720-331E-4BEA-8452-B99396F307E6}" type="presParOf" srcId="{64E29BE8-AF34-4A7D-861A-73CB6F54792E}" destId="{9BE013AF-FCE3-48E8-BE61-61A50334B2FA}" srcOrd="1" destOrd="0" presId="urn:microsoft.com/office/officeart/2005/8/layout/orgChart1"/>
    <dgm:cxn modelId="{5E41B97C-32B1-4E2B-B084-F1818AFE3E34}" type="presParOf" srcId="{B12C71CF-1E0D-41C2-AEE6-E7EE4A4D24E7}" destId="{B2036E67-0EE5-49FF-9689-F1130B235F0A}" srcOrd="1" destOrd="0" presId="urn:microsoft.com/office/officeart/2005/8/layout/orgChart1"/>
    <dgm:cxn modelId="{5FD8AFE0-F6F7-4C3F-9493-77AE22CDCD77}" type="presParOf" srcId="{B12C71CF-1E0D-41C2-AEE6-E7EE4A4D24E7}" destId="{842E5543-0EFD-48D1-B1F5-EFFC65007FF5}" srcOrd="2" destOrd="0" presId="urn:microsoft.com/office/officeart/2005/8/layout/orgChart1"/>
    <dgm:cxn modelId="{0869BBFB-B364-4FDC-9CF1-392664BB9067}" type="presParOf" srcId="{EA9554F4-3CDA-4E06-803E-C80834060A6F}" destId="{9A332984-3BDA-46C8-82BD-CC8AC5469EFA}" srcOrd="2" destOrd="0" presId="urn:microsoft.com/office/officeart/2005/8/layout/orgChart1"/>
    <dgm:cxn modelId="{273A6E43-3775-438D-B767-C5812B36CC97}" type="presParOf" srcId="{E048CC62-DBAE-4176-9940-F8503DF1B19A}" destId="{26820AB3-B329-4127-B32E-09CDC5A43580}" srcOrd="6" destOrd="0" presId="urn:microsoft.com/office/officeart/2005/8/layout/orgChart1"/>
    <dgm:cxn modelId="{8DFFF728-61A6-41BD-B771-3F965DD141B4}" type="presParOf" srcId="{E048CC62-DBAE-4176-9940-F8503DF1B19A}" destId="{BFCD8033-0D81-4BD1-8499-EF651BC2956A}" srcOrd="7" destOrd="0" presId="urn:microsoft.com/office/officeart/2005/8/layout/orgChart1"/>
    <dgm:cxn modelId="{BA79AC03-7B2D-4C59-AF1E-73B3B4D9027B}" type="presParOf" srcId="{BFCD8033-0D81-4BD1-8499-EF651BC2956A}" destId="{D3CAB0FC-ADB7-423D-9CD3-FE39C5AF6670}" srcOrd="0" destOrd="0" presId="urn:microsoft.com/office/officeart/2005/8/layout/orgChart1"/>
    <dgm:cxn modelId="{3E08356E-3FB8-4CC2-AB08-CC098CBFE9FC}" type="presParOf" srcId="{D3CAB0FC-ADB7-423D-9CD3-FE39C5AF6670}" destId="{B6200883-5170-403C-9946-7435C74B13DD}" srcOrd="0" destOrd="0" presId="urn:microsoft.com/office/officeart/2005/8/layout/orgChart1"/>
    <dgm:cxn modelId="{4C5DC965-72B7-4C23-BE7D-86BECB58A6F1}" type="presParOf" srcId="{D3CAB0FC-ADB7-423D-9CD3-FE39C5AF6670}" destId="{0A69EA30-5E0C-4712-B33C-76700DE3F294}" srcOrd="1" destOrd="0" presId="urn:microsoft.com/office/officeart/2005/8/layout/orgChart1"/>
    <dgm:cxn modelId="{83150414-E897-46CA-8726-634B3DA8D93F}" type="presParOf" srcId="{BFCD8033-0D81-4BD1-8499-EF651BC2956A}" destId="{ECC116C8-7E18-4538-9D38-13DEF07848CA}" srcOrd="1" destOrd="0" presId="urn:microsoft.com/office/officeart/2005/8/layout/orgChart1"/>
    <dgm:cxn modelId="{E845790B-20B2-43BF-8D7E-C23A752033C1}" type="presParOf" srcId="{ECC116C8-7E18-4538-9D38-13DEF07848CA}" destId="{6EF78B07-67BB-4E58-94EA-7C4F719A0587}" srcOrd="0" destOrd="0" presId="urn:microsoft.com/office/officeart/2005/8/layout/orgChart1"/>
    <dgm:cxn modelId="{95F21533-B9C4-4E94-9BBA-96BF4A3F82E0}" type="presParOf" srcId="{ECC116C8-7E18-4538-9D38-13DEF07848CA}" destId="{DE76DA9A-707A-46BD-A797-23465D2F4349}" srcOrd="1" destOrd="0" presId="urn:microsoft.com/office/officeart/2005/8/layout/orgChart1"/>
    <dgm:cxn modelId="{5B57A0CC-B73D-490D-B327-DAAA0512A7A8}" type="presParOf" srcId="{DE76DA9A-707A-46BD-A797-23465D2F4349}" destId="{7D3D075D-5958-4D97-978E-448F8540F30F}" srcOrd="0" destOrd="0" presId="urn:microsoft.com/office/officeart/2005/8/layout/orgChart1"/>
    <dgm:cxn modelId="{E2CAB63C-202D-4DDA-9A4B-69408EF4D92A}" type="presParOf" srcId="{7D3D075D-5958-4D97-978E-448F8540F30F}" destId="{7F9B2AE6-35B3-4E2B-967F-C784418C6542}" srcOrd="0" destOrd="0" presId="urn:microsoft.com/office/officeart/2005/8/layout/orgChart1"/>
    <dgm:cxn modelId="{49CD907D-D46F-47D2-94F8-1C8188B2A646}" type="presParOf" srcId="{7D3D075D-5958-4D97-978E-448F8540F30F}" destId="{CF27F0AA-DCB6-4A61-AFA1-6530BE9330BB}" srcOrd="1" destOrd="0" presId="urn:microsoft.com/office/officeart/2005/8/layout/orgChart1"/>
    <dgm:cxn modelId="{BF6EEB13-E46D-44D9-A003-5E124DE6EC1E}" type="presParOf" srcId="{DE76DA9A-707A-46BD-A797-23465D2F4349}" destId="{428C7739-4B50-4126-91CA-928202FD4BCA}" srcOrd="1" destOrd="0" presId="urn:microsoft.com/office/officeart/2005/8/layout/orgChart1"/>
    <dgm:cxn modelId="{E37C97C2-B4A5-4E19-9B20-7175435F7B3D}" type="presParOf" srcId="{DE76DA9A-707A-46BD-A797-23465D2F4349}" destId="{3CE01737-D87C-4909-BBD9-E2BE9B6FA375}" srcOrd="2" destOrd="0" presId="urn:microsoft.com/office/officeart/2005/8/layout/orgChart1"/>
    <dgm:cxn modelId="{204604AF-5B64-4270-98F0-44AAA5181E55}" type="presParOf" srcId="{BFCD8033-0D81-4BD1-8499-EF651BC2956A}" destId="{040CCA8B-EDB8-46A5-8906-206B3E35A360}" srcOrd="2" destOrd="0" presId="urn:microsoft.com/office/officeart/2005/8/layout/orgChart1"/>
    <dgm:cxn modelId="{12B53759-1641-465B-8196-2AF1CE1E4E88}" type="presParOf" srcId="{51FD4BC5-388D-4856-9EDE-F0D70016A450}" destId="{38D769E3-6FAF-4254-8131-DE4A6300E664}" srcOrd="2" destOrd="0" presId="urn:microsoft.com/office/officeart/2005/8/layout/orgChart1"/>
    <dgm:cxn modelId="{F681169D-5F89-4E61-8DC0-D502FD72BA1F}" type="presParOf" srcId="{9B8B22CB-A58F-47FC-B8D9-EB374A05E372}" destId="{EDAFB233-FBBA-4F90-9834-3B9DDACFC085}" srcOrd="2" destOrd="0" presId="urn:microsoft.com/office/officeart/2005/8/layout/orgChart1"/>
    <dgm:cxn modelId="{47E6B6C5-B4B4-4EEA-99F7-DD87209361EF}" type="presParOf" srcId="{BB67BD0A-5262-409D-B674-79A51C54A00D}" destId="{97D39D27-6C0F-4B46-B033-9EA75A111935}" srcOrd="2" destOrd="0" presId="urn:microsoft.com/office/officeart/2005/8/layout/orgChart1"/>
    <dgm:cxn modelId="{877D12AA-EF79-4B25-B6AA-AB0D36248704}" type="presParOf" srcId="{BB67BD0A-5262-409D-B674-79A51C54A00D}" destId="{444AD2FB-255D-4712-96D4-C7CC8E208002}" srcOrd="3" destOrd="0" presId="urn:microsoft.com/office/officeart/2005/8/layout/orgChart1"/>
    <dgm:cxn modelId="{3603CB1C-F2EE-4EB0-B3BA-B6AB7F5DDEC5}" type="presParOf" srcId="{444AD2FB-255D-4712-96D4-C7CC8E208002}" destId="{BC4D8B7F-155A-410A-AEA0-59C470BE3E56}" srcOrd="0" destOrd="0" presId="urn:microsoft.com/office/officeart/2005/8/layout/orgChart1"/>
    <dgm:cxn modelId="{43800CC9-67AB-40A3-BAD9-DA793678D12D}" type="presParOf" srcId="{BC4D8B7F-155A-410A-AEA0-59C470BE3E56}" destId="{AB291B4D-184A-4FD2-AB98-BDD1D10259B4}" srcOrd="0" destOrd="0" presId="urn:microsoft.com/office/officeart/2005/8/layout/orgChart1"/>
    <dgm:cxn modelId="{9D9C10D9-8BEE-4A8E-9AD6-72985891082C}" type="presParOf" srcId="{BC4D8B7F-155A-410A-AEA0-59C470BE3E56}" destId="{25816FA5-253C-45DF-B84A-744B30FE33EF}" srcOrd="1" destOrd="0" presId="urn:microsoft.com/office/officeart/2005/8/layout/orgChart1"/>
    <dgm:cxn modelId="{DA0E99EC-612F-4D3A-AA64-FABC147D7D44}" type="presParOf" srcId="{444AD2FB-255D-4712-96D4-C7CC8E208002}" destId="{C4204648-83F1-4B4A-A268-C1FF9DF3ECE2}" srcOrd="1" destOrd="0" presId="urn:microsoft.com/office/officeart/2005/8/layout/orgChart1"/>
    <dgm:cxn modelId="{FEE56474-8562-49DD-BBC4-CB5DFFB64E39}" type="presParOf" srcId="{C4204648-83F1-4B4A-A268-C1FF9DF3ECE2}" destId="{E6590E46-8FDC-4BD5-8DAF-ACE8609250E6}" srcOrd="0" destOrd="0" presId="urn:microsoft.com/office/officeart/2005/8/layout/orgChart1"/>
    <dgm:cxn modelId="{39DA0522-5306-48C1-BBE0-7EC513FFAB01}" type="presParOf" srcId="{C4204648-83F1-4B4A-A268-C1FF9DF3ECE2}" destId="{A5D2C579-973E-4615-A577-B87111FF269A}" srcOrd="1" destOrd="0" presId="urn:microsoft.com/office/officeart/2005/8/layout/orgChart1"/>
    <dgm:cxn modelId="{78521E87-0EE8-47F6-B9FF-96A4D960A5EC}" type="presParOf" srcId="{A5D2C579-973E-4615-A577-B87111FF269A}" destId="{E63492DE-C475-4F63-AE82-50ADB6A5D455}" srcOrd="0" destOrd="0" presId="urn:microsoft.com/office/officeart/2005/8/layout/orgChart1"/>
    <dgm:cxn modelId="{4A95E611-AED7-4CF8-B86E-F83FD2BA81A7}" type="presParOf" srcId="{E63492DE-C475-4F63-AE82-50ADB6A5D455}" destId="{F441BD4A-9BD4-4111-A016-1291F6D7C81D}" srcOrd="0" destOrd="0" presId="urn:microsoft.com/office/officeart/2005/8/layout/orgChart1"/>
    <dgm:cxn modelId="{EF3C1431-19A3-4FB2-84A7-E19368001C94}" type="presParOf" srcId="{E63492DE-C475-4F63-AE82-50ADB6A5D455}" destId="{E9E801A3-FBBD-468F-B860-2918B16BA8B3}" srcOrd="1" destOrd="0" presId="urn:microsoft.com/office/officeart/2005/8/layout/orgChart1"/>
    <dgm:cxn modelId="{54A91DC6-2C36-4BB5-A055-8F352EF58A87}" type="presParOf" srcId="{A5D2C579-973E-4615-A577-B87111FF269A}" destId="{C9557F51-7090-4653-B470-012D1AED1401}" srcOrd="1" destOrd="0" presId="urn:microsoft.com/office/officeart/2005/8/layout/orgChart1"/>
    <dgm:cxn modelId="{05375766-DDD6-4F39-8B22-2D300C33259E}" type="presParOf" srcId="{A5D2C579-973E-4615-A577-B87111FF269A}" destId="{0D78D90B-412C-436B-897A-851ED922814A}" srcOrd="2" destOrd="0" presId="urn:microsoft.com/office/officeart/2005/8/layout/orgChart1"/>
    <dgm:cxn modelId="{2CE32532-E54A-4AC6-BB74-514651563E4C}" type="presParOf" srcId="{C4204648-83F1-4B4A-A268-C1FF9DF3ECE2}" destId="{5187D441-C6C8-42C8-92AA-AA4197175D63}" srcOrd="2" destOrd="0" presId="urn:microsoft.com/office/officeart/2005/8/layout/orgChart1"/>
    <dgm:cxn modelId="{64BB3A75-C993-4F95-BF4F-9690564D1ECA}" type="presParOf" srcId="{C4204648-83F1-4B4A-A268-C1FF9DF3ECE2}" destId="{1CE59BBC-E936-480D-A70E-340125830208}" srcOrd="3" destOrd="0" presId="urn:microsoft.com/office/officeart/2005/8/layout/orgChart1"/>
    <dgm:cxn modelId="{80FF0412-1B6E-4126-AE37-CE2B4B63EF34}" type="presParOf" srcId="{1CE59BBC-E936-480D-A70E-340125830208}" destId="{25968A8E-5837-406B-AC23-6B91EFE7D9AD}" srcOrd="0" destOrd="0" presId="urn:microsoft.com/office/officeart/2005/8/layout/orgChart1"/>
    <dgm:cxn modelId="{1A0DE29E-51D1-4A58-BE7C-AA5F23AC26B8}" type="presParOf" srcId="{25968A8E-5837-406B-AC23-6B91EFE7D9AD}" destId="{75B3116D-ECED-4E4F-BC15-ECD9D01F25E5}" srcOrd="0" destOrd="0" presId="urn:microsoft.com/office/officeart/2005/8/layout/orgChart1"/>
    <dgm:cxn modelId="{8CB6A87A-1FC8-472A-9A08-3C86B7763C1F}" type="presParOf" srcId="{25968A8E-5837-406B-AC23-6B91EFE7D9AD}" destId="{F1FAF212-A39E-4474-A029-BE0CC07F1C82}" srcOrd="1" destOrd="0" presId="urn:microsoft.com/office/officeart/2005/8/layout/orgChart1"/>
    <dgm:cxn modelId="{098BDEF9-44DD-41F0-855E-584A834E46E7}" type="presParOf" srcId="{1CE59BBC-E936-480D-A70E-340125830208}" destId="{A21ADAC8-4597-48F9-A3FE-1A0F44EC284F}" srcOrd="1" destOrd="0" presId="urn:microsoft.com/office/officeart/2005/8/layout/orgChart1"/>
    <dgm:cxn modelId="{99D4B7FF-486F-437B-A5E6-A7364AA295FB}" type="presParOf" srcId="{1CE59BBC-E936-480D-A70E-340125830208}" destId="{A69E676B-A0FD-42DE-99BA-6034D33E9AE3}" srcOrd="2" destOrd="0" presId="urn:microsoft.com/office/officeart/2005/8/layout/orgChart1"/>
    <dgm:cxn modelId="{840B3C4D-DD65-40F0-8C9D-F2A8F4CFFDB0}" type="presParOf" srcId="{C4204648-83F1-4B4A-A268-C1FF9DF3ECE2}" destId="{9CB8C854-D03C-42F5-95C2-1766C331DE7D}" srcOrd="4" destOrd="0" presId="urn:microsoft.com/office/officeart/2005/8/layout/orgChart1"/>
    <dgm:cxn modelId="{85CCFEAC-606F-4AF4-ADA2-736ABF74F6FB}" type="presParOf" srcId="{C4204648-83F1-4B4A-A268-C1FF9DF3ECE2}" destId="{8D346278-DF85-4C9D-9C7C-E6CDDE34AFFA}" srcOrd="5" destOrd="0" presId="urn:microsoft.com/office/officeart/2005/8/layout/orgChart1"/>
    <dgm:cxn modelId="{4D9ED25D-90B2-4F3F-A3CB-5B515BBD6B7B}" type="presParOf" srcId="{8D346278-DF85-4C9D-9C7C-E6CDDE34AFFA}" destId="{556E0B73-BABF-4F67-99FF-904A2E8CC6DA}" srcOrd="0" destOrd="0" presId="urn:microsoft.com/office/officeart/2005/8/layout/orgChart1"/>
    <dgm:cxn modelId="{3BF9E26E-4D67-4F15-B7AF-7BCE5B75982C}" type="presParOf" srcId="{556E0B73-BABF-4F67-99FF-904A2E8CC6DA}" destId="{596347CD-088A-487E-86DB-721FF916BFB7}" srcOrd="0" destOrd="0" presId="urn:microsoft.com/office/officeart/2005/8/layout/orgChart1"/>
    <dgm:cxn modelId="{A6229ECC-C182-4BFE-B289-81D8B49568AE}" type="presParOf" srcId="{556E0B73-BABF-4F67-99FF-904A2E8CC6DA}" destId="{C1F6CE46-F6B5-4C3D-930B-F48C86534BC1}" srcOrd="1" destOrd="0" presId="urn:microsoft.com/office/officeart/2005/8/layout/orgChart1"/>
    <dgm:cxn modelId="{A2157E11-3B02-4355-8CAC-3B6218F67967}" type="presParOf" srcId="{8D346278-DF85-4C9D-9C7C-E6CDDE34AFFA}" destId="{F7F37FFF-254A-431D-BFF8-95E08F4A1274}" srcOrd="1" destOrd="0" presId="urn:microsoft.com/office/officeart/2005/8/layout/orgChart1"/>
    <dgm:cxn modelId="{43046409-3E5B-43B4-8CB9-CE65579F0772}" type="presParOf" srcId="{8D346278-DF85-4C9D-9C7C-E6CDDE34AFFA}" destId="{D1D36BA4-301F-46B0-BCCF-3C243DB2CD67}" srcOrd="2" destOrd="0" presId="urn:microsoft.com/office/officeart/2005/8/layout/orgChart1"/>
    <dgm:cxn modelId="{64024FDA-127B-44CA-80C6-F333B6CC9143}" type="presParOf" srcId="{C4204648-83F1-4B4A-A268-C1FF9DF3ECE2}" destId="{ECA18BAF-2C6C-4CD1-82FC-9BEE66AD7F7D}" srcOrd="6" destOrd="0" presId="urn:microsoft.com/office/officeart/2005/8/layout/orgChart1"/>
    <dgm:cxn modelId="{CEC40B27-A9EC-43FC-B5F2-11D7EB8E95FE}" type="presParOf" srcId="{C4204648-83F1-4B4A-A268-C1FF9DF3ECE2}" destId="{F0BFE378-84E2-4DD2-A3A3-807A4BE148F9}" srcOrd="7" destOrd="0" presId="urn:microsoft.com/office/officeart/2005/8/layout/orgChart1"/>
    <dgm:cxn modelId="{57617717-C058-4BDC-A939-21A9BB668C11}" type="presParOf" srcId="{F0BFE378-84E2-4DD2-A3A3-807A4BE148F9}" destId="{EC1DA9A7-5E8B-4A80-8CAA-43FBD5557619}" srcOrd="0" destOrd="0" presId="urn:microsoft.com/office/officeart/2005/8/layout/orgChart1"/>
    <dgm:cxn modelId="{B1F82AE9-34E7-4428-B82A-00F6327B2DD0}" type="presParOf" srcId="{EC1DA9A7-5E8B-4A80-8CAA-43FBD5557619}" destId="{F631FCBE-BE8B-41A9-9199-D49F2D3B5D40}" srcOrd="0" destOrd="0" presId="urn:microsoft.com/office/officeart/2005/8/layout/orgChart1"/>
    <dgm:cxn modelId="{3D2F479F-D81F-444A-B3EA-F6BB9C8DA354}" type="presParOf" srcId="{EC1DA9A7-5E8B-4A80-8CAA-43FBD5557619}" destId="{0FED2DC0-DD38-4E83-A547-81839D73494D}" srcOrd="1" destOrd="0" presId="urn:microsoft.com/office/officeart/2005/8/layout/orgChart1"/>
    <dgm:cxn modelId="{8CE23494-D5B9-4D10-8295-E616478108B6}" type="presParOf" srcId="{F0BFE378-84E2-4DD2-A3A3-807A4BE148F9}" destId="{5C9EA5A4-B302-469A-B30C-16A93C1747A8}" srcOrd="1" destOrd="0" presId="urn:microsoft.com/office/officeart/2005/8/layout/orgChart1"/>
    <dgm:cxn modelId="{6C957B4B-3598-4BE9-B463-7D6C44AA2262}" type="presParOf" srcId="{F0BFE378-84E2-4DD2-A3A3-807A4BE148F9}" destId="{77D6EF2E-AD9B-47D6-B474-9F29BC31C4F1}" srcOrd="2" destOrd="0" presId="urn:microsoft.com/office/officeart/2005/8/layout/orgChart1"/>
    <dgm:cxn modelId="{C8C597E9-E950-47DF-8276-45048F824ED2}" type="presParOf" srcId="{444AD2FB-255D-4712-96D4-C7CC8E208002}" destId="{81B15795-4069-4CF6-9111-E556EB307027}" srcOrd="2" destOrd="0" presId="urn:microsoft.com/office/officeart/2005/8/layout/orgChart1"/>
    <dgm:cxn modelId="{74FFB039-B556-46D6-BFDC-EF2EDDD95D1B}" type="presParOf" srcId="{ADA4B7A6-5563-419B-ABB5-91CEB74302F8}" destId="{C22E4FD8-C15C-4188-81E0-C09A8EA45B41}" srcOrd="2" destOrd="0" presId="urn:microsoft.com/office/officeart/2005/8/layout/orgChart1"/>
    <dgm:cxn modelId="{E7D0204D-E70A-47FE-BEE5-76C50663E1C1}" type="presParOf" srcId="{A1738DE7-24C7-4FD2-9FE8-F3478590AE23}" destId="{B94F8BE0-6961-4C9C-9F4E-AA5274BEBB96}" srcOrd="1" destOrd="0" presId="urn:microsoft.com/office/officeart/2005/8/layout/orgChart1"/>
    <dgm:cxn modelId="{687F62DC-47B9-4132-ACA9-459C77F7DB8C}" type="presParOf" srcId="{B94F8BE0-6961-4C9C-9F4E-AA5274BEBB96}" destId="{FB42C2BA-E8D8-4FDE-A00B-472EBBC2A56F}" srcOrd="0" destOrd="0" presId="urn:microsoft.com/office/officeart/2005/8/layout/orgChart1"/>
    <dgm:cxn modelId="{1971BAD7-4F5B-4BC5-9D53-6EB328491744}" type="presParOf" srcId="{FB42C2BA-E8D8-4FDE-A00B-472EBBC2A56F}" destId="{AA27E05D-EA3F-4B9C-B20D-0388A06FD2E9}" srcOrd="0" destOrd="0" presId="urn:microsoft.com/office/officeart/2005/8/layout/orgChart1"/>
    <dgm:cxn modelId="{06C3336F-AE89-4759-94B1-ABDEA1EA7EEF}" type="presParOf" srcId="{FB42C2BA-E8D8-4FDE-A00B-472EBBC2A56F}" destId="{90EEB361-8746-4279-8190-F62C96F905AA}" srcOrd="1" destOrd="0" presId="urn:microsoft.com/office/officeart/2005/8/layout/orgChart1"/>
    <dgm:cxn modelId="{E01DEEE0-56E0-4D3F-BB11-0C7E03B6D268}" type="presParOf" srcId="{B94F8BE0-6961-4C9C-9F4E-AA5274BEBB96}" destId="{DA09C3F1-17EA-45CB-AAA9-BDA10C0FB71C}" srcOrd="1" destOrd="0" presId="urn:microsoft.com/office/officeart/2005/8/layout/orgChart1"/>
    <dgm:cxn modelId="{8B14D79A-AB6A-46AC-851F-E18A65E7AEAC}" type="presParOf" srcId="{B94F8BE0-6961-4C9C-9F4E-AA5274BEBB96}" destId="{A4F9D9D3-8ECA-4AE3-8425-C281CD32CE5E}" srcOrd="2" destOrd="0" presId="urn:microsoft.com/office/officeart/2005/8/layout/orgChart1"/>
    <dgm:cxn modelId="{346405C3-F3E4-4B79-9817-2422C4F49A8F}" type="presParOf" srcId="{A1738DE7-24C7-4FD2-9FE8-F3478590AE23}" destId="{9CC3D64B-3A24-412B-88EF-BE4ECCF0F5A5}" srcOrd="2" destOrd="0" presId="urn:microsoft.com/office/officeart/2005/8/layout/orgChart1"/>
    <dgm:cxn modelId="{BBE6143B-A480-40E3-AF0A-DCD988C21606}" type="presParOf" srcId="{9CC3D64B-3A24-412B-88EF-BE4ECCF0F5A5}" destId="{3DCEEE1C-F549-4200-B3D2-936E7983011C}" srcOrd="0" destOrd="0" presId="urn:microsoft.com/office/officeart/2005/8/layout/orgChart1"/>
    <dgm:cxn modelId="{59B356B5-41CA-4146-977A-1BF8DDABEC6E}" type="presParOf" srcId="{3DCEEE1C-F549-4200-B3D2-936E7983011C}" destId="{0338211C-F513-49F6-B4C6-97E99F93C6AD}" srcOrd="0" destOrd="0" presId="urn:microsoft.com/office/officeart/2005/8/layout/orgChart1"/>
    <dgm:cxn modelId="{7A6F27E0-F77A-4615-AEF5-73956B6B086B}" type="presParOf" srcId="{3DCEEE1C-F549-4200-B3D2-936E7983011C}" destId="{CB2708EA-6593-442C-B6A2-A4BD927FFB03}" srcOrd="1" destOrd="0" presId="urn:microsoft.com/office/officeart/2005/8/layout/orgChart1"/>
    <dgm:cxn modelId="{FE0797E7-BD7A-4692-9D3F-8276D37C4D4A}" type="presParOf" srcId="{9CC3D64B-3A24-412B-88EF-BE4ECCF0F5A5}" destId="{13BC3A37-9960-4959-BCE2-7737AFE1D18B}" srcOrd="1" destOrd="0" presId="urn:microsoft.com/office/officeart/2005/8/layout/orgChart1"/>
    <dgm:cxn modelId="{33602CB6-7F59-40DE-94AF-F4CAD46294D6}" type="presParOf" srcId="{9CC3D64B-3A24-412B-88EF-BE4ECCF0F5A5}" destId="{44ADD847-B122-491A-8B30-757364253899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8DC0C74-9C61-4536-A5E0-0019B67884E9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B58FBBE-55E4-4775-B7C8-ADA27EDA53FC}">
      <dgm:prSet phldrT="[Текст]" custT="1"/>
      <dgm:spPr>
        <a:solidFill>
          <a:srgbClr val="F3F0ED"/>
        </a:solidFill>
        <a:ln>
          <a:solidFill>
            <a:schemeClr val="tx1"/>
          </a:solidFill>
        </a:ln>
      </dgm:spPr>
      <dgm:t>
        <a:bodyPr/>
        <a:lstStyle/>
        <a:p>
          <a:r>
            <a:rPr lang="ru-RU" sz="1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 СЭО 3.0 </a:t>
          </a:r>
          <a:r>
            <a:rPr lang="ru-RU" sz="1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встраивается</a:t>
          </a:r>
          <a:endParaRPr lang="ru-RU" sz="12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89790A8-145C-4F4A-A148-BA5052A1766E}" type="parTrans" cxnId="{6C3860D8-B9CC-444C-8F61-F2C066BF38A1}">
      <dgm:prSet/>
      <dgm:spPr/>
      <dgm:t>
        <a:bodyPr/>
        <a:lstStyle/>
        <a:p>
          <a:endParaRPr lang="ru-RU"/>
        </a:p>
      </dgm:t>
    </dgm:pt>
    <dgm:pt modelId="{2CB28BBB-CDD7-463C-8CF5-3E53AF760F79}" type="sibTrans" cxnId="{6C3860D8-B9CC-444C-8F61-F2C066BF38A1}">
      <dgm:prSet/>
      <dgm:spPr/>
      <dgm:t>
        <a:bodyPr/>
        <a:lstStyle/>
        <a:p>
          <a:endParaRPr lang="ru-RU"/>
        </a:p>
      </dgm:t>
    </dgm:pt>
    <dgm:pt modelId="{5BE85890-CDFB-4F01-8455-B18A228A1478}" type="asst">
      <dgm:prSet phldrT="[Текст]"/>
      <dgm:spPr>
        <a:ln>
          <a:solidFill>
            <a:schemeClr val="bg1"/>
          </a:solidFill>
        </a:ln>
      </dgm:spPr>
      <dgm:t>
        <a:bodyPr/>
        <a:lstStyle/>
        <a:p>
          <a:r>
            <a:rPr lang="ru-RU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ЭУМК</a:t>
          </a:r>
          <a:endParaRPr lang="ru-RU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09461C7-3675-46A6-B9F4-F2E5477E78BF}" type="parTrans" cxnId="{E0DD24CE-1970-440E-ADAC-61C2905180C9}">
      <dgm:prSet/>
      <dgm:spPr/>
      <dgm:t>
        <a:bodyPr/>
        <a:lstStyle/>
        <a:p>
          <a:endParaRPr lang="ru-RU"/>
        </a:p>
      </dgm:t>
    </dgm:pt>
    <dgm:pt modelId="{92CFF5A6-830A-4917-BE56-98524B385951}" type="sibTrans" cxnId="{E0DD24CE-1970-440E-ADAC-61C2905180C9}">
      <dgm:prSet/>
      <dgm:spPr/>
      <dgm:t>
        <a:bodyPr/>
        <a:lstStyle/>
        <a:p>
          <a:endParaRPr lang="ru-RU"/>
        </a:p>
      </dgm:t>
    </dgm:pt>
    <dgm:pt modelId="{F454C103-9D96-4E4F-852B-795EE5BED065}" type="asst">
      <dgm:prSet/>
      <dgm:spPr>
        <a:ln>
          <a:solidFill>
            <a:schemeClr val="bg1"/>
          </a:solidFill>
        </a:ln>
      </dgm:spPr>
      <dgm:t>
        <a:bodyPr/>
        <a:lstStyle/>
        <a:p>
          <a:r>
            <a:rPr lang="en-US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I-GVS</a:t>
          </a:r>
          <a:endParaRPr lang="ru-RU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62395CB-40E5-40D1-A9D0-B889C9907636}" type="parTrans" cxnId="{6CF6A671-8953-449A-B5CC-BA1D61FB70E8}">
      <dgm:prSet/>
      <dgm:spPr/>
      <dgm:t>
        <a:bodyPr/>
        <a:lstStyle/>
        <a:p>
          <a:endParaRPr lang="ru-RU"/>
        </a:p>
      </dgm:t>
    </dgm:pt>
    <dgm:pt modelId="{8E624416-7E28-4879-B96C-CC0287622423}" type="sibTrans" cxnId="{6CF6A671-8953-449A-B5CC-BA1D61FB70E8}">
      <dgm:prSet/>
      <dgm:spPr/>
      <dgm:t>
        <a:bodyPr/>
        <a:lstStyle/>
        <a:p>
          <a:endParaRPr lang="ru-RU"/>
        </a:p>
      </dgm:t>
    </dgm:pt>
    <dgm:pt modelId="{0F0AFE1B-DDCA-4B42-9564-AEE13346ADD1}" type="asst">
      <dgm:prSet custT="1"/>
      <dgm:spPr/>
      <dgm:t>
        <a:bodyPr/>
        <a:lstStyle/>
        <a:p>
          <a:r>
            <a: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Электронный учебник</a:t>
          </a:r>
          <a:endParaRPr lang="ru-RU" sz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BCED745-C9A9-49A6-9F57-10440DEE761C}" type="parTrans" cxnId="{68331223-CE1B-4687-80EE-67CFC2CBC83E}">
      <dgm:prSet/>
      <dgm:spPr/>
      <dgm:t>
        <a:bodyPr/>
        <a:lstStyle/>
        <a:p>
          <a:endParaRPr lang="ru-RU"/>
        </a:p>
      </dgm:t>
    </dgm:pt>
    <dgm:pt modelId="{20E000CF-EBE0-48DD-82F4-4D4D48C21722}" type="sibTrans" cxnId="{68331223-CE1B-4687-80EE-67CFC2CBC83E}">
      <dgm:prSet/>
      <dgm:spPr/>
      <dgm:t>
        <a:bodyPr/>
        <a:lstStyle/>
        <a:p>
          <a:endParaRPr lang="ru-RU"/>
        </a:p>
      </dgm:t>
    </dgm:pt>
    <dgm:pt modelId="{DD864D91-B645-4813-88DB-7ACB56EF327F}" type="asst">
      <dgm:prSet custT="1"/>
      <dgm:spPr/>
      <dgm:t>
        <a:bodyPr/>
        <a:lstStyle/>
        <a:p>
          <a:r>
            <a: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контрольно-оценочные средства</a:t>
          </a:r>
          <a:endParaRPr lang="ru-RU" sz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4DA5FBF-6D2E-4605-BAAD-928BCFAEB80A}" type="parTrans" cxnId="{0F3B201B-D9AA-4D43-B2D6-EF6C52CBD499}">
      <dgm:prSet/>
      <dgm:spPr/>
      <dgm:t>
        <a:bodyPr/>
        <a:lstStyle/>
        <a:p>
          <a:endParaRPr lang="ru-RU"/>
        </a:p>
      </dgm:t>
    </dgm:pt>
    <dgm:pt modelId="{9E6344E6-83D4-47DC-ACB2-E920E71F4E6D}" type="sibTrans" cxnId="{0F3B201B-D9AA-4D43-B2D6-EF6C52CBD499}">
      <dgm:prSet/>
      <dgm:spPr/>
      <dgm:t>
        <a:bodyPr/>
        <a:lstStyle/>
        <a:p>
          <a:endParaRPr lang="ru-RU"/>
        </a:p>
      </dgm:t>
    </dgm:pt>
    <dgm:pt modelId="{A89C7C77-EFCA-4175-94F3-256A62DB69E6}" type="asst">
      <dgm:prSet custT="1"/>
      <dgm:spPr/>
      <dgm:t>
        <a:bodyPr/>
        <a:lstStyle/>
        <a:p>
          <a:r>
            <a: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интерактивные схемы</a:t>
          </a:r>
          <a:endParaRPr lang="ru-RU" sz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172560F-E695-40DB-A850-7652F0C60F0B}" type="parTrans" cxnId="{13F1C7E9-D0B2-4C4F-928D-546820EFB1E3}">
      <dgm:prSet/>
      <dgm:spPr/>
      <dgm:t>
        <a:bodyPr/>
        <a:lstStyle/>
        <a:p>
          <a:endParaRPr lang="ru-RU"/>
        </a:p>
      </dgm:t>
    </dgm:pt>
    <dgm:pt modelId="{99C4957E-199F-43AA-862F-F8A50C094564}" type="sibTrans" cxnId="{13F1C7E9-D0B2-4C4F-928D-546820EFB1E3}">
      <dgm:prSet/>
      <dgm:spPr/>
      <dgm:t>
        <a:bodyPr/>
        <a:lstStyle/>
        <a:p>
          <a:endParaRPr lang="ru-RU"/>
        </a:p>
      </dgm:t>
    </dgm:pt>
    <dgm:pt modelId="{9970389C-DDFB-403F-8697-99C80E06B95E}">
      <dgm:prSet custT="1"/>
      <dgm:spPr/>
      <dgm:t>
        <a:bodyPr/>
        <a:lstStyle/>
        <a:p>
          <a:r>
            <a: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практические работы</a:t>
          </a:r>
          <a:endParaRPr lang="ru-RU" sz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9816CD2-4B9C-4E1B-8393-CDE5ACEA4D57}" type="parTrans" cxnId="{E56D030F-A310-473F-85C1-4CD970AAB7E1}">
      <dgm:prSet/>
      <dgm:spPr/>
      <dgm:t>
        <a:bodyPr/>
        <a:lstStyle/>
        <a:p>
          <a:endParaRPr lang="ru-RU"/>
        </a:p>
      </dgm:t>
    </dgm:pt>
    <dgm:pt modelId="{3AFA1068-3518-4683-96C4-790ECD0BEF32}" type="sibTrans" cxnId="{E56D030F-A310-473F-85C1-4CD970AAB7E1}">
      <dgm:prSet/>
      <dgm:spPr/>
      <dgm:t>
        <a:bodyPr/>
        <a:lstStyle/>
        <a:p>
          <a:endParaRPr lang="ru-RU"/>
        </a:p>
      </dgm:t>
    </dgm:pt>
    <dgm:pt modelId="{F076BB6D-14E1-4B08-A061-E92256724114}" type="asst">
      <dgm:prSet custT="1"/>
      <dgm:spPr/>
      <dgm:t>
        <a:bodyPr/>
        <a:lstStyle/>
        <a:p>
          <a:r>
            <a:rPr lang="en-US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I-Ask</a:t>
          </a:r>
        </a:p>
        <a:p>
          <a:r>
            <a: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Теоритические модули</a:t>
          </a:r>
          <a:endParaRPr lang="ru-RU" sz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0496BDE-BB23-4AE0-95C8-4A15A2B936B2}" type="parTrans" cxnId="{52C8EAE9-AFF1-4E76-95A2-635ECFDBD057}">
      <dgm:prSet/>
      <dgm:spPr/>
      <dgm:t>
        <a:bodyPr/>
        <a:lstStyle/>
        <a:p>
          <a:endParaRPr lang="ru-RU"/>
        </a:p>
      </dgm:t>
    </dgm:pt>
    <dgm:pt modelId="{DF8D1929-35BA-433C-A084-02B53C0627C8}" type="sibTrans" cxnId="{52C8EAE9-AFF1-4E76-95A2-635ECFDBD057}">
      <dgm:prSet/>
      <dgm:spPr/>
      <dgm:t>
        <a:bodyPr/>
        <a:lstStyle/>
        <a:p>
          <a:endParaRPr lang="ru-RU"/>
        </a:p>
      </dgm:t>
    </dgm:pt>
    <dgm:pt modelId="{A19A47DB-0085-4355-ACD9-C0BA0A43DB11}" type="asst">
      <dgm:prSet custT="1"/>
      <dgm:spPr/>
      <dgm:t>
        <a:bodyPr/>
        <a:lstStyle/>
        <a:p>
          <a:r>
            <a:rPr lang="en-US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I – Practice </a:t>
          </a:r>
          <a:r>
            <a: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Практикумы</a:t>
          </a:r>
          <a:endParaRPr lang="ru-RU" sz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C63A0C2-735A-4BF4-AFBD-AE223936D0FB}" type="parTrans" cxnId="{B0663308-9F4E-4635-A22A-A4E29167E509}">
      <dgm:prSet/>
      <dgm:spPr/>
      <dgm:t>
        <a:bodyPr/>
        <a:lstStyle/>
        <a:p>
          <a:endParaRPr lang="ru-RU"/>
        </a:p>
      </dgm:t>
    </dgm:pt>
    <dgm:pt modelId="{56E5CE08-CDFD-4433-8F4F-51BD41B5E702}" type="sibTrans" cxnId="{B0663308-9F4E-4635-A22A-A4E29167E509}">
      <dgm:prSet/>
      <dgm:spPr/>
      <dgm:t>
        <a:bodyPr/>
        <a:lstStyle/>
        <a:p>
          <a:endParaRPr lang="ru-RU"/>
        </a:p>
      </dgm:t>
    </dgm:pt>
    <dgm:pt modelId="{88F9236F-2B05-477E-9098-3370DC507058}" type="asst">
      <dgm:prSet custT="1"/>
      <dgm:spPr/>
      <dgm:t>
        <a:bodyPr/>
        <a:lstStyle/>
        <a:p>
          <a:r>
            <a:rPr lang="en-US" sz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i-Chek</a:t>
          </a:r>
          <a:r>
            <a: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</a:p>
        <a:p>
          <a:r>
            <a: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Проверочные модули</a:t>
          </a:r>
          <a:endParaRPr lang="ru-RU" sz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2416354-9C58-4EE6-A5B5-7561CF1ABB7C}" type="parTrans" cxnId="{3BAAE555-A844-4BCD-8F34-0777921A44C7}">
      <dgm:prSet/>
      <dgm:spPr/>
      <dgm:t>
        <a:bodyPr/>
        <a:lstStyle/>
        <a:p>
          <a:endParaRPr lang="ru-RU"/>
        </a:p>
      </dgm:t>
    </dgm:pt>
    <dgm:pt modelId="{0497865B-29A8-48BB-93F9-7E5455B39CED}" type="sibTrans" cxnId="{3BAAE555-A844-4BCD-8F34-0777921A44C7}">
      <dgm:prSet/>
      <dgm:spPr/>
      <dgm:t>
        <a:bodyPr/>
        <a:lstStyle/>
        <a:p>
          <a:endParaRPr lang="ru-RU"/>
        </a:p>
      </dgm:t>
    </dgm:pt>
    <dgm:pt modelId="{D9E4186B-5B0B-4984-96A6-226439C349A6}" type="asst">
      <dgm:prSet custT="1"/>
      <dgm:spPr/>
      <dgm:t>
        <a:bodyPr/>
        <a:lstStyle/>
        <a:p>
          <a:r>
            <a:rPr lang="en-US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I – Test</a:t>
          </a:r>
          <a:endParaRPr lang="ru-RU" sz="1200" dirty="0" smtClean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r>
            <a: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Контрольно- оценочные модули</a:t>
          </a:r>
          <a:endParaRPr lang="ru-RU" sz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878E013-8514-4B57-BD41-9F157CD16E88}" type="parTrans" cxnId="{CFE56CBA-0E5B-484F-A02B-FCB4E50640C5}">
      <dgm:prSet/>
      <dgm:spPr/>
      <dgm:t>
        <a:bodyPr/>
        <a:lstStyle/>
        <a:p>
          <a:endParaRPr lang="ru-RU"/>
        </a:p>
      </dgm:t>
    </dgm:pt>
    <dgm:pt modelId="{17AFF83D-21DB-47AD-9F17-137B60946726}" type="sibTrans" cxnId="{CFE56CBA-0E5B-484F-A02B-FCB4E50640C5}">
      <dgm:prSet/>
      <dgm:spPr/>
      <dgm:t>
        <a:bodyPr/>
        <a:lstStyle/>
        <a:p>
          <a:endParaRPr lang="ru-RU"/>
        </a:p>
      </dgm:t>
    </dgm:pt>
    <dgm:pt modelId="{5FF6CA1B-143D-4E0A-832C-406B4DD05CF7}" type="pres">
      <dgm:prSet presAssocID="{18DC0C74-9C61-4536-A5E0-0019B67884E9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CC36E611-1721-4972-9360-34B1C6BDB2FB}" type="pres">
      <dgm:prSet presAssocID="{DB58FBBE-55E4-4775-B7C8-ADA27EDA53FC}" presName="hierRoot1" presStyleCnt="0">
        <dgm:presLayoutVars>
          <dgm:hierBranch val="init"/>
        </dgm:presLayoutVars>
      </dgm:prSet>
      <dgm:spPr/>
    </dgm:pt>
    <dgm:pt modelId="{14F80386-A9A6-4C0F-985D-CC790FA68B9A}" type="pres">
      <dgm:prSet presAssocID="{DB58FBBE-55E4-4775-B7C8-ADA27EDA53FC}" presName="rootComposite1" presStyleCnt="0"/>
      <dgm:spPr/>
    </dgm:pt>
    <dgm:pt modelId="{9B5FCF2D-01A0-4794-BA8B-12060D8ACBD0}" type="pres">
      <dgm:prSet presAssocID="{DB58FBBE-55E4-4775-B7C8-ADA27EDA53FC}" presName="rootText1" presStyleLbl="node0" presStyleIdx="0" presStyleCnt="1" custScaleX="184276" custScaleY="198336" custLinFactNeighborX="-15280" custLinFactNeighborY="-89056">
        <dgm:presLayoutVars>
          <dgm:chPref val="3"/>
        </dgm:presLayoutVars>
      </dgm:prSet>
      <dgm:spPr>
        <a:prstGeom prst="cloudCallout">
          <a:avLst/>
        </a:prstGeom>
      </dgm:spPr>
      <dgm:t>
        <a:bodyPr/>
        <a:lstStyle/>
        <a:p>
          <a:endParaRPr lang="ru-RU"/>
        </a:p>
      </dgm:t>
    </dgm:pt>
    <dgm:pt modelId="{8B431A81-6710-4E67-9426-96B37700E289}" type="pres">
      <dgm:prSet presAssocID="{DB58FBBE-55E4-4775-B7C8-ADA27EDA53FC}" presName="rootConnector1" presStyleLbl="node1" presStyleIdx="0" presStyleCnt="0"/>
      <dgm:spPr/>
      <dgm:t>
        <a:bodyPr/>
        <a:lstStyle/>
        <a:p>
          <a:endParaRPr lang="ru-RU"/>
        </a:p>
      </dgm:t>
    </dgm:pt>
    <dgm:pt modelId="{95746258-F1F8-4CE3-8CC6-D99207243294}" type="pres">
      <dgm:prSet presAssocID="{DB58FBBE-55E4-4775-B7C8-ADA27EDA53FC}" presName="hierChild2" presStyleCnt="0"/>
      <dgm:spPr/>
    </dgm:pt>
    <dgm:pt modelId="{98308A08-80AA-487C-8502-493297B9B76E}" type="pres">
      <dgm:prSet presAssocID="{DB58FBBE-55E4-4775-B7C8-ADA27EDA53FC}" presName="hierChild3" presStyleCnt="0"/>
      <dgm:spPr/>
    </dgm:pt>
    <dgm:pt modelId="{CEDBAAD2-19B1-4492-B3AB-02C5A6AB50AA}" type="pres">
      <dgm:prSet presAssocID="{309461C7-3675-46A6-B9F4-F2E5477E78BF}" presName="Name111" presStyleLbl="parChTrans1D2" presStyleIdx="0" presStyleCnt="2"/>
      <dgm:spPr/>
      <dgm:t>
        <a:bodyPr/>
        <a:lstStyle/>
        <a:p>
          <a:endParaRPr lang="ru-RU"/>
        </a:p>
      </dgm:t>
    </dgm:pt>
    <dgm:pt modelId="{3078495D-829D-4A58-9D2B-679330FAB506}" type="pres">
      <dgm:prSet presAssocID="{5BE85890-CDFB-4F01-8455-B18A228A1478}" presName="hierRoot3" presStyleCnt="0">
        <dgm:presLayoutVars>
          <dgm:hierBranch val="init"/>
        </dgm:presLayoutVars>
      </dgm:prSet>
      <dgm:spPr/>
    </dgm:pt>
    <dgm:pt modelId="{0A24C6EA-6F6C-4ED7-9957-3A6CD7F43318}" type="pres">
      <dgm:prSet presAssocID="{5BE85890-CDFB-4F01-8455-B18A228A1478}" presName="rootComposite3" presStyleCnt="0"/>
      <dgm:spPr/>
    </dgm:pt>
    <dgm:pt modelId="{DF0ED8D8-69A1-41BB-9B46-FACBBEB90AC0}" type="pres">
      <dgm:prSet presAssocID="{5BE85890-CDFB-4F01-8455-B18A228A1478}" presName="rootText3" presStyleLbl="asst1" presStyleIdx="0" presStyleCnt="9" custLinFactNeighborX="-23959" custLinFactNeighborY="-8668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A4F6003-BD3A-4054-B143-28BAD2E67A55}" type="pres">
      <dgm:prSet presAssocID="{5BE85890-CDFB-4F01-8455-B18A228A1478}" presName="rootConnector3" presStyleLbl="asst1" presStyleIdx="0" presStyleCnt="9"/>
      <dgm:spPr/>
      <dgm:t>
        <a:bodyPr/>
        <a:lstStyle/>
        <a:p>
          <a:endParaRPr lang="ru-RU"/>
        </a:p>
      </dgm:t>
    </dgm:pt>
    <dgm:pt modelId="{D80E62EC-954C-41A5-B88D-36FE8D0DA281}" type="pres">
      <dgm:prSet presAssocID="{5BE85890-CDFB-4F01-8455-B18A228A1478}" presName="hierChild6" presStyleCnt="0"/>
      <dgm:spPr/>
    </dgm:pt>
    <dgm:pt modelId="{DEEAD821-FEE6-4ADD-A8CF-5D8AA656AF5F}" type="pres">
      <dgm:prSet presAssocID="{89816CD2-4B9C-4E1B-8393-CDE5ACEA4D57}" presName="Name37" presStyleLbl="parChTrans1D3" presStyleIdx="0" presStyleCnt="8"/>
      <dgm:spPr/>
      <dgm:t>
        <a:bodyPr/>
        <a:lstStyle/>
        <a:p>
          <a:endParaRPr lang="ru-RU"/>
        </a:p>
      </dgm:t>
    </dgm:pt>
    <dgm:pt modelId="{C4ACAF7A-580D-4322-8B82-9E20D67C6180}" type="pres">
      <dgm:prSet presAssocID="{9970389C-DDFB-403F-8697-99C80E06B95E}" presName="hierRoot2" presStyleCnt="0">
        <dgm:presLayoutVars>
          <dgm:hierBranch val="init"/>
        </dgm:presLayoutVars>
      </dgm:prSet>
      <dgm:spPr/>
    </dgm:pt>
    <dgm:pt modelId="{18A6BBF9-42BF-4073-9DC9-5DE964FD68D5}" type="pres">
      <dgm:prSet presAssocID="{9970389C-DDFB-403F-8697-99C80E06B95E}" presName="rootComposite" presStyleCnt="0"/>
      <dgm:spPr/>
    </dgm:pt>
    <dgm:pt modelId="{599014AD-989F-4DF0-9BE4-7B6C3E6442B0}" type="pres">
      <dgm:prSet presAssocID="{9970389C-DDFB-403F-8697-99C80E06B95E}" presName="rootText" presStyleLbl="node3" presStyleIdx="0" presStyleCnt="1" custScaleY="128219" custLinFactNeighborX="-24025" custLinFactNeighborY="5568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ED42539-3B26-4A28-8B64-4235FEB4C5D0}" type="pres">
      <dgm:prSet presAssocID="{9970389C-DDFB-403F-8697-99C80E06B95E}" presName="rootConnector" presStyleLbl="node3" presStyleIdx="0" presStyleCnt="1"/>
      <dgm:spPr/>
      <dgm:t>
        <a:bodyPr/>
        <a:lstStyle/>
        <a:p>
          <a:endParaRPr lang="ru-RU"/>
        </a:p>
      </dgm:t>
    </dgm:pt>
    <dgm:pt modelId="{A4F25B0D-9838-4EFC-9AEA-7073BE46B44A}" type="pres">
      <dgm:prSet presAssocID="{9970389C-DDFB-403F-8697-99C80E06B95E}" presName="hierChild4" presStyleCnt="0"/>
      <dgm:spPr/>
    </dgm:pt>
    <dgm:pt modelId="{7FB9399C-67A3-4564-A7A0-544E2E0DD216}" type="pres">
      <dgm:prSet presAssocID="{9970389C-DDFB-403F-8697-99C80E06B95E}" presName="hierChild5" presStyleCnt="0"/>
      <dgm:spPr/>
    </dgm:pt>
    <dgm:pt modelId="{B2698F47-2BD6-4447-A947-EC8886356C0F}" type="pres">
      <dgm:prSet presAssocID="{5BE85890-CDFB-4F01-8455-B18A228A1478}" presName="hierChild7" presStyleCnt="0"/>
      <dgm:spPr/>
    </dgm:pt>
    <dgm:pt modelId="{8404945D-7285-45A5-B694-1BC960456DCF}" type="pres">
      <dgm:prSet presAssocID="{BBCED745-C9A9-49A6-9F57-10440DEE761C}" presName="Name111" presStyleLbl="parChTrans1D3" presStyleIdx="1" presStyleCnt="8"/>
      <dgm:spPr/>
      <dgm:t>
        <a:bodyPr/>
        <a:lstStyle/>
        <a:p>
          <a:endParaRPr lang="ru-RU"/>
        </a:p>
      </dgm:t>
    </dgm:pt>
    <dgm:pt modelId="{3E8DB603-AF72-4ADF-BE83-7CBCF121F7A6}" type="pres">
      <dgm:prSet presAssocID="{0F0AFE1B-DDCA-4B42-9564-AEE13346ADD1}" presName="hierRoot3" presStyleCnt="0">
        <dgm:presLayoutVars>
          <dgm:hierBranch val="init"/>
        </dgm:presLayoutVars>
      </dgm:prSet>
      <dgm:spPr/>
    </dgm:pt>
    <dgm:pt modelId="{98C715B5-C3CE-4766-9C5F-09731F32970D}" type="pres">
      <dgm:prSet presAssocID="{0F0AFE1B-DDCA-4B42-9564-AEE13346ADD1}" presName="rootComposite3" presStyleCnt="0"/>
      <dgm:spPr/>
    </dgm:pt>
    <dgm:pt modelId="{436F45A5-CAA3-42E3-BFFC-927A4A4113EE}" type="pres">
      <dgm:prSet presAssocID="{0F0AFE1B-DDCA-4B42-9564-AEE13346ADD1}" presName="rootText3" presStyleLbl="asst1" presStyleIdx="1" presStyleCnt="9" custScaleY="125636" custLinFactX="223" custLinFactY="5635" custLinFactNeighborX="100000" custLinFactNeighborY="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C852CBF-99F9-4739-A7C0-49F279FA8578}" type="pres">
      <dgm:prSet presAssocID="{0F0AFE1B-DDCA-4B42-9564-AEE13346ADD1}" presName="rootConnector3" presStyleLbl="asst1" presStyleIdx="1" presStyleCnt="9"/>
      <dgm:spPr/>
      <dgm:t>
        <a:bodyPr/>
        <a:lstStyle/>
        <a:p>
          <a:endParaRPr lang="ru-RU"/>
        </a:p>
      </dgm:t>
    </dgm:pt>
    <dgm:pt modelId="{D3FDA245-5A6D-4BAA-99DD-35521CAA445C}" type="pres">
      <dgm:prSet presAssocID="{0F0AFE1B-DDCA-4B42-9564-AEE13346ADD1}" presName="hierChild6" presStyleCnt="0"/>
      <dgm:spPr/>
    </dgm:pt>
    <dgm:pt modelId="{BDF7B902-9A5A-404D-9611-E3159582B25C}" type="pres">
      <dgm:prSet presAssocID="{0F0AFE1B-DDCA-4B42-9564-AEE13346ADD1}" presName="hierChild7" presStyleCnt="0"/>
      <dgm:spPr/>
    </dgm:pt>
    <dgm:pt modelId="{C70322A6-59F7-4790-902E-D10E33CFE251}" type="pres">
      <dgm:prSet presAssocID="{94DA5FBF-6D2E-4605-BAAD-928BCFAEB80A}" presName="Name111" presStyleLbl="parChTrans1D3" presStyleIdx="2" presStyleCnt="8"/>
      <dgm:spPr/>
      <dgm:t>
        <a:bodyPr/>
        <a:lstStyle/>
        <a:p>
          <a:endParaRPr lang="ru-RU"/>
        </a:p>
      </dgm:t>
    </dgm:pt>
    <dgm:pt modelId="{C1DB70CE-B9D1-4C4B-B0AE-BD4F3B73094B}" type="pres">
      <dgm:prSet presAssocID="{DD864D91-B645-4813-88DB-7ACB56EF327F}" presName="hierRoot3" presStyleCnt="0">
        <dgm:presLayoutVars>
          <dgm:hierBranch val="init"/>
        </dgm:presLayoutVars>
      </dgm:prSet>
      <dgm:spPr/>
    </dgm:pt>
    <dgm:pt modelId="{6174727F-383D-494A-BC5D-E22CF0C53125}" type="pres">
      <dgm:prSet presAssocID="{DD864D91-B645-4813-88DB-7ACB56EF327F}" presName="rootComposite3" presStyleCnt="0"/>
      <dgm:spPr/>
    </dgm:pt>
    <dgm:pt modelId="{9F48AE7E-CDFD-4481-BF9E-5E1405FEB632}" type="pres">
      <dgm:prSet presAssocID="{DD864D91-B645-4813-88DB-7ACB56EF327F}" presName="rootText3" presStyleLbl="asst1" presStyleIdx="2" presStyleCnt="9" custScaleY="124313" custLinFactNeighborX="-22427" custLinFactNeighborY="-4075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4A09E15-5246-4A64-9BFD-5F47A25DFB3F}" type="pres">
      <dgm:prSet presAssocID="{DD864D91-B645-4813-88DB-7ACB56EF327F}" presName="rootConnector3" presStyleLbl="asst1" presStyleIdx="2" presStyleCnt="9"/>
      <dgm:spPr/>
      <dgm:t>
        <a:bodyPr/>
        <a:lstStyle/>
        <a:p>
          <a:endParaRPr lang="ru-RU"/>
        </a:p>
      </dgm:t>
    </dgm:pt>
    <dgm:pt modelId="{113B13B2-3705-4409-8FB8-65C9E41B8AF5}" type="pres">
      <dgm:prSet presAssocID="{DD864D91-B645-4813-88DB-7ACB56EF327F}" presName="hierChild6" presStyleCnt="0"/>
      <dgm:spPr/>
    </dgm:pt>
    <dgm:pt modelId="{2125B710-0BE8-4E0A-9ABE-FAE372BA25B9}" type="pres">
      <dgm:prSet presAssocID="{DD864D91-B645-4813-88DB-7ACB56EF327F}" presName="hierChild7" presStyleCnt="0"/>
      <dgm:spPr/>
    </dgm:pt>
    <dgm:pt modelId="{D4860D69-0877-40EF-9E1B-6BA8C65E6B39}" type="pres">
      <dgm:prSet presAssocID="{4172560F-E695-40DB-A850-7652F0C60F0B}" presName="Name111" presStyleLbl="parChTrans1D3" presStyleIdx="3" presStyleCnt="8"/>
      <dgm:spPr/>
      <dgm:t>
        <a:bodyPr/>
        <a:lstStyle/>
        <a:p>
          <a:endParaRPr lang="ru-RU"/>
        </a:p>
      </dgm:t>
    </dgm:pt>
    <dgm:pt modelId="{C2C3227D-9FDC-4768-B308-2432D56C8664}" type="pres">
      <dgm:prSet presAssocID="{A89C7C77-EFCA-4175-94F3-256A62DB69E6}" presName="hierRoot3" presStyleCnt="0">
        <dgm:presLayoutVars>
          <dgm:hierBranch val="init"/>
        </dgm:presLayoutVars>
      </dgm:prSet>
      <dgm:spPr/>
    </dgm:pt>
    <dgm:pt modelId="{3A480909-CAFA-4857-BFC6-74D3BBD2858D}" type="pres">
      <dgm:prSet presAssocID="{A89C7C77-EFCA-4175-94F3-256A62DB69E6}" presName="rootComposite3" presStyleCnt="0"/>
      <dgm:spPr/>
    </dgm:pt>
    <dgm:pt modelId="{E4D4381E-027A-4F7A-9D91-059722E69C1D}" type="pres">
      <dgm:prSet presAssocID="{A89C7C77-EFCA-4175-94F3-256A62DB69E6}" presName="rootText3" presStyleLbl="asst1" presStyleIdx="3" presStyleCnt="9" custScaleY="135063" custLinFactX="1538" custLinFactNeighborX="100000" custLinFactNeighborY="8092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38970FF-FAF3-4FDB-8544-EDF0FFD690AB}" type="pres">
      <dgm:prSet presAssocID="{A89C7C77-EFCA-4175-94F3-256A62DB69E6}" presName="rootConnector3" presStyleLbl="asst1" presStyleIdx="3" presStyleCnt="9"/>
      <dgm:spPr/>
      <dgm:t>
        <a:bodyPr/>
        <a:lstStyle/>
        <a:p>
          <a:endParaRPr lang="ru-RU"/>
        </a:p>
      </dgm:t>
    </dgm:pt>
    <dgm:pt modelId="{257A9708-93CA-4A35-A321-98476F7DB269}" type="pres">
      <dgm:prSet presAssocID="{A89C7C77-EFCA-4175-94F3-256A62DB69E6}" presName="hierChild6" presStyleCnt="0"/>
      <dgm:spPr/>
    </dgm:pt>
    <dgm:pt modelId="{B4D3A792-F0F4-4EE9-80C2-ED4587305891}" type="pres">
      <dgm:prSet presAssocID="{A89C7C77-EFCA-4175-94F3-256A62DB69E6}" presName="hierChild7" presStyleCnt="0"/>
      <dgm:spPr/>
    </dgm:pt>
    <dgm:pt modelId="{CDBDBBE0-C287-4BDC-8C38-663330918DC1}" type="pres">
      <dgm:prSet presAssocID="{462395CB-40E5-40D1-A9D0-B889C9907636}" presName="Name111" presStyleLbl="parChTrans1D2" presStyleIdx="1" presStyleCnt="2"/>
      <dgm:spPr/>
      <dgm:t>
        <a:bodyPr/>
        <a:lstStyle/>
        <a:p>
          <a:endParaRPr lang="ru-RU"/>
        </a:p>
      </dgm:t>
    </dgm:pt>
    <dgm:pt modelId="{C3682155-6B70-4286-8358-7AF343B09889}" type="pres">
      <dgm:prSet presAssocID="{F454C103-9D96-4E4F-852B-795EE5BED065}" presName="hierRoot3" presStyleCnt="0">
        <dgm:presLayoutVars>
          <dgm:hierBranch val="init"/>
        </dgm:presLayoutVars>
      </dgm:prSet>
      <dgm:spPr/>
    </dgm:pt>
    <dgm:pt modelId="{512CE33A-E489-4E7A-BCFD-6E02C791093B}" type="pres">
      <dgm:prSet presAssocID="{F454C103-9D96-4E4F-852B-795EE5BED065}" presName="rootComposite3" presStyleCnt="0"/>
      <dgm:spPr/>
    </dgm:pt>
    <dgm:pt modelId="{210EE0FC-F72B-40C3-991F-B04CDB956FF5}" type="pres">
      <dgm:prSet presAssocID="{F454C103-9D96-4E4F-852B-795EE5BED065}" presName="rootText3" presStyleLbl="asst1" presStyleIdx="4" presStyleCnt="9" custLinFactNeighborX="28050" custLinFactNeighborY="-8529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53FBD84-5882-4DF4-B29C-7EEE26292118}" type="pres">
      <dgm:prSet presAssocID="{F454C103-9D96-4E4F-852B-795EE5BED065}" presName="rootConnector3" presStyleLbl="asst1" presStyleIdx="4" presStyleCnt="9"/>
      <dgm:spPr/>
      <dgm:t>
        <a:bodyPr/>
        <a:lstStyle/>
        <a:p>
          <a:endParaRPr lang="ru-RU"/>
        </a:p>
      </dgm:t>
    </dgm:pt>
    <dgm:pt modelId="{4E7AF07D-9DFE-4E6B-B92C-E43479516D1C}" type="pres">
      <dgm:prSet presAssocID="{F454C103-9D96-4E4F-852B-795EE5BED065}" presName="hierChild6" presStyleCnt="0"/>
      <dgm:spPr/>
    </dgm:pt>
    <dgm:pt modelId="{13D258C0-AA16-4EE0-A007-9C45567B5C63}" type="pres">
      <dgm:prSet presAssocID="{F454C103-9D96-4E4F-852B-795EE5BED065}" presName="hierChild7" presStyleCnt="0"/>
      <dgm:spPr/>
    </dgm:pt>
    <dgm:pt modelId="{6E253427-CE1B-4B7B-8BF4-0AD9A74A2F60}" type="pres">
      <dgm:prSet presAssocID="{90496BDE-BB23-4AE0-95C8-4A15A2B936B2}" presName="Name111" presStyleLbl="parChTrans1D3" presStyleIdx="4" presStyleCnt="8"/>
      <dgm:spPr/>
      <dgm:t>
        <a:bodyPr/>
        <a:lstStyle/>
        <a:p>
          <a:endParaRPr lang="ru-RU"/>
        </a:p>
      </dgm:t>
    </dgm:pt>
    <dgm:pt modelId="{F4179515-7D9E-48E6-8BA4-F2AE1C3DE009}" type="pres">
      <dgm:prSet presAssocID="{F076BB6D-14E1-4B08-A061-E92256724114}" presName="hierRoot3" presStyleCnt="0">
        <dgm:presLayoutVars>
          <dgm:hierBranch val="init"/>
        </dgm:presLayoutVars>
      </dgm:prSet>
      <dgm:spPr/>
    </dgm:pt>
    <dgm:pt modelId="{B9D19073-1A90-45A5-AA2E-EFD77AC6B7E3}" type="pres">
      <dgm:prSet presAssocID="{F076BB6D-14E1-4B08-A061-E92256724114}" presName="rootComposite3" presStyleCnt="0"/>
      <dgm:spPr/>
    </dgm:pt>
    <dgm:pt modelId="{832B538E-B872-4B19-9ACE-5B99D64DB3F6}" type="pres">
      <dgm:prSet presAssocID="{F076BB6D-14E1-4B08-A061-E92256724114}" presName="rootText3" presStyleLbl="asst1" presStyleIdx="5" presStyleCnt="9" custScaleY="135589" custLinFactNeighborX="22971" custLinFactNeighborY="-6837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22C29C8-CBAD-41F5-B87A-14CA41E12C79}" type="pres">
      <dgm:prSet presAssocID="{F076BB6D-14E1-4B08-A061-E92256724114}" presName="rootConnector3" presStyleLbl="asst1" presStyleIdx="5" presStyleCnt="9"/>
      <dgm:spPr/>
      <dgm:t>
        <a:bodyPr/>
        <a:lstStyle/>
        <a:p>
          <a:endParaRPr lang="ru-RU"/>
        </a:p>
      </dgm:t>
    </dgm:pt>
    <dgm:pt modelId="{1FC71F45-F377-447F-8C73-104089780C7A}" type="pres">
      <dgm:prSet presAssocID="{F076BB6D-14E1-4B08-A061-E92256724114}" presName="hierChild6" presStyleCnt="0"/>
      <dgm:spPr/>
    </dgm:pt>
    <dgm:pt modelId="{60C3A345-5034-4251-8D2A-124A21263783}" type="pres">
      <dgm:prSet presAssocID="{F076BB6D-14E1-4B08-A061-E92256724114}" presName="hierChild7" presStyleCnt="0"/>
      <dgm:spPr/>
    </dgm:pt>
    <dgm:pt modelId="{7F7931E8-7715-4854-969C-BBFAEE5BAF78}" type="pres">
      <dgm:prSet presAssocID="{6C63A0C2-735A-4BF4-AFBD-AE223936D0FB}" presName="Name111" presStyleLbl="parChTrans1D3" presStyleIdx="5" presStyleCnt="8"/>
      <dgm:spPr/>
      <dgm:t>
        <a:bodyPr/>
        <a:lstStyle/>
        <a:p>
          <a:endParaRPr lang="ru-RU"/>
        </a:p>
      </dgm:t>
    </dgm:pt>
    <dgm:pt modelId="{E2B3CB40-B58B-4938-8CE4-C9884B72E075}" type="pres">
      <dgm:prSet presAssocID="{A19A47DB-0085-4355-ACD9-C0BA0A43DB11}" presName="hierRoot3" presStyleCnt="0">
        <dgm:presLayoutVars>
          <dgm:hierBranch val="init"/>
        </dgm:presLayoutVars>
      </dgm:prSet>
      <dgm:spPr/>
    </dgm:pt>
    <dgm:pt modelId="{74184528-A004-450F-9AC4-85643EE87AB0}" type="pres">
      <dgm:prSet presAssocID="{A19A47DB-0085-4355-ACD9-C0BA0A43DB11}" presName="rootComposite3" presStyleCnt="0"/>
      <dgm:spPr/>
    </dgm:pt>
    <dgm:pt modelId="{3291013D-8E37-45BA-AA73-D8D553F0B3DB}" type="pres">
      <dgm:prSet presAssocID="{A19A47DB-0085-4355-ACD9-C0BA0A43DB11}" presName="rootText3" presStyleLbl="asst1" presStyleIdx="6" presStyleCnt="9" custScaleY="136995" custLinFactY="200000" custLinFactNeighborX="-96671" custLinFactNeighborY="21421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5626C57-F11D-4573-9173-882B0CD7D715}" type="pres">
      <dgm:prSet presAssocID="{A19A47DB-0085-4355-ACD9-C0BA0A43DB11}" presName="rootConnector3" presStyleLbl="asst1" presStyleIdx="6" presStyleCnt="9"/>
      <dgm:spPr/>
      <dgm:t>
        <a:bodyPr/>
        <a:lstStyle/>
        <a:p>
          <a:endParaRPr lang="ru-RU"/>
        </a:p>
      </dgm:t>
    </dgm:pt>
    <dgm:pt modelId="{FC0963F8-5F24-4556-AFCD-D8C3F1A4D3CB}" type="pres">
      <dgm:prSet presAssocID="{A19A47DB-0085-4355-ACD9-C0BA0A43DB11}" presName="hierChild6" presStyleCnt="0"/>
      <dgm:spPr/>
    </dgm:pt>
    <dgm:pt modelId="{06C5B7B7-995A-406F-BC6C-342B35896A0A}" type="pres">
      <dgm:prSet presAssocID="{A19A47DB-0085-4355-ACD9-C0BA0A43DB11}" presName="hierChild7" presStyleCnt="0"/>
      <dgm:spPr/>
    </dgm:pt>
    <dgm:pt modelId="{DC4D08EE-6C8B-4757-AB5F-BA52152172CB}" type="pres">
      <dgm:prSet presAssocID="{E2416354-9C58-4EE6-A5B5-7561CF1ABB7C}" presName="Name111" presStyleLbl="parChTrans1D3" presStyleIdx="6" presStyleCnt="8"/>
      <dgm:spPr/>
      <dgm:t>
        <a:bodyPr/>
        <a:lstStyle/>
        <a:p>
          <a:endParaRPr lang="ru-RU"/>
        </a:p>
      </dgm:t>
    </dgm:pt>
    <dgm:pt modelId="{5FF5A862-3266-4690-9426-F07D0F49C7D1}" type="pres">
      <dgm:prSet presAssocID="{88F9236F-2B05-477E-9098-3370DC507058}" presName="hierRoot3" presStyleCnt="0">
        <dgm:presLayoutVars>
          <dgm:hierBranch val="init"/>
        </dgm:presLayoutVars>
      </dgm:prSet>
      <dgm:spPr/>
    </dgm:pt>
    <dgm:pt modelId="{88174A4A-4B18-45BC-9803-D26116ADDCEE}" type="pres">
      <dgm:prSet presAssocID="{88F9236F-2B05-477E-9098-3370DC507058}" presName="rootComposite3" presStyleCnt="0"/>
      <dgm:spPr/>
    </dgm:pt>
    <dgm:pt modelId="{9A6F05ED-4A86-4262-840D-9D1401A24960}" type="pres">
      <dgm:prSet presAssocID="{88F9236F-2B05-477E-9098-3370DC507058}" presName="rootText3" presStyleLbl="asst1" presStyleIdx="7" presStyleCnt="9" custScaleY="142788" custLinFactNeighborX="22971" custLinFactNeighborY="-9392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08AAA40-6DB8-452A-A9C6-A4B6AF30CFA2}" type="pres">
      <dgm:prSet presAssocID="{88F9236F-2B05-477E-9098-3370DC507058}" presName="rootConnector3" presStyleLbl="asst1" presStyleIdx="7" presStyleCnt="9"/>
      <dgm:spPr/>
      <dgm:t>
        <a:bodyPr/>
        <a:lstStyle/>
        <a:p>
          <a:endParaRPr lang="ru-RU"/>
        </a:p>
      </dgm:t>
    </dgm:pt>
    <dgm:pt modelId="{0DE20322-DEE8-41B4-9552-017D9B6FB9FE}" type="pres">
      <dgm:prSet presAssocID="{88F9236F-2B05-477E-9098-3370DC507058}" presName="hierChild6" presStyleCnt="0"/>
      <dgm:spPr/>
    </dgm:pt>
    <dgm:pt modelId="{710042A2-ABC0-4F63-9B08-E642F6B3C86C}" type="pres">
      <dgm:prSet presAssocID="{88F9236F-2B05-477E-9098-3370DC507058}" presName="hierChild7" presStyleCnt="0"/>
      <dgm:spPr/>
    </dgm:pt>
    <dgm:pt modelId="{5E74DE6A-FB40-4A6A-867A-C76E2024F99E}" type="pres">
      <dgm:prSet presAssocID="{9878E013-8514-4B57-BD41-9F157CD16E88}" presName="Name111" presStyleLbl="parChTrans1D3" presStyleIdx="7" presStyleCnt="8"/>
      <dgm:spPr/>
      <dgm:t>
        <a:bodyPr/>
        <a:lstStyle/>
        <a:p>
          <a:endParaRPr lang="ru-RU"/>
        </a:p>
      </dgm:t>
    </dgm:pt>
    <dgm:pt modelId="{3A551616-969A-4707-92A7-3233408FD7B3}" type="pres">
      <dgm:prSet presAssocID="{D9E4186B-5B0B-4984-96A6-226439C349A6}" presName="hierRoot3" presStyleCnt="0">
        <dgm:presLayoutVars>
          <dgm:hierBranch val="init"/>
        </dgm:presLayoutVars>
      </dgm:prSet>
      <dgm:spPr/>
    </dgm:pt>
    <dgm:pt modelId="{317041B4-CE82-4F98-9523-3411F54ED9E8}" type="pres">
      <dgm:prSet presAssocID="{D9E4186B-5B0B-4984-96A6-226439C349A6}" presName="rootComposite3" presStyleCnt="0"/>
      <dgm:spPr/>
    </dgm:pt>
    <dgm:pt modelId="{55F21BFB-AE1C-44DA-82CD-340184F59A38}" type="pres">
      <dgm:prSet presAssocID="{D9E4186B-5B0B-4984-96A6-226439C349A6}" presName="rootText3" presStyleLbl="asst1" presStyleIdx="8" presStyleCnt="9" custScaleY="160402" custLinFactNeighborX="-98029" custLinFactNeighborY="6281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BCBC5F2-F528-4FE8-A487-BB24683492DA}" type="pres">
      <dgm:prSet presAssocID="{D9E4186B-5B0B-4984-96A6-226439C349A6}" presName="rootConnector3" presStyleLbl="asst1" presStyleIdx="8" presStyleCnt="9"/>
      <dgm:spPr/>
      <dgm:t>
        <a:bodyPr/>
        <a:lstStyle/>
        <a:p>
          <a:endParaRPr lang="ru-RU"/>
        </a:p>
      </dgm:t>
    </dgm:pt>
    <dgm:pt modelId="{31886207-6D17-4292-BD22-EEE9400C6C72}" type="pres">
      <dgm:prSet presAssocID="{D9E4186B-5B0B-4984-96A6-226439C349A6}" presName="hierChild6" presStyleCnt="0"/>
      <dgm:spPr/>
    </dgm:pt>
    <dgm:pt modelId="{710C4D81-F87E-44FC-BA02-C18F60D8749B}" type="pres">
      <dgm:prSet presAssocID="{D9E4186B-5B0B-4984-96A6-226439C349A6}" presName="hierChild7" presStyleCnt="0"/>
      <dgm:spPr/>
    </dgm:pt>
  </dgm:ptLst>
  <dgm:cxnLst>
    <dgm:cxn modelId="{68331223-CE1B-4687-80EE-67CFC2CBC83E}" srcId="{5BE85890-CDFB-4F01-8455-B18A228A1478}" destId="{0F0AFE1B-DDCA-4B42-9564-AEE13346ADD1}" srcOrd="0" destOrd="0" parTransId="{BBCED745-C9A9-49A6-9F57-10440DEE761C}" sibTransId="{20E000CF-EBE0-48DD-82F4-4D4D48C21722}"/>
    <dgm:cxn modelId="{0F3B201B-D9AA-4D43-B2D6-EF6C52CBD499}" srcId="{5BE85890-CDFB-4F01-8455-B18A228A1478}" destId="{DD864D91-B645-4813-88DB-7ACB56EF327F}" srcOrd="2" destOrd="0" parTransId="{94DA5FBF-6D2E-4605-BAAD-928BCFAEB80A}" sibTransId="{9E6344E6-83D4-47DC-ACB2-E920E71F4E6D}"/>
    <dgm:cxn modelId="{E56D030F-A310-473F-85C1-4CD970AAB7E1}" srcId="{5BE85890-CDFB-4F01-8455-B18A228A1478}" destId="{9970389C-DDFB-403F-8697-99C80E06B95E}" srcOrd="1" destOrd="0" parTransId="{89816CD2-4B9C-4E1B-8393-CDE5ACEA4D57}" sibTransId="{3AFA1068-3518-4683-96C4-790ECD0BEF32}"/>
    <dgm:cxn modelId="{948C2ED9-9285-4229-AD59-8EDC9488E3BD}" type="presOf" srcId="{9970389C-DDFB-403F-8697-99C80E06B95E}" destId="{BED42539-3B26-4A28-8B64-4235FEB4C5D0}" srcOrd="1" destOrd="0" presId="urn:microsoft.com/office/officeart/2005/8/layout/orgChart1"/>
    <dgm:cxn modelId="{3BAAE555-A844-4BCD-8F34-0777921A44C7}" srcId="{F454C103-9D96-4E4F-852B-795EE5BED065}" destId="{88F9236F-2B05-477E-9098-3370DC507058}" srcOrd="2" destOrd="0" parTransId="{E2416354-9C58-4EE6-A5B5-7561CF1ABB7C}" sibTransId="{0497865B-29A8-48BB-93F9-7E5455B39CED}"/>
    <dgm:cxn modelId="{6C3860D8-B9CC-444C-8F61-F2C066BF38A1}" srcId="{18DC0C74-9C61-4536-A5E0-0019B67884E9}" destId="{DB58FBBE-55E4-4775-B7C8-ADA27EDA53FC}" srcOrd="0" destOrd="0" parTransId="{389790A8-145C-4F4A-A148-BA5052A1766E}" sibTransId="{2CB28BBB-CDD7-463C-8CF5-3E53AF760F79}"/>
    <dgm:cxn modelId="{468E0EB0-08DD-466A-A7A0-CCDDA387F138}" type="presOf" srcId="{E2416354-9C58-4EE6-A5B5-7561CF1ABB7C}" destId="{DC4D08EE-6C8B-4757-AB5F-BA52152172CB}" srcOrd="0" destOrd="0" presId="urn:microsoft.com/office/officeart/2005/8/layout/orgChart1"/>
    <dgm:cxn modelId="{09810965-3477-4432-A97A-B4995F259BBD}" type="presOf" srcId="{DB58FBBE-55E4-4775-B7C8-ADA27EDA53FC}" destId="{8B431A81-6710-4E67-9426-96B37700E289}" srcOrd="1" destOrd="0" presId="urn:microsoft.com/office/officeart/2005/8/layout/orgChart1"/>
    <dgm:cxn modelId="{CFE56CBA-0E5B-484F-A02B-FCB4E50640C5}" srcId="{F454C103-9D96-4E4F-852B-795EE5BED065}" destId="{D9E4186B-5B0B-4984-96A6-226439C349A6}" srcOrd="3" destOrd="0" parTransId="{9878E013-8514-4B57-BD41-9F157CD16E88}" sibTransId="{17AFF83D-21DB-47AD-9F17-137B60946726}"/>
    <dgm:cxn modelId="{9B75F995-F4B1-478B-BB42-A2EA185815B6}" type="presOf" srcId="{88F9236F-2B05-477E-9098-3370DC507058}" destId="{E08AAA40-6DB8-452A-A9C6-A4B6AF30CFA2}" srcOrd="1" destOrd="0" presId="urn:microsoft.com/office/officeart/2005/8/layout/orgChart1"/>
    <dgm:cxn modelId="{91848408-E236-4D52-A35A-32563F559170}" type="presOf" srcId="{9878E013-8514-4B57-BD41-9F157CD16E88}" destId="{5E74DE6A-FB40-4A6A-867A-C76E2024F99E}" srcOrd="0" destOrd="0" presId="urn:microsoft.com/office/officeart/2005/8/layout/orgChart1"/>
    <dgm:cxn modelId="{86CE7EF4-0216-4E3F-A4E7-05958CFDAFFD}" type="presOf" srcId="{0F0AFE1B-DDCA-4B42-9564-AEE13346ADD1}" destId="{1C852CBF-99F9-4739-A7C0-49F279FA8578}" srcOrd="1" destOrd="0" presId="urn:microsoft.com/office/officeart/2005/8/layout/orgChart1"/>
    <dgm:cxn modelId="{2A55EB39-BB44-4567-B27B-BD654182CA07}" type="presOf" srcId="{89816CD2-4B9C-4E1B-8393-CDE5ACEA4D57}" destId="{DEEAD821-FEE6-4ADD-A8CF-5D8AA656AF5F}" srcOrd="0" destOrd="0" presId="urn:microsoft.com/office/officeart/2005/8/layout/orgChart1"/>
    <dgm:cxn modelId="{F014015A-A6C3-4C10-A737-467E5DFC5CF5}" type="presOf" srcId="{DD864D91-B645-4813-88DB-7ACB56EF327F}" destId="{74A09E15-5246-4A64-9BFD-5F47A25DFB3F}" srcOrd="1" destOrd="0" presId="urn:microsoft.com/office/officeart/2005/8/layout/orgChart1"/>
    <dgm:cxn modelId="{FED4A4BC-2541-4118-8C04-0846C1FEC59F}" type="presOf" srcId="{D9E4186B-5B0B-4984-96A6-226439C349A6}" destId="{CBCBC5F2-F528-4FE8-A487-BB24683492DA}" srcOrd="1" destOrd="0" presId="urn:microsoft.com/office/officeart/2005/8/layout/orgChart1"/>
    <dgm:cxn modelId="{2AD4F024-C577-436D-A0C1-6698D58AEBEC}" type="presOf" srcId="{BBCED745-C9A9-49A6-9F57-10440DEE761C}" destId="{8404945D-7285-45A5-B694-1BC960456DCF}" srcOrd="0" destOrd="0" presId="urn:microsoft.com/office/officeart/2005/8/layout/orgChart1"/>
    <dgm:cxn modelId="{1E58260B-34F8-43A8-A1F9-5193D3EE3E2E}" type="presOf" srcId="{6C63A0C2-735A-4BF4-AFBD-AE223936D0FB}" destId="{7F7931E8-7715-4854-969C-BBFAEE5BAF78}" srcOrd="0" destOrd="0" presId="urn:microsoft.com/office/officeart/2005/8/layout/orgChart1"/>
    <dgm:cxn modelId="{4DB40708-5850-497C-BBF2-638CF3D93F96}" type="presOf" srcId="{94DA5FBF-6D2E-4605-BAAD-928BCFAEB80A}" destId="{C70322A6-59F7-4790-902E-D10E33CFE251}" srcOrd="0" destOrd="0" presId="urn:microsoft.com/office/officeart/2005/8/layout/orgChart1"/>
    <dgm:cxn modelId="{E84D47CD-D3D8-47FA-9DBE-9D173F822887}" type="presOf" srcId="{4172560F-E695-40DB-A850-7652F0C60F0B}" destId="{D4860D69-0877-40EF-9E1B-6BA8C65E6B39}" srcOrd="0" destOrd="0" presId="urn:microsoft.com/office/officeart/2005/8/layout/orgChart1"/>
    <dgm:cxn modelId="{7548DE3C-A8FF-4BA0-806D-CB4125F6833E}" type="presOf" srcId="{A19A47DB-0085-4355-ACD9-C0BA0A43DB11}" destId="{C5626C57-F11D-4573-9173-882B0CD7D715}" srcOrd="1" destOrd="0" presId="urn:microsoft.com/office/officeart/2005/8/layout/orgChart1"/>
    <dgm:cxn modelId="{9BE71525-8574-4AF9-B22C-E2F51209271D}" type="presOf" srcId="{D9E4186B-5B0B-4984-96A6-226439C349A6}" destId="{55F21BFB-AE1C-44DA-82CD-340184F59A38}" srcOrd="0" destOrd="0" presId="urn:microsoft.com/office/officeart/2005/8/layout/orgChart1"/>
    <dgm:cxn modelId="{2768053A-C62C-4213-B29F-E48717BCC577}" type="presOf" srcId="{90496BDE-BB23-4AE0-95C8-4A15A2B936B2}" destId="{6E253427-CE1B-4B7B-8BF4-0AD9A74A2F60}" srcOrd="0" destOrd="0" presId="urn:microsoft.com/office/officeart/2005/8/layout/orgChart1"/>
    <dgm:cxn modelId="{CACC1FC4-D02E-4269-8CD8-95EC7301A91A}" type="presOf" srcId="{DD864D91-B645-4813-88DB-7ACB56EF327F}" destId="{9F48AE7E-CDFD-4481-BF9E-5E1405FEB632}" srcOrd="0" destOrd="0" presId="urn:microsoft.com/office/officeart/2005/8/layout/orgChart1"/>
    <dgm:cxn modelId="{81C3595D-3BB2-426B-8F77-07882D74759E}" type="presOf" srcId="{F076BB6D-14E1-4B08-A061-E92256724114}" destId="{832B538E-B872-4B19-9ACE-5B99D64DB3F6}" srcOrd="0" destOrd="0" presId="urn:microsoft.com/office/officeart/2005/8/layout/orgChart1"/>
    <dgm:cxn modelId="{C08720DB-C0C5-4C08-B8E2-43F9F2062513}" type="presOf" srcId="{A89C7C77-EFCA-4175-94F3-256A62DB69E6}" destId="{E4D4381E-027A-4F7A-9D91-059722E69C1D}" srcOrd="0" destOrd="0" presId="urn:microsoft.com/office/officeart/2005/8/layout/orgChart1"/>
    <dgm:cxn modelId="{13F1C7E9-D0B2-4C4F-928D-546820EFB1E3}" srcId="{5BE85890-CDFB-4F01-8455-B18A228A1478}" destId="{A89C7C77-EFCA-4175-94F3-256A62DB69E6}" srcOrd="3" destOrd="0" parTransId="{4172560F-E695-40DB-A850-7652F0C60F0B}" sibTransId="{99C4957E-199F-43AA-862F-F8A50C094564}"/>
    <dgm:cxn modelId="{FF91686C-438E-4F1A-A15A-DDF50588B631}" type="presOf" srcId="{F454C103-9D96-4E4F-852B-795EE5BED065}" destId="{210EE0FC-F72B-40C3-991F-B04CDB956FF5}" srcOrd="0" destOrd="0" presId="urn:microsoft.com/office/officeart/2005/8/layout/orgChart1"/>
    <dgm:cxn modelId="{A3009C40-D14D-4478-A927-FBA629285A56}" type="presOf" srcId="{5BE85890-CDFB-4F01-8455-B18A228A1478}" destId="{DF0ED8D8-69A1-41BB-9B46-FACBBEB90AC0}" srcOrd="0" destOrd="0" presId="urn:microsoft.com/office/officeart/2005/8/layout/orgChart1"/>
    <dgm:cxn modelId="{474ACAD4-6B4B-4598-83EF-258B3BCBC097}" type="presOf" srcId="{462395CB-40E5-40D1-A9D0-B889C9907636}" destId="{CDBDBBE0-C287-4BDC-8C38-663330918DC1}" srcOrd="0" destOrd="0" presId="urn:microsoft.com/office/officeart/2005/8/layout/orgChart1"/>
    <dgm:cxn modelId="{341CBAED-F112-4EAA-87BC-4E4B840F98FD}" type="presOf" srcId="{A19A47DB-0085-4355-ACD9-C0BA0A43DB11}" destId="{3291013D-8E37-45BA-AA73-D8D553F0B3DB}" srcOrd="0" destOrd="0" presId="urn:microsoft.com/office/officeart/2005/8/layout/orgChart1"/>
    <dgm:cxn modelId="{B0663308-9F4E-4635-A22A-A4E29167E509}" srcId="{F454C103-9D96-4E4F-852B-795EE5BED065}" destId="{A19A47DB-0085-4355-ACD9-C0BA0A43DB11}" srcOrd="1" destOrd="0" parTransId="{6C63A0C2-735A-4BF4-AFBD-AE223936D0FB}" sibTransId="{56E5CE08-CDFD-4433-8F4F-51BD41B5E702}"/>
    <dgm:cxn modelId="{6CF6A671-8953-449A-B5CC-BA1D61FB70E8}" srcId="{DB58FBBE-55E4-4775-B7C8-ADA27EDA53FC}" destId="{F454C103-9D96-4E4F-852B-795EE5BED065}" srcOrd="1" destOrd="0" parTransId="{462395CB-40E5-40D1-A9D0-B889C9907636}" sibTransId="{8E624416-7E28-4879-B96C-CC0287622423}"/>
    <dgm:cxn modelId="{91407A37-D241-4B81-A4E4-1900B7C1C8E5}" type="presOf" srcId="{A89C7C77-EFCA-4175-94F3-256A62DB69E6}" destId="{E38970FF-FAF3-4FDB-8544-EDF0FFD690AB}" srcOrd="1" destOrd="0" presId="urn:microsoft.com/office/officeart/2005/8/layout/orgChart1"/>
    <dgm:cxn modelId="{7160535E-2F79-475B-9E3A-CE1D0829AD57}" type="presOf" srcId="{309461C7-3675-46A6-B9F4-F2E5477E78BF}" destId="{CEDBAAD2-19B1-4492-B3AB-02C5A6AB50AA}" srcOrd="0" destOrd="0" presId="urn:microsoft.com/office/officeart/2005/8/layout/orgChart1"/>
    <dgm:cxn modelId="{AFC5A053-876C-4F98-997C-60B052AA02E0}" type="presOf" srcId="{5BE85890-CDFB-4F01-8455-B18A228A1478}" destId="{EA4F6003-BD3A-4054-B143-28BAD2E67A55}" srcOrd="1" destOrd="0" presId="urn:microsoft.com/office/officeart/2005/8/layout/orgChart1"/>
    <dgm:cxn modelId="{AA7637ED-0A15-40AE-B986-670C9E96677E}" type="presOf" srcId="{F076BB6D-14E1-4B08-A061-E92256724114}" destId="{B22C29C8-CBAD-41F5-B87A-14CA41E12C79}" srcOrd="1" destOrd="0" presId="urn:microsoft.com/office/officeart/2005/8/layout/orgChart1"/>
    <dgm:cxn modelId="{E0DD24CE-1970-440E-ADAC-61C2905180C9}" srcId="{DB58FBBE-55E4-4775-B7C8-ADA27EDA53FC}" destId="{5BE85890-CDFB-4F01-8455-B18A228A1478}" srcOrd="0" destOrd="0" parTransId="{309461C7-3675-46A6-B9F4-F2E5477E78BF}" sibTransId="{92CFF5A6-830A-4917-BE56-98524B385951}"/>
    <dgm:cxn modelId="{127C2709-93D4-4B54-9AE1-9CD3E2BCB809}" type="presOf" srcId="{18DC0C74-9C61-4536-A5E0-0019B67884E9}" destId="{5FF6CA1B-143D-4E0A-832C-406B4DD05CF7}" srcOrd="0" destOrd="0" presId="urn:microsoft.com/office/officeart/2005/8/layout/orgChart1"/>
    <dgm:cxn modelId="{331EEA7D-8622-45AE-AFBA-7D54C9AC7BA6}" type="presOf" srcId="{0F0AFE1B-DDCA-4B42-9564-AEE13346ADD1}" destId="{436F45A5-CAA3-42E3-BFFC-927A4A4113EE}" srcOrd="0" destOrd="0" presId="urn:microsoft.com/office/officeart/2005/8/layout/orgChart1"/>
    <dgm:cxn modelId="{972E24BB-405A-4948-8F97-B9C33722A492}" type="presOf" srcId="{DB58FBBE-55E4-4775-B7C8-ADA27EDA53FC}" destId="{9B5FCF2D-01A0-4794-BA8B-12060D8ACBD0}" srcOrd="0" destOrd="0" presId="urn:microsoft.com/office/officeart/2005/8/layout/orgChart1"/>
    <dgm:cxn modelId="{3766AD71-CBDA-4FED-9E2D-067B2FAE12CB}" type="presOf" srcId="{9970389C-DDFB-403F-8697-99C80E06B95E}" destId="{599014AD-989F-4DF0-9BE4-7B6C3E6442B0}" srcOrd="0" destOrd="0" presId="urn:microsoft.com/office/officeart/2005/8/layout/orgChart1"/>
    <dgm:cxn modelId="{D1B75148-5F9A-47AA-A9F2-BA16AB3EBE0B}" type="presOf" srcId="{88F9236F-2B05-477E-9098-3370DC507058}" destId="{9A6F05ED-4A86-4262-840D-9D1401A24960}" srcOrd="0" destOrd="0" presId="urn:microsoft.com/office/officeart/2005/8/layout/orgChart1"/>
    <dgm:cxn modelId="{52C8EAE9-AFF1-4E76-95A2-635ECFDBD057}" srcId="{F454C103-9D96-4E4F-852B-795EE5BED065}" destId="{F076BB6D-14E1-4B08-A061-E92256724114}" srcOrd="0" destOrd="0" parTransId="{90496BDE-BB23-4AE0-95C8-4A15A2B936B2}" sibTransId="{DF8D1929-35BA-433C-A084-02B53C0627C8}"/>
    <dgm:cxn modelId="{6786334C-FB5C-4EFB-8B8C-F66F15978E80}" type="presOf" srcId="{F454C103-9D96-4E4F-852B-795EE5BED065}" destId="{853FBD84-5882-4DF4-B29C-7EEE26292118}" srcOrd="1" destOrd="0" presId="urn:microsoft.com/office/officeart/2005/8/layout/orgChart1"/>
    <dgm:cxn modelId="{B604C219-3584-4FE2-A5DC-D8E8CFA0C4E8}" type="presParOf" srcId="{5FF6CA1B-143D-4E0A-832C-406B4DD05CF7}" destId="{CC36E611-1721-4972-9360-34B1C6BDB2FB}" srcOrd="0" destOrd="0" presId="urn:microsoft.com/office/officeart/2005/8/layout/orgChart1"/>
    <dgm:cxn modelId="{034F9419-9301-4DC7-A31B-AB44290100D4}" type="presParOf" srcId="{CC36E611-1721-4972-9360-34B1C6BDB2FB}" destId="{14F80386-A9A6-4C0F-985D-CC790FA68B9A}" srcOrd="0" destOrd="0" presId="urn:microsoft.com/office/officeart/2005/8/layout/orgChart1"/>
    <dgm:cxn modelId="{45389728-944D-40D8-89F5-10EDC70240DA}" type="presParOf" srcId="{14F80386-A9A6-4C0F-985D-CC790FA68B9A}" destId="{9B5FCF2D-01A0-4794-BA8B-12060D8ACBD0}" srcOrd="0" destOrd="0" presId="urn:microsoft.com/office/officeart/2005/8/layout/orgChart1"/>
    <dgm:cxn modelId="{81EA3DA4-7EC4-4E40-8863-6FE7A2D18E5C}" type="presParOf" srcId="{14F80386-A9A6-4C0F-985D-CC790FA68B9A}" destId="{8B431A81-6710-4E67-9426-96B37700E289}" srcOrd="1" destOrd="0" presId="urn:microsoft.com/office/officeart/2005/8/layout/orgChart1"/>
    <dgm:cxn modelId="{C977410F-5914-4CC1-B902-530E97C22D7D}" type="presParOf" srcId="{CC36E611-1721-4972-9360-34B1C6BDB2FB}" destId="{95746258-F1F8-4CE3-8CC6-D99207243294}" srcOrd="1" destOrd="0" presId="urn:microsoft.com/office/officeart/2005/8/layout/orgChart1"/>
    <dgm:cxn modelId="{ABA4060A-A1CB-4D0C-8C75-048B47AADA02}" type="presParOf" srcId="{CC36E611-1721-4972-9360-34B1C6BDB2FB}" destId="{98308A08-80AA-487C-8502-493297B9B76E}" srcOrd="2" destOrd="0" presId="urn:microsoft.com/office/officeart/2005/8/layout/orgChart1"/>
    <dgm:cxn modelId="{18759E06-CE02-457F-9058-3301E129BB28}" type="presParOf" srcId="{98308A08-80AA-487C-8502-493297B9B76E}" destId="{CEDBAAD2-19B1-4492-B3AB-02C5A6AB50AA}" srcOrd="0" destOrd="0" presId="urn:microsoft.com/office/officeart/2005/8/layout/orgChart1"/>
    <dgm:cxn modelId="{CB13C63D-DFED-404E-B6C9-E531C50BAF89}" type="presParOf" srcId="{98308A08-80AA-487C-8502-493297B9B76E}" destId="{3078495D-829D-4A58-9D2B-679330FAB506}" srcOrd="1" destOrd="0" presId="urn:microsoft.com/office/officeart/2005/8/layout/orgChart1"/>
    <dgm:cxn modelId="{656C513C-ACA2-479C-885C-15738D8E7CEC}" type="presParOf" srcId="{3078495D-829D-4A58-9D2B-679330FAB506}" destId="{0A24C6EA-6F6C-4ED7-9957-3A6CD7F43318}" srcOrd="0" destOrd="0" presId="urn:microsoft.com/office/officeart/2005/8/layout/orgChart1"/>
    <dgm:cxn modelId="{471277B4-D7EF-42F2-B6CD-D7FB4D6F5F2E}" type="presParOf" srcId="{0A24C6EA-6F6C-4ED7-9957-3A6CD7F43318}" destId="{DF0ED8D8-69A1-41BB-9B46-FACBBEB90AC0}" srcOrd="0" destOrd="0" presId="urn:microsoft.com/office/officeart/2005/8/layout/orgChart1"/>
    <dgm:cxn modelId="{DF08DE45-B617-468F-8EAF-B19FE7DFD145}" type="presParOf" srcId="{0A24C6EA-6F6C-4ED7-9957-3A6CD7F43318}" destId="{EA4F6003-BD3A-4054-B143-28BAD2E67A55}" srcOrd="1" destOrd="0" presId="urn:microsoft.com/office/officeart/2005/8/layout/orgChart1"/>
    <dgm:cxn modelId="{10445589-E5EC-4D0C-B87B-F4C8C4CAB98C}" type="presParOf" srcId="{3078495D-829D-4A58-9D2B-679330FAB506}" destId="{D80E62EC-954C-41A5-B88D-36FE8D0DA281}" srcOrd="1" destOrd="0" presId="urn:microsoft.com/office/officeart/2005/8/layout/orgChart1"/>
    <dgm:cxn modelId="{128C843C-31D4-464C-BBB3-CF1E1CDD9FCE}" type="presParOf" srcId="{D80E62EC-954C-41A5-B88D-36FE8D0DA281}" destId="{DEEAD821-FEE6-4ADD-A8CF-5D8AA656AF5F}" srcOrd="0" destOrd="0" presId="urn:microsoft.com/office/officeart/2005/8/layout/orgChart1"/>
    <dgm:cxn modelId="{6476F4A2-C5F1-4AC4-B2BA-926B15B18DAC}" type="presParOf" srcId="{D80E62EC-954C-41A5-B88D-36FE8D0DA281}" destId="{C4ACAF7A-580D-4322-8B82-9E20D67C6180}" srcOrd="1" destOrd="0" presId="urn:microsoft.com/office/officeart/2005/8/layout/orgChart1"/>
    <dgm:cxn modelId="{60CC6DC7-F040-4C93-B316-E400334BED20}" type="presParOf" srcId="{C4ACAF7A-580D-4322-8B82-9E20D67C6180}" destId="{18A6BBF9-42BF-4073-9DC9-5DE964FD68D5}" srcOrd="0" destOrd="0" presId="urn:microsoft.com/office/officeart/2005/8/layout/orgChart1"/>
    <dgm:cxn modelId="{921A6378-88C6-46B5-8E0E-E3F80E80091F}" type="presParOf" srcId="{18A6BBF9-42BF-4073-9DC9-5DE964FD68D5}" destId="{599014AD-989F-4DF0-9BE4-7B6C3E6442B0}" srcOrd="0" destOrd="0" presId="urn:microsoft.com/office/officeart/2005/8/layout/orgChart1"/>
    <dgm:cxn modelId="{A45F196E-9155-4B50-B7E4-4641B20266DA}" type="presParOf" srcId="{18A6BBF9-42BF-4073-9DC9-5DE964FD68D5}" destId="{BED42539-3B26-4A28-8B64-4235FEB4C5D0}" srcOrd="1" destOrd="0" presId="urn:microsoft.com/office/officeart/2005/8/layout/orgChart1"/>
    <dgm:cxn modelId="{2FB5825F-569B-4BD3-AF60-742D915C974B}" type="presParOf" srcId="{C4ACAF7A-580D-4322-8B82-9E20D67C6180}" destId="{A4F25B0D-9838-4EFC-9AEA-7073BE46B44A}" srcOrd="1" destOrd="0" presId="urn:microsoft.com/office/officeart/2005/8/layout/orgChart1"/>
    <dgm:cxn modelId="{4828F4FF-D386-4F8D-8031-7CFBBF0342E7}" type="presParOf" srcId="{C4ACAF7A-580D-4322-8B82-9E20D67C6180}" destId="{7FB9399C-67A3-4564-A7A0-544E2E0DD216}" srcOrd="2" destOrd="0" presId="urn:microsoft.com/office/officeart/2005/8/layout/orgChart1"/>
    <dgm:cxn modelId="{85BC6C87-F95A-4071-969D-6BFFF428FBD9}" type="presParOf" srcId="{3078495D-829D-4A58-9D2B-679330FAB506}" destId="{B2698F47-2BD6-4447-A947-EC8886356C0F}" srcOrd="2" destOrd="0" presId="urn:microsoft.com/office/officeart/2005/8/layout/orgChart1"/>
    <dgm:cxn modelId="{90241AE0-FED4-433C-B5EE-AC161E446FD6}" type="presParOf" srcId="{B2698F47-2BD6-4447-A947-EC8886356C0F}" destId="{8404945D-7285-45A5-B694-1BC960456DCF}" srcOrd="0" destOrd="0" presId="urn:microsoft.com/office/officeart/2005/8/layout/orgChart1"/>
    <dgm:cxn modelId="{77082B97-0518-4700-A82E-0E46296FE84D}" type="presParOf" srcId="{B2698F47-2BD6-4447-A947-EC8886356C0F}" destId="{3E8DB603-AF72-4ADF-BE83-7CBCF121F7A6}" srcOrd="1" destOrd="0" presId="urn:microsoft.com/office/officeart/2005/8/layout/orgChart1"/>
    <dgm:cxn modelId="{6AAF8DBC-35DC-4FCF-8369-851CE7AC2490}" type="presParOf" srcId="{3E8DB603-AF72-4ADF-BE83-7CBCF121F7A6}" destId="{98C715B5-C3CE-4766-9C5F-09731F32970D}" srcOrd="0" destOrd="0" presId="urn:microsoft.com/office/officeart/2005/8/layout/orgChart1"/>
    <dgm:cxn modelId="{48BBAEEB-4CBB-4BA4-BBB3-2DBB5C41A8FA}" type="presParOf" srcId="{98C715B5-C3CE-4766-9C5F-09731F32970D}" destId="{436F45A5-CAA3-42E3-BFFC-927A4A4113EE}" srcOrd="0" destOrd="0" presId="urn:microsoft.com/office/officeart/2005/8/layout/orgChart1"/>
    <dgm:cxn modelId="{36E00C5C-D0A2-4ECC-8923-C0607AAB846D}" type="presParOf" srcId="{98C715B5-C3CE-4766-9C5F-09731F32970D}" destId="{1C852CBF-99F9-4739-A7C0-49F279FA8578}" srcOrd="1" destOrd="0" presId="urn:microsoft.com/office/officeart/2005/8/layout/orgChart1"/>
    <dgm:cxn modelId="{101CF726-A3B3-4201-BE5F-B71A74227B16}" type="presParOf" srcId="{3E8DB603-AF72-4ADF-BE83-7CBCF121F7A6}" destId="{D3FDA245-5A6D-4BAA-99DD-35521CAA445C}" srcOrd="1" destOrd="0" presId="urn:microsoft.com/office/officeart/2005/8/layout/orgChart1"/>
    <dgm:cxn modelId="{254118E1-8BEF-4DC6-B50C-D25EB6750CEE}" type="presParOf" srcId="{3E8DB603-AF72-4ADF-BE83-7CBCF121F7A6}" destId="{BDF7B902-9A5A-404D-9611-E3159582B25C}" srcOrd="2" destOrd="0" presId="urn:microsoft.com/office/officeart/2005/8/layout/orgChart1"/>
    <dgm:cxn modelId="{BA9B2D25-D6B2-43E8-BD66-3F8ED81B7BD6}" type="presParOf" srcId="{B2698F47-2BD6-4447-A947-EC8886356C0F}" destId="{C70322A6-59F7-4790-902E-D10E33CFE251}" srcOrd="2" destOrd="0" presId="urn:microsoft.com/office/officeart/2005/8/layout/orgChart1"/>
    <dgm:cxn modelId="{A700CEB1-2ED5-4B40-8580-2F070B5E6D24}" type="presParOf" srcId="{B2698F47-2BD6-4447-A947-EC8886356C0F}" destId="{C1DB70CE-B9D1-4C4B-B0AE-BD4F3B73094B}" srcOrd="3" destOrd="0" presId="urn:microsoft.com/office/officeart/2005/8/layout/orgChart1"/>
    <dgm:cxn modelId="{7664AAB5-59D1-4D9E-849A-F9E30BE1902D}" type="presParOf" srcId="{C1DB70CE-B9D1-4C4B-B0AE-BD4F3B73094B}" destId="{6174727F-383D-494A-BC5D-E22CF0C53125}" srcOrd="0" destOrd="0" presId="urn:microsoft.com/office/officeart/2005/8/layout/orgChart1"/>
    <dgm:cxn modelId="{39A4C06A-C07D-4509-8FEA-9E540740D5CC}" type="presParOf" srcId="{6174727F-383D-494A-BC5D-E22CF0C53125}" destId="{9F48AE7E-CDFD-4481-BF9E-5E1405FEB632}" srcOrd="0" destOrd="0" presId="urn:microsoft.com/office/officeart/2005/8/layout/orgChart1"/>
    <dgm:cxn modelId="{8D61BBE5-DA7A-43AA-B83B-7D14F2770735}" type="presParOf" srcId="{6174727F-383D-494A-BC5D-E22CF0C53125}" destId="{74A09E15-5246-4A64-9BFD-5F47A25DFB3F}" srcOrd="1" destOrd="0" presId="urn:microsoft.com/office/officeart/2005/8/layout/orgChart1"/>
    <dgm:cxn modelId="{DC6C3F5F-60DE-4C7F-80A4-96AAA3B5A936}" type="presParOf" srcId="{C1DB70CE-B9D1-4C4B-B0AE-BD4F3B73094B}" destId="{113B13B2-3705-4409-8FB8-65C9E41B8AF5}" srcOrd="1" destOrd="0" presId="urn:microsoft.com/office/officeart/2005/8/layout/orgChart1"/>
    <dgm:cxn modelId="{99FCCB3C-7618-4368-BB71-7AC2C7F4AB6C}" type="presParOf" srcId="{C1DB70CE-B9D1-4C4B-B0AE-BD4F3B73094B}" destId="{2125B710-0BE8-4E0A-9ABE-FAE372BA25B9}" srcOrd="2" destOrd="0" presId="urn:microsoft.com/office/officeart/2005/8/layout/orgChart1"/>
    <dgm:cxn modelId="{4A5F49AA-3A74-4480-A5AC-10F0E17C4661}" type="presParOf" srcId="{B2698F47-2BD6-4447-A947-EC8886356C0F}" destId="{D4860D69-0877-40EF-9E1B-6BA8C65E6B39}" srcOrd="4" destOrd="0" presId="urn:microsoft.com/office/officeart/2005/8/layout/orgChart1"/>
    <dgm:cxn modelId="{477545D8-B841-4570-89A1-C3653CA1D800}" type="presParOf" srcId="{B2698F47-2BD6-4447-A947-EC8886356C0F}" destId="{C2C3227D-9FDC-4768-B308-2432D56C8664}" srcOrd="5" destOrd="0" presId="urn:microsoft.com/office/officeart/2005/8/layout/orgChart1"/>
    <dgm:cxn modelId="{2D452E97-AF5F-45A7-B607-A8B0D276ED0E}" type="presParOf" srcId="{C2C3227D-9FDC-4768-B308-2432D56C8664}" destId="{3A480909-CAFA-4857-BFC6-74D3BBD2858D}" srcOrd="0" destOrd="0" presId="urn:microsoft.com/office/officeart/2005/8/layout/orgChart1"/>
    <dgm:cxn modelId="{0EF2D5B3-59BD-4DF2-B32A-1A6C25C54EE8}" type="presParOf" srcId="{3A480909-CAFA-4857-BFC6-74D3BBD2858D}" destId="{E4D4381E-027A-4F7A-9D91-059722E69C1D}" srcOrd="0" destOrd="0" presId="urn:microsoft.com/office/officeart/2005/8/layout/orgChart1"/>
    <dgm:cxn modelId="{12984398-1BD4-4D06-81FB-2E7BA75D6C57}" type="presParOf" srcId="{3A480909-CAFA-4857-BFC6-74D3BBD2858D}" destId="{E38970FF-FAF3-4FDB-8544-EDF0FFD690AB}" srcOrd="1" destOrd="0" presId="urn:microsoft.com/office/officeart/2005/8/layout/orgChart1"/>
    <dgm:cxn modelId="{758A4EB1-6CF9-4EB6-95A8-3FA36E9B2A52}" type="presParOf" srcId="{C2C3227D-9FDC-4768-B308-2432D56C8664}" destId="{257A9708-93CA-4A35-A321-98476F7DB269}" srcOrd="1" destOrd="0" presId="urn:microsoft.com/office/officeart/2005/8/layout/orgChart1"/>
    <dgm:cxn modelId="{D3CA5961-5D1C-43CD-AC39-21526A3C2749}" type="presParOf" srcId="{C2C3227D-9FDC-4768-B308-2432D56C8664}" destId="{B4D3A792-F0F4-4EE9-80C2-ED4587305891}" srcOrd="2" destOrd="0" presId="urn:microsoft.com/office/officeart/2005/8/layout/orgChart1"/>
    <dgm:cxn modelId="{4C7AA2E5-F4CB-4B95-999D-0A06CAB58CED}" type="presParOf" srcId="{98308A08-80AA-487C-8502-493297B9B76E}" destId="{CDBDBBE0-C287-4BDC-8C38-663330918DC1}" srcOrd="2" destOrd="0" presId="urn:microsoft.com/office/officeart/2005/8/layout/orgChart1"/>
    <dgm:cxn modelId="{A322BD27-DC6E-4471-9322-A08A1D815512}" type="presParOf" srcId="{98308A08-80AA-487C-8502-493297B9B76E}" destId="{C3682155-6B70-4286-8358-7AF343B09889}" srcOrd="3" destOrd="0" presId="urn:microsoft.com/office/officeart/2005/8/layout/orgChart1"/>
    <dgm:cxn modelId="{04D5B8A1-49B0-467C-8F79-A98331D8B008}" type="presParOf" srcId="{C3682155-6B70-4286-8358-7AF343B09889}" destId="{512CE33A-E489-4E7A-BCFD-6E02C791093B}" srcOrd="0" destOrd="0" presId="urn:microsoft.com/office/officeart/2005/8/layout/orgChart1"/>
    <dgm:cxn modelId="{F28188B5-6064-4557-B0F9-E7535595269E}" type="presParOf" srcId="{512CE33A-E489-4E7A-BCFD-6E02C791093B}" destId="{210EE0FC-F72B-40C3-991F-B04CDB956FF5}" srcOrd="0" destOrd="0" presId="urn:microsoft.com/office/officeart/2005/8/layout/orgChart1"/>
    <dgm:cxn modelId="{19E688B3-7648-4DE6-B5FB-97C9359C83D9}" type="presParOf" srcId="{512CE33A-E489-4E7A-BCFD-6E02C791093B}" destId="{853FBD84-5882-4DF4-B29C-7EEE26292118}" srcOrd="1" destOrd="0" presId="urn:microsoft.com/office/officeart/2005/8/layout/orgChart1"/>
    <dgm:cxn modelId="{5914F2E8-B1FE-4005-8A65-1D21470BE101}" type="presParOf" srcId="{C3682155-6B70-4286-8358-7AF343B09889}" destId="{4E7AF07D-9DFE-4E6B-B92C-E43479516D1C}" srcOrd="1" destOrd="0" presId="urn:microsoft.com/office/officeart/2005/8/layout/orgChart1"/>
    <dgm:cxn modelId="{965D4948-B945-406B-B014-F4CD16904324}" type="presParOf" srcId="{C3682155-6B70-4286-8358-7AF343B09889}" destId="{13D258C0-AA16-4EE0-A007-9C45567B5C63}" srcOrd="2" destOrd="0" presId="urn:microsoft.com/office/officeart/2005/8/layout/orgChart1"/>
    <dgm:cxn modelId="{4BB95692-B979-4FE1-8910-CF383BC670AD}" type="presParOf" srcId="{13D258C0-AA16-4EE0-A007-9C45567B5C63}" destId="{6E253427-CE1B-4B7B-8BF4-0AD9A74A2F60}" srcOrd="0" destOrd="0" presId="urn:microsoft.com/office/officeart/2005/8/layout/orgChart1"/>
    <dgm:cxn modelId="{F7A6D706-75BF-4BF4-9C32-100399E91A34}" type="presParOf" srcId="{13D258C0-AA16-4EE0-A007-9C45567B5C63}" destId="{F4179515-7D9E-48E6-8BA4-F2AE1C3DE009}" srcOrd="1" destOrd="0" presId="urn:microsoft.com/office/officeart/2005/8/layout/orgChart1"/>
    <dgm:cxn modelId="{0BB37152-B97F-40E2-BF28-552D9291F387}" type="presParOf" srcId="{F4179515-7D9E-48E6-8BA4-F2AE1C3DE009}" destId="{B9D19073-1A90-45A5-AA2E-EFD77AC6B7E3}" srcOrd="0" destOrd="0" presId="urn:microsoft.com/office/officeart/2005/8/layout/orgChart1"/>
    <dgm:cxn modelId="{AF647F92-3D70-4602-8B7A-3C0A8028606D}" type="presParOf" srcId="{B9D19073-1A90-45A5-AA2E-EFD77AC6B7E3}" destId="{832B538E-B872-4B19-9ACE-5B99D64DB3F6}" srcOrd="0" destOrd="0" presId="urn:microsoft.com/office/officeart/2005/8/layout/orgChart1"/>
    <dgm:cxn modelId="{9B35C951-A5B3-4281-80A3-23A6E795ABA7}" type="presParOf" srcId="{B9D19073-1A90-45A5-AA2E-EFD77AC6B7E3}" destId="{B22C29C8-CBAD-41F5-B87A-14CA41E12C79}" srcOrd="1" destOrd="0" presId="urn:microsoft.com/office/officeart/2005/8/layout/orgChart1"/>
    <dgm:cxn modelId="{9C7A6E2A-E4C2-4880-A086-9204D7CA0D2D}" type="presParOf" srcId="{F4179515-7D9E-48E6-8BA4-F2AE1C3DE009}" destId="{1FC71F45-F377-447F-8C73-104089780C7A}" srcOrd="1" destOrd="0" presId="urn:microsoft.com/office/officeart/2005/8/layout/orgChart1"/>
    <dgm:cxn modelId="{1C07C6F3-9749-4203-9EA1-415C2B2DDCE6}" type="presParOf" srcId="{F4179515-7D9E-48E6-8BA4-F2AE1C3DE009}" destId="{60C3A345-5034-4251-8D2A-124A21263783}" srcOrd="2" destOrd="0" presId="urn:microsoft.com/office/officeart/2005/8/layout/orgChart1"/>
    <dgm:cxn modelId="{7816C94E-CD53-4C3B-BB15-164730639D7E}" type="presParOf" srcId="{13D258C0-AA16-4EE0-A007-9C45567B5C63}" destId="{7F7931E8-7715-4854-969C-BBFAEE5BAF78}" srcOrd="2" destOrd="0" presId="urn:microsoft.com/office/officeart/2005/8/layout/orgChart1"/>
    <dgm:cxn modelId="{4E04D1CC-E4C7-47E9-961E-E31DC4641781}" type="presParOf" srcId="{13D258C0-AA16-4EE0-A007-9C45567B5C63}" destId="{E2B3CB40-B58B-4938-8CE4-C9884B72E075}" srcOrd="3" destOrd="0" presId="urn:microsoft.com/office/officeart/2005/8/layout/orgChart1"/>
    <dgm:cxn modelId="{CF582357-23D3-4A2B-ACE6-503397618590}" type="presParOf" srcId="{E2B3CB40-B58B-4938-8CE4-C9884B72E075}" destId="{74184528-A004-450F-9AC4-85643EE87AB0}" srcOrd="0" destOrd="0" presId="urn:microsoft.com/office/officeart/2005/8/layout/orgChart1"/>
    <dgm:cxn modelId="{A7FDAF2F-720C-4DE8-868B-87F5E41667C1}" type="presParOf" srcId="{74184528-A004-450F-9AC4-85643EE87AB0}" destId="{3291013D-8E37-45BA-AA73-D8D553F0B3DB}" srcOrd="0" destOrd="0" presId="urn:microsoft.com/office/officeart/2005/8/layout/orgChart1"/>
    <dgm:cxn modelId="{E15B0886-2ADC-4222-AD73-57B558432347}" type="presParOf" srcId="{74184528-A004-450F-9AC4-85643EE87AB0}" destId="{C5626C57-F11D-4573-9173-882B0CD7D715}" srcOrd="1" destOrd="0" presId="urn:microsoft.com/office/officeart/2005/8/layout/orgChart1"/>
    <dgm:cxn modelId="{3EE4DE8E-4695-48AE-B0FF-B51B5F0298B6}" type="presParOf" srcId="{E2B3CB40-B58B-4938-8CE4-C9884B72E075}" destId="{FC0963F8-5F24-4556-AFCD-D8C3F1A4D3CB}" srcOrd="1" destOrd="0" presId="urn:microsoft.com/office/officeart/2005/8/layout/orgChart1"/>
    <dgm:cxn modelId="{DCA55E35-B4C9-4CBC-9A85-703641435C65}" type="presParOf" srcId="{E2B3CB40-B58B-4938-8CE4-C9884B72E075}" destId="{06C5B7B7-995A-406F-BC6C-342B35896A0A}" srcOrd="2" destOrd="0" presId="urn:microsoft.com/office/officeart/2005/8/layout/orgChart1"/>
    <dgm:cxn modelId="{210A2FA2-78C2-4AF7-A8CB-A2CCF303BC43}" type="presParOf" srcId="{13D258C0-AA16-4EE0-A007-9C45567B5C63}" destId="{DC4D08EE-6C8B-4757-AB5F-BA52152172CB}" srcOrd="4" destOrd="0" presId="urn:microsoft.com/office/officeart/2005/8/layout/orgChart1"/>
    <dgm:cxn modelId="{063FC8BD-0135-4E69-9DB2-F36025EB27EF}" type="presParOf" srcId="{13D258C0-AA16-4EE0-A007-9C45567B5C63}" destId="{5FF5A862-3266-4690-9426-F07D0F49C7D1}" srcOrd="5" destOrd="0" presId="urn:microsoft.com/office/officeart/2005/8/layout/orgChart1"/>
    <dgm:cxn modelId="{9E7FB02C-D581-4782-9B60-29275748B803}" type="presParOf" srcId="{5FF5A862-3266-4690-9426-F07D0F49C7D1}" destId="{88174A4A-4B18-45BC-9803-D26116ADDCEE}" srcOrd="0" destOrd="0" presId="urn:microsoft.com/office/officeart/2005/8/layout/orgChart1"/>
    <dgm:cxn modelId="{50012E0E-75E6-432B-86D3-BA95E7C3F87F}" type="presParOf" srcId="{88174A4A-4B18-45BC-9803-D26116ADDCEE}" destId="{9A6F05ED-4A86-4262-840D-9D1401A24960}" srcOrd="0" destOrd="0" presId="urn:microsoft.com/office/officeart/2005/8/layout/orgChart1"/>
    <dgm:cxn modelId="{BE23BFAE-87A4-4B1D-9C58-4F702018888F}" type="presParOf" srcId="{88174A4A-4B18-45BC-9803-D26116ADDCEE}" destId="{E08AAA40-6DB8-452A-A9C6-A4B6AF30CFA2}" srcOrd="1" destOrd="0" presId="urn:microsoft.com/office/officeart/2005/8/layout/orgChart1"/>
    <dgm:cxn modelId="{A4061F13-7300-48FB-B7CE-C0B69A7761C2}" type="presParOf" srcId="{5FF5A862-3266-4690-9426-F07D0F49C7D1}" destId="{0DE20322-DEE8-41B4-9552-017D9B6FB9FE}" srcOrd="1" destOrd="0" presId="urn:microsoft.com/office/officeart/2005/8/layout/orgChart1"/>
    <dgm:cxn modelId="{3BEEE60D-43D5-4D21-8A63-364171BE7309}" type="presParOf" srcId="{5FF5A862-3266-4690-9426-F07D0F49C7D1}" destId="{710042A2-ABC0-4F63-9B08-E642F6B3C86C}" srcOrd="2" destOrd="0" presId="urn:microsoft.com/office/officeart/2005/8/layout/orgChart1"/>
    <dgm:cxn modelId="{15779A26-579C-4993-AEA0-D85158320330}" type="presParOf" srcId="{13D258C0-AA16-4EE0-A007-9C45567B5C63}" destId="{5E74DE6A-FB40-4A6A-867A-C76E2024F99E}" srcOrd="6" destOrd="0" presId="urn:microsoft.com/office/officeart/2005/8/layout/orgChart1"/>
    <dgm:cxn modelId="{69A43F24-C12E-4691-859E-6A685FDBE758}" type="presParOf" srcId="{13D258C0-AA16-4EE0-A007-9C45567B5C63}" destId="{3A551616-969A-4707-92A7-3233408FD7B3}" srcOrd="7" destOrd="0" presId="urn:microsoft.com/office/officeart/2005/8/layout/orgChart1"/>
    <dgm:cxn modelId="{5C04BD96-8C1D-4BDA-9712-3BCBA984D1AA}" type="presParOf" srcId="{3A551616-969A-4707-92A7-3233408FD7B3}" destId="{317041B4-CE82-4F98-9523-3411F54ED9E8}" srcOrd="0" destOrd="0" presId="urn:microsoft.com/office/officeart/2005/8/layout/orgChart1"/>
    <dgm:cxn modelId="{01DC611B-6D94-4055-B551-A611F7EB952B}" type="presParOf" srcId="{317041B4-CE82-4F98-9523-3411F54ED9E8}" destId="{55F21BFB-AE1C-44DA-82CD-340184F59A38}" srcOrd="0" destOrd="0" presId="urn:microsoft.com/office/officeart/2005/8/layout/orgChart1"/>
    <dgm:cxn modelId="{C9BA440B-E60D-4BE9-8169-854219FBE150}" type="presParOf" srcId="{317041B4-CE82-4F98-9523-3411F54ED9E8}" destId="{CBCBC5F2-F528-4FE8-A487-BB24683492DA}" srcOrd="1" destOrd="0" presId="urn:microsoft.com/office/officeart/2005/8/layout/orgChart1"/>
    <dgm:cxn modelId="{F86E4ABD-EF3D-4964-A6CC-EC293474983B}" type="presParOf" srcId="{3A551616-969A-4707-92A7-3233408FD7B3}" destId="{31886207-6D17-4292-BD22-EEE9400C6C72}" srcOrd="1" destOrd="0" presId="urn:microsoft.com/office/officeart/2005/8/layout/orgChart1"/>
    <dgm:cxn modelId="{17B0B1B1-6D83-4202-8BFE-212ADC86B033}" type="presParOf" srcId="{3A551616-969A-4707-92A7-3233408FD7B3}" destId="{710C4D81-F87E-44FC-BA02-C18F60D8749B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1A499E4-2BE8-4D3E-8E58-A843C1FDF471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01B231C-B185-456A-8C62-471A0D872EF4}">
      <dgm:prSet phldrT="[Текст]" custT="1"/>
      <dgm:spPr/>
      <dgm:t>
        <a:bodyPr/>
        <a:lstStyle/>
        <a:p>
          <a:r>
            <a:rPr lang="ru-RU" sz="1800" dirty="0" smtClean="0"/>
            <a:t>СЭО 3.0</a:t>
          </a:r>
          <a:endParaRPr lang="ru-RU" sz="1800" dirty="0"/>
        </a:p>
      </dgm:t>
    </dgm:pt>
    <dgm:pt modelId="{E95BF491-B912-4827-B978-75F7BCC9E54C}" type="parTrans" cxnId="{A5BC51E1-14FB-4DD5-A85E-B24BC8FA292F}">
      <dgm:prSet/>
      <dgm:spPr/>
      <dgm:t>
        <a:bodyPr/>
        <a:lstStyle/>
        <a:p>
          <a:endParaRPr lang="ru-RU"/>
        </a:p>
      </dgm:t>
    </dgm:pt>
    <dgm:pt modelId="{36B0625E-6F45-4008-BA21-7ECF0206B3D7}" type="sibTrans" cxnId="{A5BC51E1-14FB-4DD5-A85E-B24BC8FA292F}">
      <dgm:prSet/>
      <dgm:spPr/>
      <dgm:t>
        <a:bodyPr/>
        <a:lstStyle/>
        <a:p>
          <a:endParaRPr lang="ru-RU"/>
        </a:p>
      </dgm:t>
    </dgm:pt>
    <dgm:pt modelId="{726D1A08-6E25-4B84-95AA-D77F57DE8693}">
      <dgm:prSet phldrT="[Текст]" custT="1"/>
      <dgm:spPr/>
      <dgm:t>
        <a:bodyPr/>
        <a:lstStyle/>
        <a:p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Администратор</a:t>
          </a:r>
          <a:endParaRPr lang="ru-RU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021693C-44B3-4635-9D95-8F6E9A8534B2}" type="parTrans" cxnId="{C9D12B91-2D39-4F7A-A52E-991D75B669FF}">
      <dgm:prSet/>
      <dgm:spPr/>
      <dgm:t>
        <a:bodyPr/>
        <a:lstStyle/>
        <a:p>
          <a:endParaRPr lang="ru-RU"/>
        </a:p>
      </dgm:t>
    </dgm:pt>
    <dgm:pt modelId="{D4921B45-475C-44E2-9AC2-E1EA4133CD8D}" type="sibTrans" cxnId="{C9D12B91-2D39-4F7A-A52E-991D75B669FF}">
      <dgm:prSet/>
      <dgm:spPr/>
      <dgm:t>
        <a:bodyPr/>
        <a:lstStyle/>
        <a:p>
          <a:endParaRPr lang="ru-RU"/>
        </a:p>
      </dgm:t>
    </dgm:pt>
    <dgm:pt modelId="{DA66B606-BFE4-4141-9988-59E7662C6E2B}">
      <dgm:prSet custT="1"/>
      <dgm:spPr/>
      <dgm:t>
        <a:bodyPr/>
        <a:lstStyle/>
        <a:p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Преподаватель</a:t>
          </a:r>
          <a:endParaRPr lang="ru-RU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F2FA9E8-BD7F-4F81-ACF5-F0ED0E6B035B}" type="parTrans" cxnId="{1B5255C4-EE2F-417D-9611-1E59D7C32BA5}">
      <dgm:prSet/>
      <dgm:spPr/>
      <dgm:t>
        <a:bodyPr/>
        <a:lstStyle/>
        <a:p>
          <a:endParaRPr lang="ru-RU"/>
        </a:p>
      </dgm:t>
    </dgm:pt>
    <dgm:pt modelId="{9531E3A3-CB36-4E4B-ADAF-87BD12B6AB96}" type="sibTrans" cxnId="{1B5255C4-EE2F-417D-9611-1E59D7C32BA5}">
      <dgm:prSet/>
      <dgm:spPr/>
      <dgm:t>
        <a:bodyPr/>
        <a:lstStyle/>
        <a:p>
          <a:endParaRPr lang="ru-RU"/>
        </a:p>
      </dgm:t>
    </dgm:pt>
    <dgm:pt modelId="{7938C5C2-0443-4601-B64E-6B651DB90D10}">
      <dgm:prSet custT="1"/>
      <dgm:spPr/>
      <dgm:t>
        <a:bodyPr/>
        <a:lstStyle/>
        <a:p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Студент</a:t>
          </a:r>
          <a:endParaRPr lang="ru-RU" sz="1800" dirty="0"/>
        </a:p>
      </dgm:t>
    </dgm:pt>
    <dgm:pt modelId="{8D6B2AF6-19AD-47DB-9625-DD826876E849}" type="parTrans" cxnId="{BEA159C7-DC8F-4A24-90F4-689193CC769A}">
      <dgm:prSet/>
      <dgm:spPr/>
      <dgm:t>
        <a:bodyPr/>
        <a:lstStyle/>
        <a:p>
          <a:endParaRPr lang="ru-RU"/>
        </a:p>
      </dgm:t>
    </dgm:pt>
    <dgm:pt modelId="{2322D2DD-BAF9-4EAD-80D2-49267F6F5504}" type="sibTrans" cxnId="{BEA159C7-DC8F-4A24-90F4-689193CC769A}">
      <dgm:prSet/>
      <dgm:spPr/>
      <dgm:t>
        <a:bodyPr/>
        <a:lstStyle/>
        <a:p>
          <a:endParaRPr lang="ru-RU"/>
        </a:p>
      </dgm:t>
    </dgm:pt>
    <dgm:pt modelId="{728FBD4A-CD72-4D54-91EA-6A690265C91C}" type="pres">
      <dgm:prSet presAssocID="{01A499E4-2BE8-4D3E-8E58-A843C1FDF471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887375F-5FD8-4EC3-926E-388F982C14EB}" type="pres">
      <dgm:prSet presAssocID="{701B231C-B185-456A-8C62-471A0D872EF4}" presName="root1" presStyleCnt="0"/>
      <dgm:spPr/>
    </dgm:pt>
    <dgm:pt modelId="{8F481CAB-44FC-4F00-B908-BE695CA6C74D}" type="pres">
      <dgm:prSet presAssocID="{701B231C-B185-456A-8C62-471A0D872EF4}" presName="LevelOneTextNode" presStyleLbl="node0" presStyleIdx="0" presStyleCnt="1" custScaleX="134140" custScaleY="157817" custLinFactNeighborX="-75809" custLinFactNeighborY="-374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31B1F13-6BA1-420C-AF21-1D6002D0A2F5}" type="pres">
      <dgm:prSet presAssocID="{701B231C-B185-456A-8C62-471A0D872EF4}" presName="level2hierChild" presStyleCnt="0"/>
      <dgm:spPr/>
    </dgm:pt>
    <dgm:pt modelId="{D85F6E6E-BD1F-4F8D-818D-5DA9155B25DC}" type="pres">
      <dgm:prSet presAssocID="{A021693C-44B3-4635-9D95-8F6E9A8534B2}" presName="conn2-1" presStyleLbl="parChTrans1D2" presStyleIdx="0" presStyleCnt="3"/>
      <dgm:spPr/>
      <dgm:t>
        <a:bodyPr/>
        <a:lstStyle/>
        <a:p>
          <a:endParaRPr lang="ru-RU"/>
        </a:p>
      </dgm:t>
    </dgm:pt>
    <dgm:pt modelId="{849B9802-FF2F-450F-8D54-14B428F34074}" type="pres">
      <dgm:prSet presAssocID="{A021693C-44B3-4635-9D95-8F6E9A8534B2}" presName="connTx" presStyleLbl="parChTrans1D2" presStyleIdx="0" presStyleCnt="3"/>
      <dgm:spPr/>
      <dgm:t>
        <a:bodyPr/>
        <a:lstStyle/>
        <a:p>
          <a:endParaRPr lang="ru-RU"/>
        </a:p>
      </dgm:t>
    </dgm:pt>
    <dgm:pt modelId="{3C3E7F7B-6C01-4075-8A3B-427888C865F7}" type="pres">
      <dgm:prSet presAssocID="{726D1A08-6E25-4B84-95AA-D77F57DE8693}" presName="root2" presStyleCnt="0"/>
      <dgm:spPr/>
    </dgm:pt>
    <dgm:pt modelId="{3C28C8AC-1C8F-46A3-AB09-33C6B34D43CC}" type="pres">
      <dgm:prSet presAssocID="{726D1A08-6E25-4B84-95AA-D77F57DE8693}" presName="LevelTwoTextNode" presStyleLbl="node2" presStyleIdx="0" presStyleCnt="3" custScaleX="157050" custLinFactNeighborX="205" custLinFactNeighborY="70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9F7083C-3CBD-4928-A80C-2DC3F8D64C57}" type="pres">
      <dgm:prSet presAssocID="{726D1A08-6E25-4B84-95AA-D77F57DE8693}" presName="level3hierChild" presStyleCnt="0"/>
      <dgm:spPr/>
    </dgm:pt>
    <dgm:pt modelId="{B0D9CCCC-FFF0-4F8E-9FBC-53CAA2F9AAF7}" type="pres">
      <dgm:prSet presAssocID="{EF2FA9E8-BD7F-4F81-ACF5-F0ED0E6B035B}" presName="conn2-1" presStyleLbl="parChTrans1D2" presStyleIdx="1" presStyleCnt="3"/>
      <dgm:spPr/>
      <dgm:t>
        <a:bodyPr/>
        <a:lstStyle/>
        <a:p>
          <a:endParaRPr lang="ru-RU"/>
        </a:p>
      </dgm:t>
    </dgm:pt>
    <dgm:pt modelId="{63037619-01EA-4E57-B8DC-AAAA7EADB29A}" type="pres">
      <dgm:prSet presAssocID="{EF2FA9E8-BD7F-4F81-ACF5-F0ED0E6B035B}" presName="connTx" presStyleLbl="parChTrans1D2" presStyleIdx="1" presStyleCnt="3"/>
      <dgm:spPr/>
      <dgm:t>
        <a:bodyPr/>
        <a:lstStyle/>
        <a:p>
          <a:endParaRPr lang="ru-RU"/>
        </a:p>
      </dgm:t>
    </dgm:pt>
    <dgm:pt modelId="{6CCC6BC2-FD33-492A-BE19-9114C20662ED}" type="pres">
      <dgm:prSet presAssocID="{DA66B606-BFE4-4141-9988-59E7662C6E2B}" presName="root2" presStyleCnt="0"/>
      <dgm:spPr/>
    </dgm:pt>
    <dgm:pt modelId="{FCE3106E-E27A-4894-9F56-060F5087BE05}" type="pres">
      <dgm:prSet presAssocID="{DA66B606-BFE4-4141-9988-59E7662C6E2B}" presName="LevelTwoTextNode" presStyleLbl="node2" presStyleIdx="1" presStyleCnt="3" custScaleX="159631" custScaleY="9031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AA39033-D919-49AC-A572-60F0BD165649}" type="pres">
      <dgm:prSet presAssocID="{DA66B606-BFE4-4141-9988-59E7662C6E2B}" presName="level3hierChild" presStyleCnt="0"/>
      <dgm:spPr/>
    </dgm:pt>
    <dgm:pt modelId="{4C709E71-43A9-4C50-AD1E-FA6E3443F9D6}" type="pres">
      <dgm:prSet presAssocID="{8D6B2AF6-19AD-47DB-9625-DD826876E849}" presName="conn2-1" presStyleLbl="parChTrans1D2" presStyleIdx="2" presStyleCnt="3"/>
      <dgm:spPr/>
      <dgm:t>
        <a:bodyPr/>
        <a:lstStyle/>
        <a:p>
          <a:endParaRPr lang="ru-RU"/>
        </a:p>
      </dgm:t>
    </dgm:pt>
    <dgm:pt modelId="{82E3D574-01B2-414E-A8D3-C94E6716145E}" type="pres">
      <dgm:prSet presAssocID="{8D6B2AF6-19AD-47DB-9625-DD826876E849}" presName="connTx" presStyleLbl="parChTrans1D2" presStyleIdx="2" presStyleCnt="3"/>
      <dgm:spPr/>
      <dgm:t>
        <a:bodyPr/>
        <a:lstStyle/>
        <a:p>
          <a:endParaRPr lang="ru-RU"/>
        </a:p>
      </dgm:t>
    </dgm:pt>
    <dgm:pt modelId="{9338D887-628C-4501-91D3-BBDC8F096087}" type="pres">
      <dgm:prSet presAssocID="{7938C5C2-0443-4601-B64E-6B651DB90D10}" presName="root2" presStyleCnt="0"/>
      <dgm:spPr/>
    </dgm:pt>
    <dgm:pt modelId="{CF0C3649-344E-460B-B1AC-7E977E87D6CD}" type="pres">
      <dgm:prSet presAssocID="{7938C5C2-0443-4601-B64E-6B651DB90D10}" presName="LevelTwoTextNode" presStyleLbl="node2" presStyleIdx="2" presStyleCnt="3" custScaleX="158296" custScaleY="11210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12177D0-8DE9-452F-84FB-4F29AE96EFF8}" type="pres">
      <dgm:prSet presAssocID="{7938C5C2-0443-4601-B64E-6B651DB90D10}" presName="level3hierChild" presStyleCnt="0"/>
      <dgm:spPr/>
    </dgm:pt>
  </dgm:ptLst>
  <dgm:cxnLst>
    <dgm:cxn modelId="{97C81035-B7CC-4F42-9F60-3DB60FC529B3}" type="presOf" srcId="{DA66B606-BFE4-4141-9988-59E7662C6E2B}" destId="{FCE3106E-E27A-4894-9F56-060F5087BE05}" srcOrd="0" destOrd="0" presId="urn:microsoft.com/office/officeart/2005/8/layout/hierarchy2"/>
    <dgm:cxn modelId="{E351302B-E77B-4BE1-A94A-CC983C425C9B}" type="presOf" srcId="{EF2FA9E8-BD7F-4F81-ACF5-F0ED0E6B035B}" destId="{63037619-01EA-4E57-B8DC-AAAA7EADB29A}" srcOrd="1" destOrd="0" presId="urn:microsoft.com/office/officeart/2005/8/layout/hierarchy2"/>
    <dgm:cxn modelId="{BEA159C7-DC8F-4A24-90F4-689193CC769A}" srcId="{701B231C-B185-456A-8C62-471A0D872EF4}" destId="{7938C5C2-0443-4601-B64E-6B651DB90D10}" srcOrd="2" destOrd="0" parTransId="{8D6B2AF6-19AD-47DB-9625-DD826876E849}" sibTransId="{2322D2DD-BAF9-4EAD-80D2-49267F6F5504}"/>
    <dgm:cxn modelId="{1B5255C4-EE2F-417D-9611-1E59D7C32BA5}" srcId="{701B231C-B185-456A-8C62-471A0D872EF4}" destId="{DA66B606-BFE4-4141-9988-59E7662C6E2B}" srcOrd="1" destOrd="0" parTransId="{EF2FA9E8-BD7F-4F81-ACF5-F0ED0E6B035B}" sibTransId="{9531E3A3-CB36-4E4B-ADAF-87BD12B6AB96}"/>
    <dgm:cxn modelId="{E4B8C473-49A1-4389-892F-08BE69D201DE}" type="presOf" srcId="{8D6B2AF6-19AD-47DB-9625-DD826876E849}" destId="{82E3D574-01B2-414E-A8D3-C94E6716145E}" srcOrd="1" destOrd="0" presId="urn:microsoft.com/office/officeart/2005/8/layout/hierarchy2"/>
    <dgm:cxn modelId="{A5BC51E1-14FB-4DD5-A85E-B24BC8FA292F}" srcId="{01A499E4-2BE8-4D3E-8E58-A843C1FDF471}" destId="{701B231C-B185-456A-8C62-471A0D872EF4}" srcOrd="0" destOrd="0" parTransId="{E95BF491-B912-4827-B978-75F7BCC9E54C}" sibTransId="{36B0625E-6F45-4008-BA21-7ECF0206B3D7}"/>
    <dgm:cxn modelId="{A12666EA-8B3A-4BCF-B50C-DF99FBADF89A}" type="presOf" srcId="{701B231C-B185-456A-8C62-471A0D872EF4}" destId="{8F481CAB-44FC-4F00-B908-BE695CA6C74D}" srcOrd="0" destOrd="0" presId="urn:microsoft.com/office/officeart/2005/8/layout/hierarchy2"/>
    <dgm:cxn modelId="{C9D12B91-2D39-4F7A-A52E-991D75B669FF}" srcId="{701B231C-B185-456A-8C62-471A0D872EF4}" destId="{726D1A08-6E25-4B84-95AA-D77F57DE8693}" srcOrd="0" destOrd="0" parTransId="{A021693C-44B3-4635-9D95-8F6E9A8534B2}" sibTransId="{D4921B45-475C-44E2-9AC2-E1EA4133CD8D}"/>
    <dgm:cxn modelId="{05FC412A-F2B9-4E49-938F-D5DCD6253CB2}" type="presOf" srcId="{7938C5C2-0443-4601-B64E-6B651DB90D10}" destId="{CF0C3649-344E-460B-B1AC-7E977E87D6CD}" srcOrd="0" destOrd="0" presId="urn:microsoft.com/office/officeart/2005/8/layout/hierarchy2"/>
    <dgm:cxn modelId="{BD055562-9FA7-4F10-B0F7-629BA5C82D36}" type="presOf" srcId="{A021693C-44B3-4635-9D95-8F6E9A8534B2}" destId="{849B9802-FF2F-450F-8D54-14B428F34074}" srcOrd="1" destOrd="0" presId="urn:microsoft.com/office/officeart/2005/8/layout/hierarchy2"/>
    <dgm:cxn modelId="{224859E9-DA50-4ABC-8132-01658EA52D55}" type="presOf" srcId="{726D1A08-6E25-4B84-95AA-D77F57DE8693}" destId="{3C28C8AC-1C8F-46A3-AB09-33C6B34D43CC}" srcOrd="0" destOrd="0" presId="urn:microsoft.com/office/officeart/2005/8/layout/hierarchy2"/>
    <dgm:cxn modelId="{C84DAA1A-1382-4703-BF5E-746390C4CCE4}" type="presOf" srcId="{01A499E4-2BE8-4D3E-8E58-A843C1FDF471}" destId="{728FBD4A-CD72-4D54-91EA-6A690265C91C}" srcOrd="0" destOrd="0" presId="urn:microsoft.com/office/officeart/2005/8/layout/hierarchy2"/>
    <dgm:cxn modelId="{26AF3F3C-4562-4063-9B9C-A7EC0607D3F0}" type="presOf" srcId="{EF2FA9E8-BD7F-4F81-ACF5-F0ED0E6B035B}" destId="{B0D9CCCC-FFF0-4F8E-9FBC-53CAA2F9AAF7}" srcOrd="0" destOrd="0" presId="urn:microsoft.com/office/officeart/2005/8/layout/hierarchy2"/>
    <dgm:cxn modelId="{B568348C-9949-46ED-8A86-2158048CFEAB}" type="presOf" srcId="{A021693C-44B3-4635-9D95-8F6E9A8534B2}" destId="{D85F6E6E-BD1F-4F8D-818D-5DA9155B25DC}" srcOrd="0" destOrd="0" presId="urn:microsoft.com/office/officeart/2005/8/layout/hierarchy2"/>
    <dgm:cxn modelId="{11F758DE-BF36-436C-81AC-F0BC2AFB881C}" type="presOf" srcId="{8D6B2AF6-19AD-47DB-9625-DD826876E849}" destId="{4C709E71-43A9-4C50-AD1E-FA6E3443F9D6}" srcOrd="0" destOrd="0" presId="urn:microsoft.com/office/officeart/2005/8/layout/hierarchy2"/>
    <dgm:cxn modelId="{51011ED3-82A5-409E-9AA2-463BDDA8746E}" type="presParOf" srcId="{728FBD4A-CD72-4D54-91EA-6A690265C91C}" destId="{8887375F-5FD8-4EC3-926E-388F982C14EB}" srcOrd="0" destOrd="0" presId="urn:microsoft.com/office/officeart/2005/8/layout/hierarchy2"/>
    <dgm:cxn modelId="{10069F53-4BBA-46F0-ACA3-EDEEAB883BD0}" type="presParOf" srcId="{8887375F-5FD8-4EC3-926E-388F982C14EB}" destId="{8F481CAB-44FC-4F00-B908-BE695CA6C74D}" srcOrd="0" destOrd="0" presId="urn:microsoft.com/office/officeart/2005/8/layout/hierarchy2"/>
    <dgm:cxn modelId="{F7339E57-4220-4723-ADF4-9DF787E0EA5C}" type="presParOf" srcId="{8887375F-5FD8-4EC3-926E-388F982C14EB}" destId="{031B1F13-6BA1-420C-AF21-1D6002D0A2F5}" srcOrd="1" destOrd="0" presId="urn:microsoft.com/office/officeart/2005/8/layout/hierarchy2"/>
    <dgm:cxn modelId="{717762BB-0219-4883-A121-3209B81B9649}" type="presParOf" srcId="{031B1F13-6BA1-420C-AF21-1D6002D0A2F5}" destId="{D85F6E6E-BD1F-4F8D-818D-5DA9155B25DC}" srcOrd="0" destOrd="0" presId="urn:microsoft.com/office/officeart/2005/8/layout/hierarchy2"/>
    <dgm:cxn modelId="{7C961935-EAD6-47E9-B44E-089075C51CD7}" type="presParOf" srcId="{D85F6E6E-BD1F-4F8D-818D-5DA9155B25DC}" destId="{849B9802-FF2F-450F-8D54-14B428F34074}" srcOrd="0" destOrd="0" presId="urn:microsoft.com/office/officeart/2005/8/layout/hierarchy2"/>
    <dgm:cxn modelId="{297F390D-815E-42E2-9BBE-0F66317FD41B}" type="presParOf" srcId="{031B1F13-6BA1-420C-AF21-1D6002D0A2F5}" destId="{3C3E7F7B-6C01-4075-8A3B-427888C865F7}" srcOrd="1" destOrd="0" presId="urn:microsoft.com/office/officeart/2005/8/layout/hierarchy2"/>
    <dgm:cxn modelId="{53B5FCB6-E117-4557-A020-C770EEF8AEDA}" type="presParOf" srcId="{3C3E7F7B-6C01-4075-8A3B-427888C865F7}" destId="{3C28C8AC-1C8F-46A3-AB09-33C6B34D43CC}" srcOrd="0" destOrd="0" presId="urn:microsoft.com/office/officeart/2005/8/layout/hierarchy2"/>
    <dgm:cxn modelId="{5110E4BA-8B83-49A5-9256-13BA631D1B3A}" type="presParOf" srcId="{3C3E7F7B-6C01-4075-8A3B-427888C865F7}" destId="{C9F7083C-3CBD-4928-A80C-2DC3F8D64C57}" srcOrd="1" destOrd="0" presId="urn:microsoft.com/office/officeart/2005/8/layout/hierarchy2"/>
    <dgm:cxn modelId="{23E8BCC1-815C-4B69-80E8-E195588C470B}" type="presParOf" srcId="{031B1F13-6BA1-420C-AF21-1D6002D0A2F5}" destId="{B0D9CCCC-FFF0-4F8E-9FBC-53CAA2F9AAF7}" srcOrd="2" destOrd="0" presId="urn:microsoft.com/office/officeart/2005/8/layout/hierarchy2"/>
    <dgm:cxn modelId="{584FE936-B02C-4343-8503-E932F7F873B5}" type="presParOf" srcId="{B0D9CCCC-FFF0-4F8E-9FBC-53CAA2F9AAF7}" destId="{63037619-01EA-4E57-B8DC-AAAA7EADB29A}" srcOrd="0" destOrd="0" presId="urn:microsoft.com/office/officeart/2005/8/layout/hierarchy2"/>
    <dgm:cxn modelId="{516B89C3-2C80-481D-92AE-66F63238DC75}" type="presParOf" srcId="{031B1F13-6BA1-420C-AF21-1D6002D0A2F5}" destId="{6CCC6BC2-FD33-492A-BE19-9114C20662ED}" srcOrd="3" destOrd="0" presId="urn:microsoft.com/office/officeart/2005/8/layout/hierarchy2"/>
    <dgm:cxn modelId="{87D99DD2-8074-4EC8-99EB-8624EB37741D}" type="presParOf" srcId="{6CCC6BC2-FD33-492A-BE19-9114C20662ED}" destId="{FCE3106E-E27A-4894-9F56-060F5087BE05}" srcOrd="0" destOrd="0" presId="urn:microsoft.com/office/officeart/2005/8/layout/hierarchy2"/>
    <dgm:cxn modelId="{8B75257D-43B4-42FB-8B22-AFD42C5411E2}" type="presParOf" srcId="{6CCC6BC2-FD33-492A-BE19-9114C20662ED}" destId="{7AA39033-D919-49AC-A572-60F0BD165649}" srcOrd="1" destOrd="0" presId="urn:microsoft.com/office/officeart/2005/8/layout/hierarchy2"/>
    <dgm:cxn modelId="{9B683C8B-3D01-41C9-BC07-DB4F257B5594}" type="presParOf" srcId="{031B1F13-6BA1-420C-AF21-1D6002D0A2F5}" destId="{4C709E71-43A9-4C50-AD1E-FA6E3443F9D6}" srcOrd="4" destOrd="0" presId="urn:microsoft.com/office/officeart/2005/8/layout/hierarchy2"/>
    <dgm:cxn modelId="{1FB622C4-0C25-44BD-B4BC-789A4D4A6D3F}" type="presParOf" srcId="{4C709E71-43A9-4C50-AD1E-FA6E3443F9D6}" destId="{82E3D574-01B2-414E-A8D3-C94E6716145E}" srcOrd="0" destOrd="0" presId="urn:microsoft.com/office/officeart/2005/8/layout/hierarchy2"/>
    <dgm:cxn modelId="{23585F4F-16DF-42CD-ADA6-3267C35C579F}" type="presParOf" srcId="{031B1F13-6BA1-420C-AF21-1D6002D0A2F5}" destId="{9338D887-628C-4501-91D3-BBDC8F096087}" srcOrd="5" destOrd="0" presId="urn:microsoft.com/office/officeart/2005/8/layout/hierarchy2"/>
    <dgm:cxn modelId="{5A41AA52-9FEC-42D4-B61E-7D665A5759AA}" type="presParOf" srcId="{9338D887-628C-4501-91D3-BBDC8F096087}" destId="{CF0C3649-344E-460B-B1AC-7E977E87D6CD}" srcOrd="0" destOrd="0" presId="urn:microsoft.com/office/officeart/2005/8/layout/hierarchy2"/>
    <dgm:cxn modelId="{765896DA-3EA7-46C2-8C94-515125A937E3}" type="presParOf" srcId="{9338D887-628C-4501-91D3-BBDC8F096087}" destId="{412177D0-8DE9-452F-84FB-4F29AE96EFF8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A18BAF-2C6C-4CD1-82FC-9BEE66AD7F7D}">
      <dsp:nvSpPr>
        <dsp:cNvPr id="0" name=""/>
        <dsp:cNvSpPr/>
      </dsp:nvSpPr>
      <dsp:spPr>
        <a:xfrm>
          <a:off x="7279016" y="1400146"/>
          <a:ext cx="136532" cy="270659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06593"/>
              </a:lnTo>
              <a:lnTo>
                <a:pt x="136532" y="2706593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CB8C854-D03C-42F5-95C2-1766C331DE7D}">
      <dsp:nvSpPr>
        <dsp:cNvPr id="0" name=""/>
        <dsp:cNvSpPr/>
      </dsp:nvSpPr>
      <dsp:spPr>
        <a:xfrm>
          <a:off x="7279016" y="1400146"/>
          <a:ext cx="166941" cy="19064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06416"/>
              </a:lnTo>
              <a:lnTo>
                <a:pt x="166941" y="1906416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187D441-C6C8-42C8-92AA-AA4197175D63}">
      <dsp:nvSpPr>
        <dsp:cNvPr id="0" name=""/>
        <dsp:cNvSpPr/>
      </dsp:nvSpPr>
      <dsp:spPr>
        <a:xfrm>
          <a:off x="7279016" y="1400146"/>
          <a:ext cx="114012" cy="12455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45560"/>
              </a:lnTo>
              <a:lnTo>
                <a:pt x="114012" y="124556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6590E46-8FDC-4BD5-8DAF-ACE8609250E6}">
      <dsp:nvSpPr>
        <dsp:cNvPr id="0" name=""/>
        <dsp:cNvSpPr/>
      </dsp:nvSpPr>
      <dsp:spPr>
        <a:xfrm>
          <a:off x="7233296" y="1400146"/>
          <a:ext cx="91440" cy="47230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72309"/>
              </a:lnTo>
              <a:lnTo>
                <a:pt x="129159" y="472309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7D39D27-6C0F-4B46-B033-9EA75A111935}">
      <dsp:nvSpPr>
        <dsp:cNvPr id="0" name=""/>
        <dsp:cNvSpPr/>
      </dsp:nvSpPr>
      <dsp:spPr>
        <a:xfrm>
          <a:off x="4388424" y="678011"/>
          <a:ext cx="3368937" cy="2098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2272"/>
              </a:lnTo>
              <a:lnTo>
                <a:pt x="3368937" y="102272"/>
              </a:lnTo>
              <a:lnTo>
                <a:pt x="3368937" y="209851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EF78B07-67BB-4E58-94EA-7C4F719A0587}">
      <dsp:nvSpPr>
        <dsp:cNvPr id="0" name=""/>
        <dsp:cNvSpPr/>
      </dsp:nvSpPr>
      <dsp:spPr>
        <a:xfrm>
          <a:off x="5759091" y="2458667"/>
          <a:ext cx="91440" cy="44318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43181"/>
              </a:lnTo>
              <a:lnTo>
                <a:pt x="56226" y="443181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6820AB3-B329-4127-B32E-09CDC5A43580}">
      <dsp:nvSpPr>
        <dsp:cNvPr id="0" name=""/>
        <dsp:cNvSpPr/>
      </dsp:nvSpPr>
      <dsp:spPr>
        <a:xfrm>
          <a:off x="4555600" y="2015229"/>
          <a:ext cx="1554298" cy="23659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018"/>
              </a:lnTo>
              <a:lnTo>
                <a:pt x="1554298" y="129018"/>
              </a:lnTo>
              <a:lnTo>
                <a:pt x="1554298" y="236598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6F72F5-DFB7-470A-B200-3FA6D8CE086A}">
      <dsp:nvSpPr>
        <dsp:cNvPr id="0" name=""/>
        <dsp:cNvSpPr/>
      </dsp:nvSpPr>
      <dsp:spPr>
        <a:xfrm>
          <a:off x="4708515" y="2437889"/>
          <a:ext cx="91440" cy="463959"/>
        </a:xfrm>
        <a:custGeom>
          <a:avLst/>
          <a:gdLst/>
          <a:ahLst/>
          <a:cxnLst/>
          <a:rect l="0" t="0" r="0" b="0"/>
          <a:pathLst>
            <a:path>
              <a:moveTo>
                <a:pt x="56002" y="0"/>
              </a:moveTo>
              <a:lnTo>
                <a:pt x="45720" y="463959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6F80AFB-4962-4CD2-9ECD-3BB467C70AEB}">
      <dsp:nvSpPr>
        <dsp:cNvPr id="0" name=""/>
        <dsp:cNvSpPr/>
      </dsp:nvSpPr>
      <dsp:spPr>
        <a:xfrm>
          <a:off x="4555600" y="2015229"/>
          <a:ext cx="514004" cy="21581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8240"/>
              </a:lnTo>
              <a:lnTo>
                <a:pt x="514004" y="108240"/>
              </a:lnTo>
              <a:lnTo>
                <a:pt x="514004" y="215819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4DE20E7-84B4-4315-9CE2-1BF4CB4138DE}">
      <dsp:nvSpPr>
        <dsp:cNvPr id="0" name=""/>
        <dsp:cNvSpPr/>
      </dsp:nvSpPr>
      <dsp:spPr>
        <a:xfrm>
          <a:off x="3701980" y="2448278"/>
          <a:ext cx="148361" cy="229427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94276"/>
              </a:lnTo>
              <a:lnTo>
                <a:pt x="148361" y="2294276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062A2F9-C013-40AE-B9AC-B00FAA99387A}">
      <dsp:nvSpPr>
        <dsp:cNvPr id="0" name=""/>
        <dsp:cNvSpPr/>
      </dsp:nvSpPr>
      <dsp:spPr>
        <a:xfrm>
          <a:off x="3701980" y="2448278"/>
          <a:ext cx="137962" cy="164964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49645"/>
              </a:lnTo>
              <a:lnTo>
                <a:pt x="137962" y="1649645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0925AD2-F0E6-4FCE-A605-6F5D14C678F3}">
      <dsp:nvSpPr>
        <dsp:cNvPr id="0" name=""/>
        <dsp:cNvSpPr/>
      </dsp:nvSpPr>
      <dsp:spPr>
        <a:xfrm>
          <a:off x="3701980" y="2448278"/>
          <a:ext cx="117194" cy="103619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36190"/>
              </a:lnTo>
              <a:lnTo>
                <a:pt x="117194" y="103619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5AB7F2A-4C47-4BE0-8ADC-8922D08AFC26}">
      <dsp:nvSpPr>
        <dsp:cNvPr id="0" name=""/>
        <dsp:cNvSpPr/>
      </dsp:nvSpPr>
      <dsp:spPr>
        <a:xfrm>
          <a:off x="3656260" y="2448278"/>
          <a:ext cx="91440" cy="45357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53570"/>
              </a:lnTo>
              <a:lnTo>
                <a:pt x="121347" y="45357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E081062-2524-444C-BB5B-F85EA126AEEB}">
      <dsp:nvSpPr>
        <dsp:cNvPr id="0" name=""/>
        <dsp:cNvSpPr/>
      </dsp:nvSpPr>
      <dsp:spPr>
        <a:xfrm>
          <a:off x="4007067" y="2015229"/>
          <a:ext cx="548532" cy="226209"/>
        </a:xfrm>
        <a:custGeom>
          <a:avLst/>
          <a:gdLst/>
          <a:ahLst/>
          <a:cxnLst/>
          <a:rect l="0" t="0" r="0" b="0"/>
          <a:pathLst>
            <a:path>
              <a:moveTo>
                <a:pt x="548532" y="0"/>
              </a:moveTo>
              <a:lnTo>
                <a:pt x="548532" y="118629"/>
              </a:lnTo>
              <a:lnTo>
                <a:pt x="0" y="118629"/>
              </a:lnTo>
              <a:lnTo>
                <a:pt x="0" y="226209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43BCBB8-CC1F-4E2D-9567-4C5471128888}">
      <dsp:nvSpPr>
        <dsp:cNvPr id="0" name=""/>
        <dsp:cNvSpPr/>
      </dsp:nvSpPr>
      <dsp:spPr>
        <a:xfrm>
          <a:off x="2720134" y="2015229"/>
          <a:ext cx="1835465" cy="278574"/>
        </a:xfrm>
        <a:custGeom>
          <a:avLst/>
          <a:gdLst/>
          <a:ahLst/>
          <a:cxnLst/>
          <a:rect l="0" t="0" r="0" b="0"/>
          <a:pathLst>
            <a:path>
              <a:moveTo>
                <a:pt x="1835465" y="0"/>
              </a:moveTo>
              <a:lnTo>
                <a:pt x="1835465" y="170995"/>
              </a:lnTo>
              <a:lnTo>
                <a:pt x="0" y="170995"/>
              </a:lnTo>
              <a:lnTo>
                <a:pt x="0" y="278574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988BB86-4AC1-4A35-8A77-4023BC351F00}">
      <dsp:nvSpPr>
        <dsp:cNvPr id="0" name=""/>
        <dsp:cNvSpPr/>
      </dsp:nvSpPr>
      <dsp:spPr>
        <a:xfrm>
          <a:off x="2085933" y="1410535"/>
          <a:ext cx="2469667" cy="21555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7973"/>
              </a:lnTo>
              <a:lnTo>
                <a:pt x="2469667" y="107973"/>
              </a:lnTo>
              <a:lnTo>
                <a:pt x="2469667" y="215553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8C8D1BB-4878-4A47-B159-1D1402E24454}">
      <dsp:nvSpPr>
        <dsp:cNvPr id="0" name=""/>
        <dsp:cNvSpPr/>
      </dsp:nvSpPr>
      <dsp:spPr>
        <a:xfrm>
          <a:off x="1228635" y="2479450"/>
          <a:ext cx="91440" cy="415636"/>
        </a:xfrm>
        <a:custGeom>
          <a:avLst/>
          <a:gdLst/>
          <a:ahLst/>
          <a:cxnLst/>
          <a:rect l="0" t="0" r="0" b="0"/>
          <a:pathLst>
            <a:path>
              <a:moveTo>
                <a:pt x="70151" y="0"/>
              </a:moveTo>
              <a:lnTo>
                <a:pt x="45720" y="415636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0D273F0-9D5A-4319-BDF7-31E7C82DFCA4}">
      <dsp:nvSpPr>
        <dsp:cNvPr id="0" name=""/>
        <dsp:cNvSpPr/>
      </dsp:nvSpPr>
      <dsp:spPr>
        <a:xfrm>
          <a:off x="1053886" y="2098357"/>
          <a:ext cx="549987" cy="17425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6673"/>
              </a:lnTo>
              <a:lnTo>
                <a:pt x="549987" y="66673"/>
              </a:lnTo>
              <a:lnTo>
                <a:pt x="549987" y="174253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6DE6171-032A-45E7-B470-435AE4E3F1C6}">
      <dsp:nvSpPr>
        <dsp:cNvPr id="0" name=""/>
        <dsp:cNvSpPr/>
      </dsp:nvSpPr>
      <dsp:spPr>
        <a:xfrm>
          <a:off x="259155" y="2479450"/>
          <a:ext cx="91440" cy="41563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15636"/>
              </a:lnTo>
              <a:lnTo>
                <a:pt x="55539" y="415636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375E7CC-E5C2-49B3-B060-FE3050DFEE23}">
      <dsp:nvSpPr>
        <dsp:cNvPr id="0" name=""/>
        <dsp:cNvSpPr/>
      </dsp:nvSpPr>
      <dsp:spPr>
        <a:xfrm>
          <a:off x="609962" y="2098357"/>
          <a:ext cx="443924" cy="174253"/>
        </a:xfrm>
        <a:custGeom>
          <a:avLst/>
          <a:gdLst/>
          <a:ahLst/>
          <a:cxnLst/>
          <a:rect l="0" t="0" r="0" b="0"/>
          <a:pathLst>
            <a:path>
              <a:moveTo>
                <a:pt x="443924" y="0"/>
              </a:moveTo>
              <a:lnTo>
                <a:pt x="443924" y="66673"/>
              </a:lnTo>
              <a:lnTo>
                <a:pt x="0" y="66673"/>
              </a:lnTo>
              <a:lnTo>
                <a:pt x="0" y="174253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681F796-BC7F-41A2-A558-730057C78367}">
      <dsp:nvSpPr>
        <dsp:cNvPr id="0" name=""/>
        <dsp:cNvSpPr/>
      </dsp:nvSpPr>
      <dsp:spPr>
        <a:xfrm>
          <a:off x="1053886" y="1410535"/>
          <a:ext cx="1032046" cy="298681"/>
        </a:xfrm>
        <a:custGeom>
          <a:avLst/>
          <a:gdLst/>
          <a:ahLst/>
          <a:cxnLst/>
          <a:rect l="0" t="0" r="0" b="0"/>
          <a:pathLst>
            <a:path>
              <a:moveTo>
                <a:pt x="1032046" y="0"/>
              </a:moveTo>
              <a:lnTo>
                <a:pt x="1032046" y="191102"/>
              </a:lnTo>
              <a:lnTo>
                <a:pt x="0" y="191102"/>
              </a:lnTo>
              <a:lnTo>
                <a:pt x="0" y="298681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BBB862-45E7-460B-81CE-4B2571211CCB}">
      <dsp:nvSpPr>
        <dsp:cNvPr id="0" name=""/>
        <dsp:cNvSpPr/>
      </dsp:nvSpPr>
      <dsp:spPr>
        <a:xfrm>
          <a:off x="2085933" y="678011"/>
          <a:ext cx="2302491" cy="220240"/>
        </a:xfrm>
        <a:custGeom>
          <a:avLst/>
          <a:gdLst/>
          <a:ahLst/>
          <a:cxnLst/>
          <a:rect l="0" t="0" r="0" b="0"/>
          <a:pathLst>
            <a:path>
              <a:moveTo>
                <a:pt x="2302491" y="0"/>
              </a:moveTo>
              <a:lnTo>
                <a:pt x="2302491" y="112661"/>
              </a:lnTo>
              <a:lnTo>
                <a:pt x="0" y="112661"/>
              </a:lnTo>
              <a:lnTo>
                <a:pt x="0" y="22024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D8E6BDC-5593-4D35-83E0-3F6DE799EF6B}">
      <dsp:nvSpPr>
        <dsp:cNvPr id="0" name=""/>
        <dsp:cNvSpPr/>
      </dsp:nvSpPr>
      <dsp:spPr>
        <a:xfrm>
          <a:off x="3076635" y="394216"/>
          <a:ext cx="2623577" cy="28379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Цифровая продукция</a:t>
          </a:r>
          <a:endParaRPr lang="ru-RU" sz="1600" kern="1200" dirty="0"/>
        </a:p>
      </dsp:txBody>
      <dsp:txXfrm>
        <a:off x="3076635" y="394216"/>
        <a:ext cx="2623577" cy="283794"/>
      </dsp:txXfrm>
    </dsp:sp>
    <dsp:sp modelId="{B0915378-6F99-4B76-9460-51D02E95A827}">
      <dsp:nvSpPr>
        <dsp:cNvPr id="0" name=""/>
        <dsp:cNvSpPr/>
      </dsp:nvSpPr>
      <dsp:spPr>
        <a:xfrm>
          <a:off x="184531" y="898251"/>
          <a:ext cx="3802803" cy="51228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Электронные учебные издания (ЭУИ) и цифровые копии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 с исключительными правами</a:t>
          </a:r>
          <a:endParaRPr lang="ru-RU" sz="1200" b="1" kern="1200" dirty="0"/>
        </a:p>
      </dsp:txBody>
      <dsp:txXfrm>
        <a:off x="184531" y="898251"/>
        <a:ext cx="3802803" cy="512283"/>
      </dsp:txXfrm>
    </dsp:sp>
    <dsp:sp modelId="{791B86CB-08C4-44D1-AB6F-DB0950F93FD4}">
      <dsp:nvSpPr>
        <dsp:cNvPr id="0" name=""/>
        <dsp:cNvSpPr/>
      </dsp:nvSpPr>
      <dsp:spPr>
        <a:xfrm>
          <a:off x="363677" y="1709217"/>
          <a:ext cx="1380419" cy="38914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/>
            <a:t>На основе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/>
            <a:t>Оригинал-макета</a:t>
          </a:r>
          <a:endParaRPr lang="ru-RU" sz="1100" b="1" kern="1200" dirty="0"/>
        </a:p>
      </dsp:txBody>
      <dsp:txXfrm>
        <a:off x="363677" y="1709217"/>
        <a:ext cx="1380419" cy="389140"/>
      </dsp:txXfrm>
    </dsp:sp>
    <dsp:sp modelId="{25BBB2B5-14FA-4F78-9C28-8E139F738D2C}">
      <dsp:nvSpPr>
        <dsp:cNvPr id="0" name=""/>
        <dsp:cNvSpPr/>
      </dsp:nvSpPr>
      <dsp:spPr>
        <a:xfrm>
          <a:off x="228603" y="2272611"/>
          <a:ext cx="762718" cy="20683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/>
            <a:t>ЭВИ</a:t>
          </a:r>
          <a:endParaRPr lang="ru-RU" sz="1000" b="1" kern="1200" dirty="0"/>
        </a:p>
      </dsp:txBody>
      <dsp:txXfrm>
        <a:off x="228603" y="2272611"/>
        <a:ext cx="762718" cy="206839"/>
      </dsp:txXfrm>
    </dsp:sp>
    <dsp:sp modelId="{7D81F500-7B1B-4CAB-8758-D38E58ADE311}">
      <dsp:nvSpPr>
        <dsp:cNvPr id="0" name=""/>
        <dsp:cNvSpPr/>
      </dsp:nvSpPr>
      <dsp:spPr>
        <a:xfrm>
          <a:off x="314695" y="2638945"/>
          <a:ext cx="762790" cy="51228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1" kern="1200" dirty="0" smtClean="0">
              <a:solidFill>
                <a:srgbClr val="0FB151"/>
              </a:solidFill>
            </a:rPr>
            <a:t>off-line</a:t>
          </a:r>
          <a:r>
            <a:rPr lang="en-US" sz="1000" b="1" kern="1200" dirty="0" smtClean="0"/>
            <a:t> </a:t>
          </a:r>
          <a:endParaRPr lang="ru-RU" sz="1000" b="1" kern="1200" dirty="0" smtClean="0"/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/>
            <a:t>(</a:t>
          </a:r>
          <a:r>
            <a:rPr lang="ru-RU" sz="1000" kern="1200" dirty="0" smtClean="0"/>
            <a:t>на </a:t>
          </a:r>
          <a:r>
            <a:rPr lang="en-US" sz="1000" kern="1200" dirty="0" smtClean="0"/>
            <a:t>DVD</a:t>
          </a:r>
          <a:r>
            <a:rPr lang="ru-RU" sz="1000" kern="1200" dirty="0" smtClean="0"/>
            <a:t>)</a:t>
          </a:r>
          <a:endParaRPr lang="ru-RU" sz="1000" kern="1200" dirty="0"/>
        </a:p>
      </dsp:txBody>
      <dsp:txXfrm>
        <a:off x="314695" y="2638945"/>
        <a:ext cx="762790" cy="512283"/>
      </dsp:txXfrm>
    </dsp:sp>
    <dsp:sp modelId="{41F4E5E7-832D-45FC-B3D9-8E34F9851A80}">
      <dsp:nvSpPr>
        <dsp:cNvPr id="0" name=""/>
        <dsp:cNvSpPr/>
      </dsp:nvSpPr>
      <dsp:spPr>
        <a:xfrm>
          <a:off x="1222515" y="2272611"/>
          <a:ext cx="762718" cy="20683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/>
            <a:t>ЭБ</a:t>
          </a:r>
          <a:endParaRPr lang="ru-RU" sz="1000" b="1" kern="1200" dirty="0"/>
        </a:p>
      </dsp:txBody>
      <dsp:txXfrm>
        <a:off x="1222515" y="2272611"/>
        <a:ext cx="762718" cy="206839"/>
      </dsp:txXfrm>
    </dsp:sp>
    <dsp:sp modelId="{0E684E52-1669-41BE-907F-0A0A164799EB}">
      <dsp:nvSpPr>
        <dsp:cNvPr id="0" name=""/>
        <dsp:cNvSpPr/>
      </dsp:nvSpPr>
      <dsp:spPr>
        <a:xfrm>
          <a:off x="1274355" y="2638945"/>
          <a:ext cx="762790" cy="51228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1" kern="1200" dirty="0" smtClean="0">
              <a:solidFill>
                <a:srgbClr val="3333FF"/>
              </a:solidFill>
            </a:rPr>
            <a:t>on-line</a:t>
          </a:r>
          <a:r>
            <a:rPr lang="en-US" sz="1000" b="1" kern="1200" dirty="0" smtClean="0"/>
            <a:t> </a:t>
          </a:r>
          <a:r>
            <a:rPr lang="ru-RU" sz="1000" b="1" kern="1200" dirty="0" smtClean="0"/>
            <a:t>             </a:t>
          </a:r>
          <a:r>
            <a:rPr lang="en-US" sz="1000" kern="1200" dirty="0" smtClean="0"/>
            <a:t>(</a:t>
          </a:r>
          <a:r>
            <a:rPr lang="ru-RU" sz="1000" kern="1200" dirty="0" smtClean="0"/>
            <a:t>на сайте издательства)</a:t>
          </a:r>
          <a:endParaRPr lang="ru-RU" sz="1000" kern="1200" dirty="0"/>
        </a:p>
      </dsp:txBody>
      <dsp:txXfrm>
        <a:off x="1274355" y="2638945"/>
        <a:ext cx="762790" cy="512283"/>
      </dsp:txXfrm>
    </dsp:sp>
    <dsp:sp modelId="{E8784512-84F9-4185-8BD4-0D8AC9D6B748}">
      <dsp:nvSpPr>
        <dsp:cNvPr id="0" name=""/>
        <dsp:cNvSpPr/>
      </dsp:nvSpPr>
      <dsp:spPr>
        <a:xfrm>
          <a:off x="3757770" y="1626088"/>
          <a:ext cx="1595660" cy="38914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/>
            <a:t>Сложный программный продукт</a:t>
          </a:r>
          <a:endParaRPr lang="ru-RU" sz="1100" b="1" kern="1200" dirty="0"/>
        </a:p>
      </dsp:txBody>
      <dsp:txXfrm>
        <a:off x="3757770" y="1626088"/>
        <a:ext cx="1595660" cy="389140"/>
      </dsp:txXfrm>
    </dsp:sp>
    <dsp:sp modelId="{271B535C-E0B8-4A4C-B241-5A81C9509093}">
      <dsp:nvSpPr>
        <dsp:cNvPr id="0" name=""/>
        <dsp:cNvSpPr/>
      </dsp:nvSpPr>
      <dsp:spPr>
        <a:xfrm>
          <a:off x="2334487" y="2293804"/>
          <a:ext cx="771294" cy="18425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I-GVS</a:t>
          </a:r>
          <a:endParaRPr lang="ru-RU" sz="1200" b="1" kern="1200" dirty="0"/>
        </a:p>
      </dsp:txBody>
      <dsp:txXfrm>
        <a:off x="2334487" y="2293804"/>
        <a:ext cx="771294" cy="184252"/>
      </dsp:txXfrm>
    </dsp:sp>
    <dsp:sp modelId="{BE821EF8-4CD6-48EE-A5F1-18635881F0EF}">
      <dsp:nvSpPr>
        <dsp:cNvPr id="0" name=""/>
        <dsp:cNvSpPr/>
      </dsp:nvSpPr>
      <dsp:spPr>
        <a:xfrm>
          <a:off x="3625708" y="2241438"/>
          <a:ext cx="762718" cy="20683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/>
            <a:t>ЭУМК</a:t>
          </a:r>
          <a:endParaRPr lang="ru-RU" sz="1000" b="1" kern="1200" dirty="0"/>
        </a:p>
      </dsp:txBody>
      <dsp:txXfrm>
        <a:off x="3625708" y="2241438"/>
        <a:ext cx="762718" cy="206839"/>
      </dsp:txXfrm>
    </dsp:sp>
    <dsp:sp modelId="{F38AD2CA-E55A-4CC9-81F6-85B5E62B1332}">
      <dsp:nvSpPr>
        <dsp:cNvPr id="0" name=""/>
        <dsp:cNvSpPr/>
      </dsp:nvSpPr>
      <dsp:spPr>
        <a:xfrm>
          <a:off x="3777608" y="2645707"/>
          <a:ext cx="762790" cy="51228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1" kern="1200" dirty="0" smtClean="0">
              <a:solidFill>
                <a:srgbClr val="0FB151"/>
              </a:solidFill>
            </a:rPr>
            <a:t>off-line</a:t>
          </a:r>
          <a:r>
            <a:rPr lang="en-US" sz="1000" b="1" kern="1200" dirty="0" smtClean="0"/>
            <a:t> </a:t>
          </a:r>
          <a:r>
            <a:rPr lang="en-US" sz="1000" kern="1200" dirty="0" smtClean="0"/>
            <a:t>(</a:t>
          </a:r>
          <a:r>
            <a:rPr lang="ru-RU" sz="1000" kern="1200" dirty="0" smtClean="0"/>
            <a:t>локальные для СЭО 2.0)</a:t>
          </a:r>
          <a:endParaRPr lang="ru-RU" sz="1000" kern="1200" dirty="0"/>
        </a:p>
      </dsp:txBody>
      <dsp:txXfrm>
        <a:off x="3777608" y="2645707"/>
        <a:ext cx="762790" cy="512283"/>
      </dsp:txXfrm>
    </dsp:sp>
    <dsp:sp modelId="{4784C709-BB62-492A-9DDB-8DAE9F5BD3C5}">
      <dsp:nvSpPr>
        <dsp:cNvPr id="0" name=""/>
        <dsp:cNvSpPr/>
      </dsp:nvSpPr>
      <dsp:spPr>
        <a:xfrm>
          <a:off x="3819175" y="3228327"/>
          <a:ext cx="762790" cy="51228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1" kern="1200" dirty="0" smtClean="0">
              <a:solidFill>
                <a:srgbClr val="3333FF"/>
              </a:solidFill>
            </a:rPr>
            <a:t>on-line</a:t>
          </a:r>
          <a:r>
            <a:rPr lang="en-US" sz="1000" b="1" kern="1200" dirty="0" smtClean="0"/>
            <a:t> </a:t>
          </a:r>
          <a:r>
            <a:rPr lang="ru-RU" sz="1000" b="1" kern="1200" dirty="0" smtClean="0"/>
            <a:t>            </a:t>
          </a:r>
          <a:r>
            <a:rPr lang="en-US" sz="1000" kern="1200" dirty="0" smtClean="0"/>
            <a:t>(</a:t>
          </a:r>
          <a:r>
            <a:rPr lang="ru-RU" sz="1000" kern="1200" dirty="0" smtClean="0"/>
            <a:t>сетевые для     СЭО 2.0)</a:t>
          </a:r>
          <a:endParaRPr lang="ru-RU" sz="1000" kern="1200" dirty="0"/>
        </a:p>
      </dsp:txBody>
      <dsp:txXfrm>
        <a:off x="3819175" y="3228327"/>
        <a:ext cx="762790" cy="512283"/>
      </dsp:txXfrm>
    </dsp:sp>
    <dsp:sp modelId="{EE0611A3-77E1-4A3A-B4F2-CD5C5C03D064}">
      <dsp:nvSpPr>
        <dsp:cNvPr id="0" name=""/>
        <dsp:cNvSpPr/>
      </dsp:nvSpPr>
      <dsp:spPr>
        <a:xfrm>
          <a:off x="3839943" y="3841781"/>
          <a:ext cx="762790" cy="51228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1" kern="1200" dirty="0" smtClean="0">
              <a:solidFill>
                <a:srgbClr val="3333FF"/>
              </a:solidFill>
            </a:rPr>
            <a:t>on-line</a:t>
          </a:r>
          <a:r>
            <a:rPr lang="en-US" sz="1000" kern="1200" dirty="0" smtClean="0"/>
            <a:t> </a:t>
          </a:r>
          <a:r>
            <a:rPr lang="ru-RU" sz="1000" kern="1200" dirty="0" smtClean="0"/>
            <a:t>       </a:t>
          </a:r>
          <a:r>
            <a:rPr lang="en-US" sz="1000" kern="1200" dirty="0" smtClean="0"/>
            <a:t>(</a:t>
          </a:r>
          <a:r>
            <a:rPr lang="ru-RU" sz="1000" kern="1200" dirty="0" smtClean="0"/>
            <a:t>сетевые для      СЭО 3.0)</a:t>
          </a:r>
          <a:endParaRPr lang="ru-RU" sz="1000" kern="1200" dirty="0"/>
        </a:p>
      </dsp:txBody>
      <dsp:txXfrm>
        <a:off x="3839943" y="3841781"/>
        <a:ext cx="762790" cy="512283"/>
      </dsp:txXfrm>
    </dsp:sp>
    <dsp:sp modelId="{85EC1EFC-60F5-4485-8627-B1C8CBF47410}">
      <dsp:nvSpPr>
        <dsp:cNvPr id="0" name=""/>
        <dsp:cNvSpPr/>
      </dsp:nvSpPr>
      <dsp:spPr>
        <a:xfrm>
          <a:off x="3850342" y="4486413"/>
          <a:ext cx="762790" cy="51228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1" kern="1200" dirty="0" smtClean="0">
              <a:solidFill>
                <a:srgbClr val="3333FF"/>
              </a:solidFill>
            </a:rPr>
            <a:t>on-line</a:t>
          </a:r>
          <a:r>
            <a:rPr lang="en-US" sz="1000" kern="1200" dirty="0" smtClean="0"/>
            <a:t> </a:t>
          </a:r>
          <a:r>
            <a:rPr lang="ru-RU" sz="1000" kern="1200" dirty="0" smtClean="0"/>
            <a:t>   </a:t>
          </a:r>
          <a:r>
            <a:rPr lang="en-US" sz="1000" kern="1200" dirty="0" smtClean="0"/>
            <a:t>(</a:t>
          </a:r>
          <a:r>
            <a:rPr lang="ru-RU" sz="1000" kern="1200" dirty="0" smtClean="0"/>
            <a:t>сетевые для      СЭО 3.5)</a:t>
          </a:r>
          <a:endParaRPr lang="ru-RU" sz="1000" kern="1200" dirty="0"/>
        </a:p>
      </dsp:txBody>
      <dsp:txXfrm>
        <a:off x="3850342" y="4486413"/>
        <a:ext cx="762790" cy="512283"/>
      </dsp:txXfrm>
    </dsp:sp>
    <dsp:sp modelId="{DA4551DE-2F0B-49B4-9F64-CF3899C38200}">
      <dsp:nvSpPr>
        <dsp:cNvPr id="0" name=""/>
        <dsp:cNvSpPr/>
      </dsp:nvSpPr>
      <dsp:spPr>
        <a:xfrm>
          <a:off x="4688246" y="2231049"/>
          <a:ext cx="762718" cy="20683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/>
            <a:t>ЭП</a:t>
          </a:r>
          <a:endParaRPr lang="ru-RU" sz="1000" b="1" kern="1200" dirty="0"/>
        </a:p>
      </dsp:txBody>
      <dsp:txXfrm>
        <a:off x="4688246" y="2231049"/>
        <a:ext cx="762718" cy="206839"/>
      </dsp:txXfrm>
    </dsp:sp>
    <dsp:sp modelId="{ACB286C5-2C18-4D1F-B5C5-BA9EE5EADEB9}">
      <dsp:nvSpPr>
        <dsp:cNvPr id="0" name=""/>
        <dsp:cNvSpPr/>
      </dsp:nvSpPr>
      <dsp:spPr>
        <a:xfrm>
          <a:off x="4754235" y="2645707"/>
          <a:ext cx="762790" cy="51228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1" kern="1200" dirty="0" smtClean="0">
              <a:solidFill>
                <a:srgbClr val="0FB151"/>
              </a:solidFill>
            </a:rPr>
            <a:t>off-line </a:t>
          </a:r>
          <a:endParaRPr lang="ru-RU" sz="1000" b="1" kern="1200" dirty="0" smtClean="0">
            <a:solidFill>
              <a:srgbClr val="0FB151"/>
            </a:solidFill>
          </a:endParaRP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/>
            <a:t>(</a:t>
          </a:r>
          <a:r>
            <a:rPr lang="ru-RU" sz="1000" kern="1200" dirty="0" smtClean="0"/>
            <a:t>на </a:t>
          </a:r>
          <a:r>
            <a:rPr lang="en-US" sz="1000" kern="1200" dirty="0" smtClean="0"/>
            <a:t>DVD</a:t>
          </a:r>
          <a:r>
            <a:rPr lang="ru-RU" sz="1000" kern="1200" dirty="0" smtClean="0"/>
            <a:t>)</a:t>
          </a:r>
          <a:endParaRPr lang="ru-RU" sz="1000" kern="1200" dirty="0"/>
        </a:p>
      </dsp:txBody>
      <dsp:txXfrm>
        <a:off x="4754235" y="2645707"/>
        <a:ext cx="762790" cy="512283"/>
      </dsp:txXfrm>
    </dsp:sp>
    <dsp:sp modelId="{B6200883-5170-403C-9946-7435C74B13DD}">
      <dsp:nvSpPr>
        <dsp:cNvPr id="0" name=""/>
        <dsp:cNvSpPr/>
      </dsp:nvSpPr>
      <dsp:spPr>
        <a:xfrm>
          <a:off x="5728540" y="2251827"/>
          <a:ext cx="762718" cy="20683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/>
            <a:t>ЭУ</a:t>
          </a:r>
          <a:endParaRPr lang="ru-RU" sz="1000" b="1" kern="1200" dirty="0"/>
        </a:p>
      </dsp:txBody>
      <dsp:txXfrm>
        <a:off x="5728540" y="2251827"/>
        <a:ext cx="762718" cy="206839"/>
      </dsp:txXfrm>
    </dsp:sp>
    <dsp:sp modelId="{7F9B2AE6-35B3-4E2B-967F-C784418C6542}">
      <dsp:nvSpPr>
        <dsp:cNvPr id="0" name=""/>
        <dsp:cNvSpPr/>
      </dsp:nvSpPr>
      <dsp:spPr>
        <a:xfrm>
          <a:off x="5815318" y="2645707"/>
          <a:ext cx="762790" cy="51228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1" kern="1200" dirty="0" smtClean="0">
              <a:solidFill>
                <a:srgbClr val="0FB151"/>
              </a:solidFill>
            </a:rPr>
            <a:t>off-line</a:t>
          </a:r>
          <a:r>
            <a:rPr lang="en-US" sz="1000" b="1" kern="1200" dirty="0" smtClean="0"/>
            <a:t> </a:t>
          </a:r>
          <a:endParaRPr lang="ru-RU" sz="1000" b="1" kern="1200" dirty="0" smtClean="0"/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/>
            <a:t>(</a:t>
          </a:r>
          <a:r>
            <a:rPr lang="ru-RU" sz="1000" kern="1200" dirty="0" smtClean="0"/>
            <a:t>на </a:t>
          </a:r>
          <a:r>
            <a:rPr lang="en-US" sz="1000" kern="1200" dirty="0" smtClean="0"/>
            <a:t>DVD</a:t>
          </a:r>
          <a:r>
            <a:rPr lang="ru-RU" sz="1000" kern="1200" dirty="0" smtClean="0"/>
            <a:t>)</a:t>
          </a:r>
          <a:endParaRPr lang="ru-RU" sz="1000" kern="1200" dirty="0"/>
        </a:p>
      </dsp:txBody>
      <dsp:txXfrm>
        <a:off x="5815318" y="2645707"/>
        <a:ext cx="762790" cy="512283"/>
      </dsp:txXfrm>
    </dsp:sp>
    <dsp:sp modelId="{AB291B4D-184A-4FD2-AB98-BDD1D10259B4}">
      <dsp:nvSpPr>
        <dsp:cNvPr id="0" name=""/>
        <dsp:cNvSpPr/>
      </dsp:nvSpPr>
      <dsp:spPr>
        <a:xfrm>
          <a:off x="7159429" y="887862"/>
          <a:ext cx="1195864" cy="51228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Технические решения</a:t>
          </a:r>
          <a:endParaRPr lang="ru-RU" sz="1200" b="1" kern="1200" dirty="0"/>
        </a:p>
      </dsp:txBody>
      <dsp:txXfrm>
        <a:off x="7159429" y="887862"/>
        <a:ext cx="1195864" cy="512283"/>
      </dsp:txXfrm>
    </dsp:sp>
    <dsp:sp modelId="{F441BD4A-9BD4-4111-A016-1291F6D7C81D}">
      <dsp:nvSpPr>
        <dsp:cNvPr id="0" name=""/>
        <dsp:cNvSpPr/>
      </dsp:nvSpPr>
      <dsp:spPr>
        <a:xfrm>
          <a:off x="7362455" y="1616314"/>
          <a:ext cx="1024566" cy="51228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1" kern="1200" dirty="0" smtClean="0"/>
            <a:t>DVD</a:t>
          </a:r>
          <a:r>
            <a:rPr lang="ru-RU" sz="1000" kern="1200" dirty="0" smtClean="0"/>
            <a:t> 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(локальные версии)</a:t>
          </a:r>
          <a:endParaRPr lang="ru-RU" sz="1000" kern="1200" dirty="0"/>
        </a:p>
      </dsp:txBody>
      <dsp:txXfrm>
        <a:off x="7362455" y="1616314"/>
        <a:ext cx="1024566" cy="512283"/>
      </dsp:txXfrm>
    </dsp:sp>
    <dsp:sp modelId="{75B3116D-ECED-4E4F-BC15-ECD9D01F25E5}">
      <dsp:nvSpPr>
        <dsp:cNvPr id="0" name=""/>
        <dsp:cNvSpPr/>
      </dsp:nvSpPr>
      <dsp:spPr>
        <a:xfrm>
          <a:off x="7393028" y="2389565"/>
          <a:ext cx="1024566" cy="51228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/>
            <a:t>СЭО 2.0 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(</a:t>
          </a:r>
          <a:r>
            <a:rPr lang="en-US" sz="1000" kern="1200" dirty="0" smtClean="0"/>
            <a:t>off-line </a:t>
          </a:r>
          <a:r>
            <a:rPr lang="ru-RU" sz="1000" kern="1200" dirty="0" smtClean="0"/>
            <a:t>решение)</a:t>
          </a:r>
          <a:endParaRPr lang="ru-RU" sz="1000" kern="1200" dirty="0"/>
        </a:p>
      </dsp:txBody>
      <dsp:txXfrm>
        <a:off x="7393028" y="2389565"/>
        <a:ext cx="1024566" cy="512283"/>
      </dsp:txXfrm>
    </dsp:sp>
    <dsp:sp modelId="{596347CD-088A-487E-86DB-721FF916BFB7}">
      <dsp:nvSpPr>
        <dsp:cNvPr id="0" name=""/>
        <dsp:cNvSpPr/>
      </dsp:nvSpPr>
      <dsp:spPr>
        <a:xfrm>
          <a:off x="7445957" y="3050421"/>
          <a:ext cx="1024566" cy="51228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/>
            <a:t>СЭО 3.0 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(облачный сервис)</a:t>
          </a:r>
          <a:endParaRPr lang="ru-RU" sz="1000" kern="1200" dirty="0"/>
        </a:p>
      </dsp:txBody>
      <dsp:txXfrm>
        <a:off x="7445957" y="3050421"/>
        <a:ext cx="1024566" cy="512283"/>
      </dsp:txXfrm>
    </dsp:sp>
    <dsp:sp modelId="{F631FCBE-BE8B-41A9-9199-D49F2D3B5D40}">
      <dsp:nvSpPr>
        <dsp:cNvPr id="0" name=""/>
        <dsp:cNvSpPr/>
      </dsp:nvSpPr>
      <dsp:spPr>
        <a:xfrm>
          <a:off x="7415548" y="3850597"/>
          <a:ext cx="1024566" cy="51228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/>
            <a:t>СЭО 3.5 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(платформа)</a:t>
          </a:r>
          <a:endParaRPr lang="ru-RU" sz="1000" kern="1200" dirty="0"/>
        </a:p>
      </dsp:txBody>
      <dsp:txXfrm>
        <a:off x="7415548" y="3850597"/>
        <a:ext cx="1024566" cy="512283"/>
      </dsp:txXfrm>
    </dsp:sp>
    <dsp:sp modelId="{AA27E05D-EA3F-4B9C-B20D-0388A06FD2E9}">
      <dsp:nvSpPr>
        <dsp:cNvPr id="0" name=""/>
        <dsp:cNvSpPr/>
      </dsp:nvSpPr>
      <dsp:spPr>
        <a:xfrm>
          <a:off x="2473296" y="2635313"/>
          <a:ext cx="762790" cy="51228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1" kern="1200" dirty="0" smtClean="0">
              <a:solidFill>
                <a:srgbClr val="3333FF"/>
              </a:solidFill>
            </a:rPr>
            <a:t>on-line</a:t>
          </a:r>
          <a:r>
            <a:rPr lang="en-US" sz="1000" kern="1200" dirty="0" smtClean="0"/>
            <a:t> </a:t>
          </a:r>
          <a:r>
            <a:rPr lang="ru-RU" sz="1000" kern="1200" dirty="0" smtClean="0"/>
            <a:t>       </a:t>
          </a:r>
          <a:r>
            <a:rPr lang="en-US" sz="1000" kern="1200" dirty="0" smtClean="0"/>
            <a:t>(</a:t>
          </a:r>
          <a:r>
            <a:rPr lang="ru-RU" sz="1000" kern="1200" dirty="0" smtClean="0"/>
            <a:t>сетевые для      СЭО 3.0)</a:t>
          </a:r>
          <a:endParaRPr lang="ru-RU" sz="1000" kern="1200" dirty="0"/>
        </a:p>
      </dsp:txBody>
      <dsp:txXfrm>
        <a:off x="2473296" y="2635313"/>
        <a:ext cx="762790" cy="512283"/>
      </dsp:txXfrm>
    </dsp:sp>
    <dsp:sp modelId="{0338211C-F513-49F6-B4C6-97E99F93C6AD}">
      <dsp:nvSpPr>
        <dsp:cNvPr id="0" name=""/>
        <dsp:cNvSpPr/>
      </dsp:nvSpPr>
      <dsp:spPr>
        <a:xfrm>
          <a:off x="2452610" y="3345307"/>
          <a:ext cx="762790" cy="51228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1" kern="1200" dirty="0" smtClean="0">
              <a:solidFill>
                <a:srgbClr val="3333FF"/>
              </a:solidFill>
            </a:rPr>
            <a:t>on-line</a:t>
          </a:r>
          <a:r>
            <a:rPr lang="en-US" sz="1000" kern="1200" dirty="0" smtClean="0"/>
            <a:t> </a:t>
          </a:r>
          <a:r>
            <a:rPr lang="ru-RU" sz="1000" kern="1200" dirty="0" smtClean="0"/>
            <a:t>   </a:t>
          </a:r>
          <a:r>
            <a:rPr lang="en-US" sz="1000" kern="1200" dirty="0" smtClean="0"/>
            <a:t>(</a:t>
          </a:r>
          <a:r>
            <a:rPr lang="ru-RU" sz="1000" kern="1200" dirty="0" smtClean="0"/>
            <a:t>сетевые для      СЭО 3.5)</a:t>
          </a:r>
          <a:endParaRPr lang="ru-RU" sz="1000" kern="1200" dirty="0"/>
        </a:p>
      </dsp:txBody>
      <dsp:txXfrm>
        <a:off x="2452610" y="3345307"/>
        <a:ext cx="762790" cy="51228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74DE6A-FB40-4A6A-867A-C76E2024F99E}">
      <dsp:nvSpPr>
        <dsp:cNvPr id="0" name=""/>
        <dsp:cNvSpPr/>
      </dsp:nvSpPr>
      <dsp:spPr>
        <a:xfrm>
          <a:off x="3627981" y="1990057"/>
          <a:ext cx="152849" cy="2204153"/>
        </a:xfrm>
        <a:custGeom>
          <a:avLst/>
          <a:gdLst/>
          <a:ahLst/>
          <a:cxnLst/>
          <a:rect l="0" t="0" r="0" b="0"/>
          <a:pathLst>
            <a:path>
              <a:moveTo>
                <a:pt x="152849" y="0"/>
              </a:moveTo>
              <a:lnTo>
                <a:pt x="152849" y="2204153"/>
              </a:lnTo>
              <a:lnTo>
                <a:pt x="0" y="2204153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C4D08EE-6C8B-4757-AB5F-BA52152172CB}">
      <dsp:nvSpPr>
        <dsp:cNvPr id="0" name=""/>
        <dsp:cNvSpPr/>
      </dsp:nvSpPr>
      <dsp:spPr>
        <a:xfrm>
          <a:off x="3627981" y="1990057"/>
          <a:ext cx="152849" cy="1392013"/>
        </a:xfrm>
        <a:custGeom>
          <a:avLst/>
          <a:gdLst/>
          <a:ahLst/>
          <a:cxnLst/>
          <a:rect l="0" t="0" r="0" b="0"/>
          <a:pathLst>
            <a:path>
              <a:moveTo>
                <a:pt x="152849" y="0"/>
              </a:moveTo>
              <a:lnTo>
                <a:pt x="152849" y="1392013"/>
              </a:lnTo>
              <a:lnTo>
                <a:pt x="0" y="1392013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F7931E8-7715-4854-969C-BBFAEE5BAF78}">
      <dsp:nvSpPr>
        <dsp:cNvPr id="0" name=""/>
        <dsp:cNvSpPr/>
      </dsp:nvSpPr>
      <dsp:spPr>
        <a:xfrm>
          <a:off x="3641305" y="1990057"/>
          <a:ext cx="139525" cy="2992494"/>
        </a:xfrm>
        <a:custGeom>
          <a:avLst/>
          <a:gdLst/>
          <a:ahLst/>
          <a:cxnLst/>
          <a:rect l="0" t="0" r="0" b="0"/>
          <a:pathLst>
            <a:path>
              <a:moveTo>
                <a:pt x="139525" y="0"/>
              </a:moveTo>
              <a:lnTo>
                <a:pt x="139525" y="2992494"/>
              </a:lnTo>
              <a:lnTo>
                <a:pt x="0" y="2992494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E253427-CE1B-4B7B-8BF4-0AD9A74A2F60}">
      <dsp:nvSpPr>
        <dsp:cNvPr id="0" name=""/>
        <dsp:cNvSpPr/>
      </dsp:nvSpPr>
      <dsp:spPr>
        <a:xfrm>
          <a:off x="3627981" y="1990057"/>
          <a:ext cx="152849" cy="621613"/>
        </a:xfrm>
        <a:custGeom>
          <a:avLst/>
          <a:gdLst/>
          <a:ahLst/>
          <a:cxnLst/>
          <a:rect l="0" t="0" r="0" b="0"/>
          <a:pathLst>
            <a:path>
              <a:moveTo>
                <a:pt x="152849" y="0"/>
              </a:moveTo>
              <a:lnTo>
                <a:pt x="152849" y="621613"/>
              </a:lnTo>
              <a:lnTo>
                <a:pt x="0" y="621613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DBDBBE0-C287-4BDC-8C38-663330918DC1}">
      <dsp:nvSpPr>
        <dsp:cNvPr id="0" name=""/>
        <dsp:cNvSpPr/>
      </dsp:nvSpPr>
      <dsp:spPr>
        <a:xfrm>
          <a:off x="2168550" y="1275029"/>
          <a:ext cx="1121718" cy="4697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69747"/>
              </a:lnTo>
              <a:lnTo>
                <a:pt x="1121718" y="469747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4860D69-0877-40EF-9E1B-6BA8C65E6B39}">
      <dsp:nvSpPr>
        <dsp:cNvPr id="0" name=""/>
        <dsp:cNvSpPr/>
      </dsp:nvSpPr>
      <dsp:spPr>
        <a:xfrm>
          <a:off x="852087" y="1983278"/>
          <a:ext cx="147139" cy="218188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81884"/>
              </a:lnTo>
              <a:lnTo>
                <a:pt x="147139" y="2181884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70322A6-59F7-4790-902E-D10E33CFE251}">
      <dsp:nvSpPr>
        <dsp:cNvPr id="0" name=""/>
        <dsp:cNvSpPr/>
      </dsp:nvSpPr>
      <dsp:spPr>
        <a:xfrm>
          <a:off x="852087" y="1983278"/>
          <a:ext cx="118048" cy="7362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36232"/>
              </a:lnTo>
              <a:lnTo>
                <a:pt x="118048" y="736232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404945D-7285-45A5-B694-1BC960456DCF}">
      <dsp:nvSpPr>
        <dsp:cNvPr id="0" name=""/>
        <dsp:cNvSpPr/>
      </dsp:nvSpPr>
      <dsp:spPr>
        <a:xfrm>
          <a:off x="852087" y="1983278"/>
          <a:ext cx="134237" cy="14576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57626"/>
              </a:lnTo>
              <a:lnTo>
                <a:pt x="134237" y="1457626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EEAD821-FEE6-4ADD-A8CF-5D8AA656AF5F}">
      <dsp:nvSpPr>
        <dsp:cNvPr id="0" name=""/>
        <dsp:cNvSpPr/>
      </dsp:nvSpPr>
      <dsp:spPr>
        <a:xfrm>
          <a:off x="852087" y="1983278"/>
          <a:ext cx="146521" cy="290988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09888"/>
              </a:lnTo>
              <a:lnTo>
                <a:pt x="146521" y="2909888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DBAAD2-19B1-4492-B3AB-02C5A6AB50AA}">
      <dsp:nvSpPr>
        <dsp:cNvPr id="0" name=""/>
        <dsp:cNvSpPr/>
      </dsp:nvSpPr>
      <dsp:spPr>
        <a:xfrm>
          <a:off x="1342649" y="1275029"/>
          <a:ext cx="825900" cy="462967"/>
        </a:xfrm>
        <a:custGeom>
          <a:avLst/>
          <a:gdLst/>
          <a:ahLst/>
          <a:cxnLst/>
          <a:rect l="0" t="0" r="0" b="0"/>
          <a:pathLst>
            <a:path>
              <a:moveTo>
                <a:pt x="825900" y="0"/>
              </a:moveTo>
              <a:lnTo>
                <a:pt x="825900" y="462967"/>
              </a:lnTo>
              <a:lnTo>
                <a:pt x="0" y="462967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B5FCF2D-01A0-4794-BA8B-12060D8ACBD0}">
      <dsp:nvSpPr>
        <dsp:cNvPr id="0" name=""/>
        <dsp:cNvSpPr/>
      </dsp:nvSpPr>
      <dsp:spPr>
        <a:xfrm>
          <a:off x="1264562" y="302068"/>
          <a:ext cx="1807975" cy="972960"/>
        </a:xfrm>
        <a:prstGeom prst="cloudCallout">
          <a:avLst/>
        </a:prstGeom>
        <a:solidFill>
          <a:srgbClr val="F3F0ED"/>
        </a:solidFill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 СЭО 3.0 </a:t>
          </a:r>
          <a:r>
            <a:rPr lang="ru-RU" sz="12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встраивается</a:t>
          </a:r>
          <a:endParaRPr lang="ru-RU" sz="12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513744" y="449003"/>
        <a:ext cx="1181043" cy="634001"/>
      </dsp:txXfrm>
    </dsp:sp>
    <dsp:sp modelId="{DF0ED8D8-69A1-41BB-9B46-FACBBEB90AC0}">
      <dsp:nvSpPr>
        <dsp:cNvPr id="0" name=""/>
        <dsp:cNvSpPr/>
      </dsp:nvSpPr>
      <dsp:spPr>
        <a:xfrm>
          <a:off x="361525" y="1492716"/>
          <a:ext cx="981123" cy="49056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ЭУМК</a:t>
          </a:r>
          <a:endParaRPr lang="ru-RU" sz="24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61525" y="1492716"/>
        <a:ext cx="981123" cy="490561"/>
      </dsp:txXfrm>
    </dsp:sp>
    <dsp:sp modelId="{599014AD-989F-4DF0-9BE4-7B6C3E6442B0}">
      <dsp:nvSpPr>
        <dsp:cNvPr id="0" name=""/>
        <dsp:cNvSpPr/>
      </dsp:nvSpPr>
      <dsp:spPr>
        <a:xfrm>
          <a:off x="998608" y="4578669"/>
          <a:ext cx="981123" cy="62899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практические работы</a:t>
          </a:r>
          <a:endParaRPr lang="ru-RU" sz="12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998608" y="4578669"/>
        <a:ext cx="981123" cy="628993"/>
      </dsp:txXfrm>
    </dsp:sp>
    <dsp:sp modelId="{436F45A5-CAA3-42E3-BFFC-927A4A4113EE}">
      <dsp:nvSpPr>
        <dsp:cNvPr id="0" name=""/>
        <dsp:cNvSpPr/>
      </dsp:nvSpPr>
      <dsp:spPr>
        <a:xfrm>
          <a:off x="986325" y="3132743"/>
          <a:ext cx="981123" cy="61632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Электронный учебник</a:t>
          </a:r>
          <a:endParaRPr lang="ru-RU" sz="12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986325" y="3132743"/>
        <a:ext cx="981123" cy="616322"/>
      </dsp:txXfrm>
    </dsp:sp>
    <dsp:sp modelId="{9F48AE7E-CDFD-4481-BF9E-5E1405FEB632}">
      <dsp:nvSpPr>
        <dsp:cNvPr id="0" name=""/>
        <dsp:cNvSpPr/>
      </dsp:nvSpPr>
      <dsp:spPr>
        <a:xfrm>
          <a:off x="970136" y="2414594"/>
          <a:ext cx="981123" cy="60983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контрольно-оценочные средства</a:t>
          </a:r>
          <a:endParaRPr lang="ru-RU" sz="12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970136" y="2414594"/>
        <a:ext cx="981123" cy="609832"/>
      </dsp:txXfrm>
    </dsp:sp>
    <dsp:sp modelId="{E4D4381E-027A-4F7A-9D91-059722E69C1D}">
      <dsp:nvSpPr>
        <dsp:cNvPr id="0" name=""/>
        <dsp:cNvSpPr/>
      </dsp:nvSpPr>
      <dsp:spPr>
        <a:xfrm>
          <a:off x="999227" y="3833878"/>
          <a:ext cx="981123" cy="66256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интерактивные схемы</a:t>
          </a:r>
          <a:endParaRPr lang="ru-RU" sz="12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999227" y="3833878"/>
        <a:ext cx="981123" cy="662567"/>
      </dsp:txXfrm>
    </dsp:sp>
    <dsp:sp modelId="{210EE0FC-F72B-40C3-991F-B04CDB956FF5}">
      <dsp:nvSpPr>
        <dsp:cNvPr id="0" name=""/>
        <dsp:cNvSpPr/>
      </dsp:nvSpPr>
      <dsp:spPr>
        <a:xfrm>
          <a:off x="3290268" y="1499495"/>
          <a:ext cx="981123" cy="49056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I-GVS</a:t>
          </a:r>
          <a:endParaRPr lang="ru-RU" sz="24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290268" y="1499495"/>
        <a:ext cx="981123" cy="490561"/>
      </dsp:txXfrm>
    </dsp:sp>
    <dsp:sp modelId="{832B538E-B872-4B19-9ACE-5B99D64DB3F6}">
      <dsp:nvSpPr>
        <dsp:cNvPr id="0" name=""/>
        <dsp:cNvSpPr/>
      </dsp:nvSpPr>
      <dsp:spPr>
        <a:xfrm>
          <a:off x="2646857" y="2279096"/>
          <a:ext cx="981123" cy="66514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I-Ask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Теоритические модули</a:t>
          </a:r>
          <a:endParaRPr lang="ru-RU" sz="12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646857" y="2279096"/>
        <a:ext cx="981123" cy="665148"/>
      </dsp:txXfrm>
    </dsp:sp>
    <dsp:sp modelId="{3291013D-8E37-45BA-AA73-D8D553F0B3DB}">
      <dsp:nvSpPr>
        <dsp:cNvPr id="0" name=""/>
        <dsp:cNvSpPr/>
      </dsp:nvSpPr>
      <dsp:spPr>
        <a:xfrm>
          <a:off x="2660181" y="4646529"/>
          <a:ext cx="981123" cy="67204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I – Practice </a:t>
          </a:r>
          <a:r>
            <a:rPr lang="ru-RU" sz="12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Практикумы</a:t>
          </a:r>
          <a:endParaRPr lang="ru-RU" sz="12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660181" y="4646529"/>
        <a:ext cx="981123" cy="672045"/>
      </dsp:txXfrm>
    </dsp:sp>
    <dsp:sp modelId="{9A6F05ED-4A86-4262-840D-9D1401A24960}">
      <dsp:nvSpPr>
        <dsp:cNvPr id="0" name=""/>
        <dsp:cNvSpPr/>
      </dsp:nvSpPr>
      <dsp:spPr>
        <a:xfrm>
          <a:off x="2646857" y="3031839"/>
          <a:ext cx="981123" cy="70046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i-Chek</a:t>
          </a:r>
          <a:r>
            <a:rPr lang="ru-RU" sz="12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Проверочные модули</a:t>
          </a:r>
          <a:endParaRPr lang="ru-RU" sz="12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646857" y="3031839"/>
        <a:ext cx="981123" cy="700463"/>
      </dsp:txXfrm>
    </dsp:sp>
    <dsp:sp modelId="{55F21BFB-AE1C-44DA-82CD-340184F59A38}">
      <dsp:nvSpPr>
        <dsp:cNvPr id="0" name=""/>
        <dsp:cNvSpPr/>
      </dsp:nvSpPr>
      <dsp:spPr>
        <a:xfrm>
          <a:off x="2646857" y="3800775"/>
          <a:ext cx="981123" cy="78687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I – Test</a:t>
          </a:r>
          <a:endParaRPr lang="ru-RU" sz="1200" kern="1200" dirty="0" smtClean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Контрольно- оценочные модули</a:t>
          </a:r>
          <a:endParaRPr lang="ru-RU" sz="12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646857" y="3800775"/>
        <a:ext cx="981123" cy="78687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2DD1C9-4BB6-422A-8F34-C157EA500BD9}" type="datetimeFigureOut">
              <a:rPr lang="en-US" smtClean="0"/>
              <a:t>11/12/2018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A997E4-EE34-411C-9FF1-22B934EF53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74113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11/12/2018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08456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11/12/2018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7254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11/12/2018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25810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11/12/2018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00949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11/12/2018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94675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11/12/2018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8750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11/12/2018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81377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11/12/2018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8676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11/12/2018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246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11/12/2018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48970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11/12/2018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86395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Picture 51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5459" y="1287254"/>
            <a:ext cx="7869890" cy="48897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BD9794-A4CC-42D0-9A65-24C6B9EF4076}" type="datetimeFigureOut">
              <a:rPr lang="en-US" smtClean="0"/>
              <a:t>11/12/2018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1" y="163208"/>
            <a:ext cx="7886698" cy="998742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3321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hyperlink" Target="http://elearning.academia-moscow.ru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hyperlink" Target="http://elearning.academia-moscow.ru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hyperlink" Target="http://elearning.academia-moscow.ru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hyperlink" Target="http://elearning.academia-moscow.ru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mailto:academia_kazakhstan@mail.ru" TargetMode="External"/><Relationship Id="rId2" Type="http://schemas.openxmlformats.org/officeDocument/2006/relationships/hyperlink" Target="mailto:academia_media@mail.ru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academia-media.kz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hyperlink" Target="http://www.academia-moscow.ru/e_learning/courses/" TargetMode="Externa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://elearning.academia-moscow.ru/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0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9" name="Title 1"/>
          <p:cNvSpPr txBox="1">
            <a:spLocks/>
          </p:cNvSpPr>
          <p:nvPr/>
        </p:nvSpPr>
        <p:spPr>
          <a:xfrm>
            <a:off x="1420352" y="1824908"/>
            <a:ext cx="6363224" cy="184968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8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ИЦ </a:t>
            </a:r>
            <a:r>
              <a:rPr lang="ru-RU" sz="48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«Академия»</a:t>
            </a:r>
            <a:r>
              <a:rPr lang="ru-RU" sz="48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dirty="0" smtClean="0"/>
              <a:t>Система Электронного обучения </a:t>
            </a:r>
            <a:r>
              <a:rPr lang="ru-RU" sz="4400" b="1" dirty="0" smtClean="0"/>
              <a:t>3.0</a:t>
            </a:r>
            <a:r>
              <a:rPr lang="en-US" sz="4400" b="1" dirty="0" smtClean="0"/>
              <a:t>                             (</a:t>
            </a:r>
            <a:r>
              <a:rPr lang="ru-RU" sz="4400" b="1" dirty="0" smtClean="0"/>
              <a:t>ЭУМК, </a:t>
            </a:r>
            <a:r>
              <a:rPr lang="en-US" sz="4400" b="1" dirty="0" err="1" smtClean="0"/>
              <a:t>i</a:t>
            </a:r>
            <a:r>
              <a:rPr lang="en-US" sz="4400" b="1" dirty="0" smtClean="0"/>
              <a:t>-GVS</a:t>
            </a:r>
            <a:r>
              <a:rPr lang="ru-RU" sz="4400" b="1" dirty="0" smtClean="0"/>
              <a:t>)</a:t>
            </a:r>
            <a:endParaRPr lang="en-US" sz="4400" b="1" dirty="0">
              <a:ln/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  <a:latin typeface="+mn-lt"/>
            </a:endParaRPr>
          </a:p>
        </p:txBody>
      </p:sp>
      <p:grpSp>
        <p:nvGrpSpPr>
          <p:cNvPr id="5" name="Group 31"/>
          <p:cNvGrpSpPr>
            <a:grpSpLocks/>
          </p:cNvGrpSpPr>
          <p:nvPr/>
        </p:nvGrpSpPr>
        <p:grpSpPr bwMode="auto">
          <a:xfrm>
            <a:off x="7993553" y="758621"/>
            <a:ext cx="1104405" cy="500787"/>
            <a:chOff x="964" y="1215"/>
            <a:chExt cx="3829" cy="1889"/>
          </a:xfrm>
          <a:solidFill>
            <a:srgbClr val="0070C0"/>
          </a:solidFill>
        </p:grpSpPr>
        <p:sp>
          <p:nvSpPr>
            <p:cNvPr id="6" name="Freeform 20"/>
            <p:cNvSpPr>
              <a:spLocks noEditPoints="1"/>
            </p:cNvSpPr>
            <p:nvPr/>
          </p:nvSpPr>
          <p:spPr bwMode="auto">
            <a:xfrm>
              <a:off x="4254" y="2501"/>
              <a:ext cx="539" cy="588"/>
            </a:xfrm>
            <a:custGeom>
              <a:avLst/>
              <a:gdLst>
                <a:gd name="T0" fmla="*/ 2147483647 w 144"/>
                <a:gd name="T1" fmla="*/ 2147483647 h 157"/>
                <a:gd name="T2" fmla="*/ 2147483647 w 144"/>
                <a:gd name="T3" fmla="*/ 2147483647 h 157"/>
                <a:gd name="T4" fmla="*/ 2147483647 w 144"/>
                <a:gd name="T5" fmla="*/ 2147483647 h 157"/>
                <a:gd name="T6" fmla="*/ 2147483647 w 144"/>
                <a:gd name="T7" fmla="*/ 2147483647 h 157"/>
                <a:gd name="T8" fmla="*/ 2147483647 w 144"/>
                <a:gd name="T9" fmla="*/ 2147483647 h 157"/>
                <a:gd name="T10" fmla="*/ 2147483647 w 144"/>
                <a:gd name="T11" fmla="*/ 2147483647 h 157"/>
                <a:gd name="T12" fmla="*/ 2147483647 w 144"/>
                <a:gd name="T13" fmla="*/ 2147483647 h 157"/>
                <a:gd name="T14" fmla="*/ 2147483647 w 144"/>
                <a:gd name="T15" fmla="*/ 2147483647 h 157"/>
                <a:gd name="T16" fmla="*/ 2147483647 w 144"/>
                <a:gd name="T17" fmla="*/ 2147483647 h 157"/>
                <a:gd name="T18" fmla="*/ 2147483647 w 144"/>
                <a:gd name="T19" fmla="*/ 2147483647 h 157"/>
                <a:gd name="T20" fmla="*/ 2147483647 w 144"/>
                <a:gd name="T21" fmla="*/ 2147483647 h 157"/>
                <a:gd name="T22" fmla="*/ 2147483647 w 144"/>
                <a:gd name="T23" fmla="*/ 2147483647 h 157"/>
                <a:gd name="T24" fmla="*/ 2147483647 w 144"/>
                <a:gd name="T25" fmla="*/ 2147483647 h 157"/>
                <a:gd name="T26" fmla="*/ 2147483647 w 144"/>
                <a:gd name="T27" fmla="*/ 0 h 157"/>
                <a:gd name="T28" fmla="*/ 2147483647 w 144"/>
                <a:gd name="T29" fmla="*/ 0 h 157"/>
                <a:gd name="T30" fmla="*/ 2147483647 w 144"/>
                <a:gd name="T31" fmla="*/ 2147483647 h 157"/>
                <a:gd name="T32" fmla="*/ 2147483647 w 144"/>
                <a:gd name="T33" fmla="*/ 2147483647 h 157"/>
                <a:gd name="T34" fmla="*/ 2147483647 w 144"/>
                <a:gd name="T35" fmla="*/ 2147483647 h 157"/>
                <a:gd name="T36" fmla="*/ 2147483647 w 144"/>
                <a:gd name="T37" fmla="*/ 2147483647 h 157"/>
                <a:gd name="T38" fmla="*/ 0 w 144"/>
                <a:gd name="T39" fmla="*/ 2147483647 h 157"/>
                <a:gd name="T40" fmla="*/ 0 w 144"/>
                <a:gd name="T41" fmla="*/ 2147483647 h 157"/>
                <a:gd name="T42" fmla="*/ 2147483647 w 144"/>
                <a:gd name="T43" fmla="*/ 2147483647 h 157"/>
                <a:gd name="T44" fmla="*/ 2147483647 w 144"/>
                <a:gd name="T45" fmla="*/ 2147483647 h 157"/>
                <a:gd name="T46" fmla="*/ 2147483647 w 144"/>
                <a:gd name="T47" fmla="*/ 2147483647 h 157"/>
                <a:gd name="T48" fmla="*/ 2147483647 w 144"/>
                <a:gd name="T49" fmla="*/ 2147483647 h 157"/>
                <a:gd name="T50" fmla="*/ 2147483647 w 144"/>
                <a:gd name="T51" fmla="*/ 2147483647 h 157"/>
                <a:gd name="T52" fmla="*/ 2147483647 w 144"/>
                <a:gd name="T53" fmla="*/ 2147483647 h 157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44"/>
                <a:gd name="T82" fmla="*/ 0 h 157"/>
                <a:gd name="T83" fmla="*/ 144 w 144"/>
                <a:gd name="T84" fmla="*/ 157 h 157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44" h="157">
                  <a:moveTo>
                    <a:pt x="42" y="154"/>
                  </a:moveTo>
                  <a:cubicBezTo>
                    <a:pt x="35" y="153"/>
                    <a:pt x="32" y="149"/>
                    <a:pt x="32" y="142"/>
                  </a:cubicBezTo>
                  <a:cubicBezTo>
                    <a:pt x="32" y="138"/>
                    <a:pt x="33" y="133"/>
                    <a:pt x="35" y="126"/>
                  </a:cubicBezTo>
                  <a:lnTo>
                    <a:pt x="47" y="87"/>
                  </a:lnTo>
                  <a:cubicBezTo>
                    <a:pt x="83" y="92"/>
                    <a:pt x="104" y="114"/>
                    <a:pt x="104" y="139"/>
                  </a:cubicBezTo>
                  <a:cubicBezTo>
                    <a:pt x="104" y="147"/>
                    <a:pt x="102" y="151"/>
                    <a:pt x="95" y="154"/>
                  </a:cubicBezTo>
                  <a:lnTo>
                    <a:pt x="95" y="157"/>
                  </a:lnTo>
                  <a:lnTo>
                    <a:pt x="144" y="157"/>
                  </a:lnTo>
                  <a:lnTo>
                    <a:pt x="144" y="154"/>
                  </a:lnTo>
                  <a:cubicBezTo>
                    <a:pt x="134" y="153"/>
                    <a:pt x="132" y="145"/>
                    <a:pt x="127" y="130"/>
                  </a:cubicBezTo>
                  <a:lnTo>
                    <a:pt x="93" y="18"/>
                  </a:lnTo>
                  <a:cubicBezTo>
                    <a:pt x="92" y="16"/>
                    <a:pt x="91" y="14"/>
                    <a:pt x="91" y="12"/>
                  </a:cubicBezTo>
                  <a:cubicBezTo>
                    <a:pt x="91" y="8"/>
                    <a:pt x="93" y="6"/>
                    <a:pt x="97" y="4"/>
                  </a:cubicBezTo>
                  <a:lnTo>
                    <a:pt x="97" y="0"/>
                  </a:lnTo>
                  <a:lnTo>
                    <a:pt x="52" y="0"/>
                  </a:lnTo>
                  <a:lnTo>
                    <a:pt x="52" y="4"/>
                  </a:lnTo>
                  <a:cubicBezTo>
                    <a:pt x="56" y="6"/>
                    <a:pt x="58" y="8"/>
                    <a:pt x="58" y="12"/>
                  </a:cubicBezTo>
                  <a:cubicBezTo>
                    <a:pt x="58" y="14"/>
                    <a:pt x="57" y="16"/>
                    <a:pt x="56" y="18"/>
                  </a:cubicBezTo>
                  <a:lnTo>
                    <a:pt x="21" y="124"/>
                  </a:lnTo>
                  <a:cubicBezTo>
                    <a:pt x="16" y="140"/>
                    <a:pt x="13" y="151"/>
                    <a:pt x="0" y="154"/>
                  </a:cubicBezTo>
                  <a:lnTo>
                    <a:pt x="0" y="157"/>
                  </a:lnTo>
                  <a:lnTo>
                    <a:pt x="42" y="157"/>
                  </a:lnTo>
                  <a:lnTo>
                    <a:pt x="42" y="154"/>
                  </a:lnTo>
                  <a:close/>
                  <a:moveTo>
                    <a:pt x="51" y="75"/>
                  </a:moveTo>
                  <a:lnTo>
                    <a:pt x="69" y="20"/>
                  </a:lnTo>
                  <a:lnTo>
                    <a:pt x="90" y="91"/>
                  </a:lnTo>
                  <a:cubicBezTo>
                    <a:pt x="79" y="80"/>
                    <a:pt x="67" y="77"/>
                    <a:pt x="51" y="7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7" name="Freeform 21"/>
            <p:cNvSpPr>
              <a:spLocks noEditPoints="1"/>
            </p:cNvSpPr>
            <p:nvPr/>
          </p:nvSpPr>
          <p:spPr bwMode="auto">
            <a:xfrm>
              <a:off x="2474" y="2501"/>
              <a:ext cx="531" cy="588"/>
            </a:xfrm>
            <a:custGeom>
              <a:avLst/>
              <a:gdLst>
                <a:gd name="T0" fmla="*/ 0 w 142"/>
                <a:gd name="T1" fmla="*/ 2147483647 h 157"/>
                <a:gd name="T2" fmla="*/ 2147483647 w 142"/>
                <a:gd name="T3" fmla="*/ 2147483647 h 157"/>
                <a:gd name="T4" fmla="*/ 2147483647 w 142"/>
                <a:gd name="T5" fmla="*/ 2147483647 h 157"/>
                <a:gd name="T6" fmla="*/ 2147483647 w 142"/>
                <a:gd name="T7" fmla="*/ 2147483647 h 157"/>
                <a:gd name="T8" fmla="*/ 2147483647 w 142"/>
                <a:gd name="T9" fmla="*/ 2147483647 h 157"/>
                <a:gd name="T10" fmla="*/ 2147483647 w 142"/>
                <a:gd name="T11" fmla="*/ 0 h 157"/>
                <a:gd name="T12" fmla="*/ 0 w 142"/>
                <a:gd name="T13" fmla="*/ 0 h 157"/>
                <a:gd name="T14" fmla="*/ 0 w 142"/>
                <a:gd name="T15" fmla="*/ 2147483647 h 157"/>
                <a:gd name="T16" fmla="*/ 2147483647 w 142"/>
                <a:gd name="T17" fmla="*/ 2147483647 h 157"/>
                <a:gd name="T18" fmla="*/ 2147483647 w 142"/>
                <a:gd name="T19" fmla="*/ 2147483647 h 157"/>
                <a:gd name="T20" fmla="*/ 0 w 142"/>
                <a:gd name="T21" fmla="*/ 2147483647 h 157"/>
                <a:gd name="T22" fmla="*/ 0 w 142"/>
                <a:gd name="T23" fmla="*/ 2147483647 h 157"/>
                <a:gd name="T24" fmla="*/ 2147483647 w 142"/>
                <a:gd name="T25" fmla="*/ 2147483647 h 157"/>
                <a:gd name="T26" fmla="*/ 2147483647 w 142"/>
                <a:gd name="T27" fmla="*/ 2147483647 h 157"/>
                <a:gd name="T28" fmla="*/ 2147483647 w 142"/>
                <a:gd name="T29" fmla="*/ 2147483647 h 157"/>
                <a:gd name="T30" fmla="*/ 2147483647 w 142"/>
                <a:gd name="T31" fmla="*/ 2147483647 h 157"/>
                <a:gd name="T32" fmla="*/ 2147483647 w 142"/>
                <a:gd name="T33" fmla="*/ 2147483647 h 157"/>
                <a:gd name="T34" fmla="*/ 2147483647 w 142"/>
                <a:gd name="T35" fmla="*/ 2147483647 h 1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42"/>
                <a:gd name="T55" fmla="*/ 0 h 157"/>
                <a:gd name="T56" fmla="*/ 142 w 142"/>
                <a:gd name="T57" fmla="*/ 157 h 1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42" h="157">
                  <a:moveTo>
                    <a:pt x="0" y="157"/>
                  </a:moveTo>
                  <a:lnTo>
                    <a:pt x="68" y="157"/>
                  </a:lnTo>
                  <a:cubicBezTo>
                    <a:pt x="91" y="157"/>
                    <a:pt x="107" y="154"/>
                    <a:pt x="121" y="140"/>
                  </a:cubicBezTo>
                  <a:cubicBezTo>
                    <a:pt x="134" y="127"/>
                    <a:pt x="142" y="109"/>
                    <a:pt x="142" y="89"/>
                  </a:cubicBezTo>
                  <a:cubicBezTo>
                    <a:pt x="142" y="59"/>
                    <a:pt x="129" y="33"/>
                    <a:pt x="108" y="17"/>
                  </a:cubicBezTo>
                  <a:cubicBezTo>
                    <a:pt x="94" y="6"/>
                    <a:pt x="76" y="0"/>
                    <a:pt x="55" y="0"/>
                  </a:cubicBezTo>
                  <a:lnTo>
                    <a:pt x="0" y="0"/>
                  </a:lnTo>
                  <a:lnTo>
                    <a:pt x="0" y="4"/>
                  </a:lnTo>
                  <a:cubicBezTo>
                    <a:pt x="12" y="5"/>
                    <a:pt x="13" y="12"/>
                    <a:pt x="13" y="30"/>
                  </a:cubicBezTo>
                  <a:lnTo>
                    <a:pt x="13" y="128"/>
                  </a:lnTo>
                  <a:cubicBezTo>
                    <a:pt x="13" y="145"/>
                    <a:pt x="12" y="153"/>
                    <a:pt x="0" y="154"/>
                  </a:cubicBezTo>
                  <a:lnTo>
                    <a:pt x="0" y="157"/>
                  </a:lnTo>
                  <a:close/>
                  <a:moveTo>
                    <a:pt x="38" y="124"/>
                  </a:moveTo>
                  <a:lnTo>
                    <a:pt x="38" y="34"/>
                  </a:lnTo>
                  <a:cubicBezTo>
                    <a:pt x="38" y="18"/>
                    <a:pt x="40" y="12"/>
                    <a:pt x="56" y="12"/>
                  </a:cubicBezTo>
                  <a:cubicBezTo>
                    <a:pt x="87" y="12"/>
                    <a:pt x="115" y="45"/>
                    <a:pt x="115" y="86"/>
                  </a:cubicBezTo>
                  <a:cubicBezTo>
                    <a:pt x="115" y="122"/>
                    <a:pt x="95" y="146"/>
                    <a:pt x="60" y="146"/>
                  </a:cubicBezTo>
                  <a:cubicBezTo>
                    <a:pt x="38" y="146"/>
                    <a:pt x="38" y="143"/>
                    <a:pt x="38" y="12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8" name="Freeform 22"/>
            <p:cNvSpPr>
              <a:spLocks noEditPoints="1"/>
            </p:cNvSpPr>
            <p:nvPr/>
          </p:nvSpPr>
          <p:spPr bwMode="auto">
            <a:xfrm>
              <a:off x="1917" y="2501"/>
              <a:ext cx="539" cy="588"/>
            </a:xfrm>
            <a:custGeom>
              <a:avLst/>
              <a:gdLst>
                <a:gd name="T0" fmla="*/ 2147483647 w 144"/>
                <a:gd name="T1" fmla="*/ 2147483647 h 157"/>
                <a:gd name="T2" fmla="*/ 2147483647 w 144"/>
                <a:gd name="T3" fmla="*/ 2147483647 h 157"/>
                <a:gd name="T4" fmla="*/ 2147483647 w 144"/>
                <a:gd name="T5" fmla="*/ 2147483647 h 157"/>
                <a:gd name="T6" fmla="*/ 2147483647 w 144"/>
                <a:gd name="T7" fmla="*/ 2147483647 h 157"/>
                <a:gd name="T8" fmla="*/ 2147483647 w 144"/>
                <a:gd name="T9" fmla="*/ 2147483647 h 157"/>
                <a:gd name="T10" fmla="*/ 2147483647 w 144"/>
                <a:gd name="T11" fmla="*/ 2147483647 h 157"/>
                <a:gd name="T12" fmla="*/ 2147483647 w 144"/>
                <a:gd name="T13" fmla="*/ 2147483647 h 157"/>
                <a:gd name="T14" fmla="*/ 2147483647 w 144"/>
                <a:gd name="T15" fmla="*/ 2147483647 h 157"/>
                <a:gd name="T16" fmla="*/ 2147483647 w 144"/>
                <a:gd name="T17" fmla="*/ 2147483647 h 157"/>
                <a:gd name="T18" fmla="*/ 2147483647 w 144"/>
                <a:gd name="T19" fmla="*/ 2147483647 h 157"/>
                <a:gd name="T20" fmla="*/ 2147483647 w 144"/>
                <a:gd name="T21" fmla="*/ 2147483647 h 157"/>
                <a:gd name="T22" fmla="*/ 2147483647 w 144"/>
                <a:gd name="T23" fmla="*/ 2147483647 h 157"/>
                <a:gd name="T24" fmla="*/ 2147483647 w 144"/>
                <a:gd name="T25" fmla="*/ 2147483647 h 157"/>
                <a:gd name="T26" fmla="*/ 2147483647 w 144"/>
                <a:gd name="T27" fmla="*/ 0 h 157"/>
                <a:gd name="T28" fmla="*/ 2147483647 w 144"/>
                <a:gd name="T29" fmla="*/ 0 h 157"/>
                <a:gd name="T30" fmla="*/ 2147483647 w 144"/>
                <a:gd name="T31" fmla="*/ 2147483647 h 157"/>
                <a:gd name="T32" fmla="*/ 2147483647 w 144"/>
                <a:gd name="T33" fmla="*/ 2147483647 h 157"/>
                <a:gd name="T34" fmla="*/ 2147483647 w 144"/>
                <a:gd name="T35" fmla="*/ 2147483647 h 157"/>
                <a:gd name="T36" fmla="*/ 2147483647 w 144"/>
                <a:gd name="T37" fmla="*/ 2147483647 h 157"/>
                <a:gd name="T38" fmla="*/ 0 w 144"/>
                <a:gd name="T39" fmla="*/ 2147483647 h 157"/>
                <a:gd name="T40" fmla="*/ 0 w 144"/>
                <a:gd name="T41" fmla="*/ 2147483647 h 157"/>
                <a:gd name="T42" fmla="*/ 2147483647 w 144"/>
                <a:gd name="T43" fmla="*/ 2147483647 h 157"/>
                <a:gd name="T44" fmla="*/ 2147483647 w 144"/>
                <a:gd name="T45" fmla="*/ 2147483647 h 157"/>
                <a:gd name="T46" fmla="*/ 2147483647 w 144"/>
                <a:gd name="T47" fmla="*/ 2147483647 h 157"/>
                <a:gd name="T48" fmla="*/ 2147483647 w 144"/>
                <a:gd name="T49" fmla="*/ 2147483647 h 157"/>
                <a:gd name="T50" fmla="*/ 2147483647 w 144"/>
                <a:gd name="T51" fmla="*/ 2147483647 h 157"/>
                <a:gd name="T52" fmla="*/ 2147483647 w 144"/>
                <a:gd name="T53" fmla="*/ 2147483647 h 157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44"/>
                <a:gd name="T82" fmla="*/ 0 h 157"/>
                <a:gd name="T83" fmla="*/ 144 w 144"/>
                <a:gd name="T84" fmla="*/ 157 h 157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44" h="157">
                  <a:moveTo>
                    <a:pt x="43" y="154"/>
                  </a:moveTo>
                  <a:cubicBezTo>
                    <a:pt x="35" y="153"/>
                    <a:pt x="32" y="149"/>
                    <a:pt x="32" y="142"/>
                  </a:cubicBezTo>
                  <a:cubicBezTo>
                    <a:pt x="32" y="138"/>
                    <a:pt x="33" y="133"/>
                    <a:pt x="35" y="126"/>
                  </a:cubicBezTo>
                  <a:lnTo>
                    <a:pt x="48" y="87"/>
                  </a:lnTo>
                  <a:cubicBezTo>
                    <a:pt x="84" y="92"/>
                    <a:pt x="105" y="114"/>
                    <a:pt x="105" y="139"/>
                  </a:cubicBezTo>
                  <a:cubicBezTo>
                    <a:pt x="105" y="147"/>
                    <a:pt x="102" y="151"/>
                    <a:pt x="96" y="154"/>
                  </a:cubicBezTo>
                  <a:lnTo>
                    <a:pt x="96" y="157"/>
                  </a:lnTo>
                  <a:lnTo>
                    <a:pt x="144" y="157"/>
                  </a:lnTo>
                  <a:lnTo>
                    <a:pt x="144" y="154"/>
                  </a:lnTo>
                  <a:cubicBezTo>
                    <a:pt x="135" y="153"/>
                    <a:pt x="132" y="145"/>
                    <a:pt x="128" y="130"/>
                  </a:cubicBezTo>
                  <a:lnTo>
                    <a:pt x="93" y="18"/>
                  </a:lnTo>
                  <a:cubicBezTo>
                    <a:pt x="92" y="16"/>
                    <a:pt x="92" y="14"/>
                    <a:pt x="92" y="12"/>
                  </a:cubicBezTo>
                  <a:cubicBezTo>
                    <a:pt x="92" y="8"/>
                    <a:pt x="93" y="6"/>
                    <a:pt x="97" y="4"/>
                  </a:cubicBezTo>
                  <a:lnTo>
                    <a:pt x="97" y="0"/>
                  </a:lnTo>
                  <a:lnTo>
                    <a:pt x="52" y="0"/>
                  </a:lnTo>
                  <a:lnTo>
                    <a:pt x="52" y="4"/>
                  </a:lnTo>
                  <a:cubicBezTo>
                    <a:pt x="56" y="6"/>
                    <a:pt x="58" y="8"/>
                    <a:pt x="58" y="12"/>
                  </a:cubicBezTo>
                  <a:cubicBezTo>
                    <a:pt x="58" y="14"/>
                    <a:pt x="58" y="16"/>
                    <a:pt x="57" y="18"/>
                  </a:cubicBezTo>
                  <a:lnTo>
                    <a:pt x="22" y="124"/>
                  </a:lnTo>
                  <a:cubicBezTo>
                    <a:pt x="17" y="140"/>
                    <a:pt x="13" y="151"/>
                    <a:pt x="0" y="154"/>
                  </a:cubicBezTo>
                  <a:lnTo>
                    <a:pt x="0" y="157"/>
                  </a:lnTo>
                  <a:lnTo>
                    <a:pt x="43" y="157"/>
                  </a:lnTo>
                  <a:lnTo>
                    <a:pt x="43" y="154"/>
                  </a:lnTo>
                  <a:close/>
                  <a:moveTo>
                    <a:pt x="51" y="75"/>
                  </a:moveTo>
                  <a:lnTo>
                    <a:pt x="69" y="20"/>
                  </a:lnTo>
                  <a:lnTo>
                    <a:pt x="91" y="91"/>
                  </a:lnTo>
                  <a:cubicBezTo>
                    <a:pt x="80" y="80"/>
                    <a:pt x="67" y="77"/>
                    <a:pt x="51" y="7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9" name="Freeform 23"/>
            <p:cNvSpPr>
              <a:spLocks noEditPoints="1"/>
            </p:cNvSpPr>
            <p:nvPr/>
          </p:nvSpPr>
          <p:spPr bwMode="auto">
            <a:xfrm>
              <a:off x="964" y="2501"/>
              <a:ext cx="538" cy="588"/>
            </a:xfrm>
            <a:custGeom>
              <a:avLst/>
              <a:gdLst>
                <a:gd name="T0" fmla="*/ 2147483647 w 144"/>
                <a:gd name="T1" fmla="*/ 2147483647 h 157"/>
                <a:gd name="T2" fmla="*/ 2147483647 w 144"/>
                <a:gd name="T3" fmla="*/ 2147483647 h 157"/>
                <a:gd name="T4" fmla="*/ 2147483647 w 144"/>
                <a:gd name="T5" fmla="*/ 2147483647 h 157"/>
                <a:gd name="T6" fmla="*/ 2147483647 w 144"/>
                <a:gd name="T7" fmla="*/ 2147483647 h 157"/>
                <a:gd name="T8" fmla="*/ 2147483647 w 144"/>
                <a:gd name="T9" fmla="*/ 2147483647 h 157"/>
                <a:gd name="T10" fmla="*/ 2147483647 w 144"/>
                <a:gd name="T11" fmla="*/ 2147483647 h 157"/>
                <a:gd name="T12" fmla="*/ 2147483647 w 144"/>
                <a:gd name="T13" fmla="*/ 2147483647 h 157"/>
                <a:gd name="T14" fmla="*/ 2147483647 w 144"/>
                <a:gd name="T15" fmla="*/ 2147483647 h 157"/>
                <a:gd name="T16" fmla="*/ 2147483647 w 144"/>
                <a:gd name="T17" fmla="*/ 2147483647 h 157"/>
                <a:gd name="T18" fmla="*/ 2147483647 w 144"/>
                <a:gd name="T19" fmla="*/ 2147483647 h 157"/>
                <a:gd name="T20" fmla="*/ 2147483647 w 144"/>
                <a:gd name="T21" fmla="*/ 2147483647 h 157"/>
                <a:gd name="T22" fmla="*/ 2147483647 w 144"/>
                <a:gd name="T23" fmla="*/ 2147483647 h 157"/>
                <a:gd name="T24" fmla="*/ 2147483647 w 144"/>
                <a:gd name="T25" fmla="*/ 2147483647 h 157"/>
                <a:gd name="T26" fmla="*/ 2147483647 w 144"/>
                <a:gd name="T27" fmla="*/ 0 h 157"/>
                <a:gd name="T28" fmla="*/ 2147483647 w 144"/>
                <a:gd name="T29" fmla="*/ 0 h 157"/>
                <a:gd name="T30" fmla="*/ 2147483647 w 144"/>
                <a:gd name="T31" fmla="*/ 2147483647 h 157"/>
                <a:gd name="T32" fmla="*/ 2147483647 w 144"/>
                <a:gd name="T33" fmla="*/ 2147483647 h 157"/>
                <a:gd name="T34" fmla="*/ 2147483647 w 144"/>
                <a:gd name="T35" fmla="*/ 2147483647 h 157"/>
                <a:gd name="T36" fmla="*/ 2147483647 w 144"/>
                <a:gd name="T37" fmla="*/ 2147483647 h 157"/>
                <a:gd name="T38" fmla="*/ 0 w 144"/>
                <a:gd name="T39" fmla="*/ 2147483647 h 157"/>
                <a:gd name="T40" fmla="*/ 0 w 144"/>
                <a:gd name="T41" fmla="*/ 2147483647 h 157"/>
                <a:gd name="T42" fmla="*/ 2147483647 w 144"/>
                <a:gd name="T43" fmla="*/ 2147483647 h 157"/>
                <a:gd name="T44" fmla="*/ 2147483647 w 144"/>
                <a:gd name="T45" fmla="*/ 2147483647 h 157"/>
                <a:gd name="T46" fmla="*/ 2147483647 w 144"/>
                <a:gd name="T47" fmla="*/ 2147483647 h 157"/>
                <a:gd name="T48" fmla="*/ 2147483647 w 144"/>
                <a:gd name="T49" fmla="*/ 2147483647 h 157"/>
                <a:gd name="T50" fmla="*/ 2147483647 w 144"/>
                <a:gd name="T51" fmla="*/ 2147483647 h 157"/>
                <a:gd name="T52" fmla="*/ 2147483647 w 144"/>
                <a:gd name="T53" fmla="*/ 2147483647 h 157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44"/>
                <a:gd name="T82" fmla="*/ 0 h 157"/>
                <a:gd name="T83" fmla="*/ 144 w 144"/>
                <a:gd name="T84" fmla="*/ 157 h 157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44" h="157">
                  <a:moveTo>
                    <a:pt x="43" y="154"/>
                  </a:moveTo>
                  <a:cubicBezTo>
                    <a:pt x="35" y="153"/>
                    <a:pt x="32" y="149"/>
                    <a:pt x="32" y="142"/>
                  </a:cubicBezTo>
                  <a:cubicBezTo>
                    <a:pt x="32" y="138"/>
                    <a:pt x="33" y="133"/>
                    <a:pt x="35" y="126"/>
                  </a:cubicBezTo>
                  <a:lnTo>
                    <a:pt x="48" y="87"/>
                  </a:lnTo>
                  <a:cubicBezTo>
                    <a:pt x="84" y="92"/>
                    <a:pt x="104" y="114"/>
                    <a:pt x="104" y="139"/>
                  </a:cubicBezTo>
                  <a:cubicBezTo>
                    <a:pt x="104" y="147"/>
                    <a:pt x="102" y="151"/>
                    <a:pt x="96" y="154"/>
                  </a:cubicBezTo>
                  <a:lnTo>
                    <a:pt x="96" y="157"/>
                  </a:lnTo>
                  <a:lnTo>
                    <a:pt x="144" y="157"/>
                  </a:lnTo>
                  <a:lnTo>
                    <a:pt x="144" y="154"/>
                  </a:lnTo>
                  <a:cubicBezTo>
                    <a:pt x="135" y="153"/>
                    <a:pt x="132" y="145"/>
                    <a:pt x="128" y="130"/>
                  </a:cubicBezTo>
                  <a:lnTo>
                    <a:pt x="93" y="18"/>
                  </a:lnTo>
                  <a:cubicBezTo>
                    <a:pt x="92" y="16"/>
                    <a:pt x="92" y="14"/>
                    <a:pt x="92" y="12"/>
                  </a:cubicBezTo>
                  <a:cubicBezTo>
                    <a:pt x="92" y="8"/>
                    <a:pt x="93" y="6"/>
                    <a:pt x="97" y="4"/>
                  </a:cubicBezTo>
                  <a:lnTo>
                    <a:pt x="97" y="0"/>
                  </a:lnTo>
                  <a:lnTo>
                    <a:pt x="52" y="0"/>
                  </a:lnTo>
                  <a:lnTo>
                    <a:pt x="52" y="4"/>
                  </a:lnTo>
                  <a:cubicBezTo>
                    <a:pt x="56" y="6"/>
                    <a:pt x="58" y="8"/>
                    <a:pt x="58" y="12"/>
                  </a:cubicBezTo>
                  <a:cubicBezTo>
                    <a:pt x="58" y="14"/>
                    <a:pt x="58" y="16"/>
                    <a:pt x="57" y="18"/>
                  </a:cubicBezTo>
                  <a:lnTo>
                    <a:pt x="22" y="124"/>
                  </a:lnTo>
                  <a:cubicBezTo>
                    <a:pt x="17" y="140"/>
                    <a:pt x="13" y="151"/>
                    <a:pt x="0" y="154"/>
                  </a:cubicBezTo>
                  <a:lnTo>
                    <a:pt x="0" y="157"/>
                  </a:lnTo>
                  <a:lnTo>
                    <a:pt x="43" y="157"/>
                  </a:lnTo>
                  <a:lnTo>
                    <a:pt x="43" y="154"/>
                  </a:lnTo>
                  <a:close/>
                  <a:moveTo>
                    <a:pt x="51" y="75"/>
                  </a:moveTo>
                  <a:lnTo>
                    <a:pt x="69" y="20"/>
                  </a:lnTo>
                  <a:lnTo>
                    <a:pt x="91" y="91"/>
                  </a:lnTo>
                  <a:cubicBezTo>
                    <a:pt x="80" y="80"/>
                    <a:pt x="67" y="77"/>
                    <a:pt x="51" y="7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0" name="Freeform 24"/>
            <p:cNvSpPr>
              <a:spLocks/>
            </p:cNvSpPr>
            <p:nvPr/>
          </p:nvSpPr>
          <p:spPr bwMode="auto">
            <a:xfrm>
              <a:off x="4150" y="1978"/>
              <a:ext cx="198" cy="609"/>
            </a:xfrm>
            <a:custGeom>
              <a:avLst/>
              <a:gdLst>
                <a:gd name="T0" fmla="*/ 2147483647 w 53"/>
                <a:gd name="T1" fmla="*/ 0 h 163"/>
                <a:gd name="T2" fmla="*/ 0 w 53"/>
                <a:gd name="T3" fmla="*/ 2147483647 h 163"/>
                <a:gd name="T4" fmla="*/ 0 w 53"/>
                <a:gd name="T5" fmla="*/ 2147483647 h 163"/>
                <a:gd name="T6" fmla="*/ 2147483647 w 53"/>
                <a:gd name="T7" fmla="*/ 2147483647 h 163"/>
                <a:gd name="T8" fmla="*/ 2147483647 w 53"/>
                <a:gd name="T9" fmla="*/ 2147483647 h 163"/>
                <a:gd name="T10" fmla="*/ 0 w 53"/>
                <a:gd name="T11" fmla="*/ 2147483647 h 163"/>
                <a:gd name="T12" fmla="*/ 0 w 53"/>
                <a:gd name="T13" fmla="*/ 2147483647 h 163"/>
                <a:gd name="T14" fmla="*/ 2147483647 w 53"/>
                <a:gd name="T15" fmla="*/ 2147483647 h 163"/>
                <a:gd name="T16" fmla="*/ 2147483647 w 53"/>
                <a:gd name="T17" fmla="*/ 2147483647 h 163"/>
                <a:gd name="T18" fmla="*/ 2147483647 w 53"/>
                <a:gd name="T19" fmla="*/ 2147483647 h 163"/>
                <a:gd name="T20" fmla="*/ 2147483647 w 53"/>
                <a:gd name="T21" fmla="*/ 0 h 16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3"/>
                <a:gd name="T34" fmla="*/ 0 h 163"/>
                <a:gd name="T35" fmla="*/ 53 w 53"/>
                <a:gd name="T36" fmla="*/ 163 h 16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3" h="163">
                  <a:moveTo>
                    <a:pt x="39" y="0"/>
                  </a:moveTo>
                  <a:lnTo>
                    <a:pt x="0" y="6"/>
                  </a:lnTo>
                  <a:lnTo>
                    <a:pt x="0" y="7"/>
                  </a:lnTo>
                  <a:cubicBezTo>
                    <a:pt x="15" y="9"/>
                    <a:pt x="15" y="24"/>
                    <a:pt x="15" y="38"/>
                  </a:cubicBezTo>
                  <a:lnTo>
                    <a:pt x="15" y="131"/>
                  </a:lnTo>
                  <a:cubicBezTo>
                    <a:pt x="15" y="144"/>
                    <a:pt x="15" y="159"/>
                    <a:pt x="0" y="160"/>
                  </a:cubicBezTo>
                  <a:lnTo>
                    <a:pt x="0" y="163"/>
                  </a:lnTo>
                  <a:lnTo>
                    <a:pt x="53" y="163"/>
                  </a:lnTo>
                  <a:lnTo>
                    <a:pt x="53" y="160"/>
                  </a:lnTo>
                  <a:cubicBezTo>
                    <a:pt x="39" y="159"/>
                    <a:pt x="39" y="145"/>
                    <a:pt x="39" y="131"/>
                  </a:cubicBezTo>
                  <a:lnTo>
                    <a:pt x="3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1" name="Freeform 25"/>
            <p:cNvSpPr>
              <a:spLocks/>
            </p:cNvSpPr>
            <p:nvPr/>
          </p:nvSpPr>
          <p:spPr bwMode="auto">
            <a:xfrm>
              <a:off x="4157" y="1783"/>
              <a:ext cx="154" cy="165"/>
            </a:xfrm>
            <a:custGeom>
              <a:avLst/>
              <a:gdLst>
                <a:gd name="T0" fmla="*/ 0 w 41"/>
                <a:gd name="T1" fmla="*/ 2147483647 h 44"/>
                <a:gd name="T2" fmla="*/ 2147483647 w 41"/>
                <a:gd name="T3" fmla="*/ 2147483647 h 44"/>
                <a:gd name="T4" fmla="*/ 2147483647 w 41"/>
                <a:gd name="T5" fmla="*/ 2147483647 h 44"/>
                <a:gd name="T6" fmla="*/ 2147483647 w 41"/>
                <a:gd name="T7" fmla="*/ 0 h 44"/>
                <a:gd name="T8" fmla="*/ 0 w 41"/>
                <a:gd name="T9" fmla="*/ 2147483647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1"/>
                <a:gd name="T16" fmla="*/ 0 h 44"/>
                <a:gd name="T17" fmla="*/ 41 w 41"/>
                <a:gd name="T18" fmla="*/ 44 h 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1" h="44">
                  <a:moveTo>
                    <a:pt x="0" y="22"/>
                  </a:moveTo>
                  <a:cubicBezTo>
                    <a:pt x="0" y="34"/>
                    <a:pt x="8" y="44"/>
                    <a:pt x="21" y="44"/>
                  </a:cubicBezTo>
                  <a:cubicBezTo>
                    <a:pt x="33" y="44"/>
                    <a:pt x="41" y="32"/>
                    <a:pt x="41" y="21"/>
                  </a:cubicBezTo>
                  <a:cubicBezTo>
                    <a:pt x="41" y="10"/>
                    <a:pt x="32" y="0"/>
                    <a:pt x="21" y="0"/>
                  </a:cubicBezTo>
                  <a:cubicBezTo>
                    <a:pt x="7" y="0"/>
                    <a:pt x="0" y="9"/>
                    <a:pt x="0" y="2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2" name="Freeform 26"/>
            <p:cNvSpPr>
              <a:spLocks/>
            </p:cNvSpPr>
            <p:nvPr/>
          </p:nvSpPr>
          <p:spPr bwMode="auto">
            <a:xfrm>
              <a:off x="1465" y="2486"/>
              <a:ext cx="493" cy="618"/>
            </a:xfrm>
            <a:custGeom>
              <a:avLst/>
              <a:gdLst>
                <a:gd name="T0" fmla="*/ 2147483647 w 132"/>
                <a:gd name="T1" fmla="*/ 2147483647 h 165"/>
                <a:gd name="T2" fmla="*/ 2147483647 w 132"/>
                <a:gd name="T3" fmla="*/ 2147483647 h 165"/>
                <a:gd name="T4" fmla="*/ 2147483647 w 132"/>
                <a:gd name="T5" fmla="*/ 2147483647 h 165"/>
                <a:gd name="T6" fmla="*/ 2147483647 w 132"/>
                <a:gd name="T7" fmla="*/ 2147483647 h 165"/>
                <a:gd name="T8" fmla="*/ 2147483647 w 132"/>
                <a:gd name="T9" fmla="*/ 2147483647 h 165"/>
                <a:gd name="T10" fmla="*/ 2147483647 w 132"/>
                <a:gd name="T11" fmla="*/ 2147483647 h 165"/>
                <a:gd name="T12" fmla="*/ 2147483647 w 132"/>
                <a:gd name="T13" fmla="*/ 0 h 165"/>
                <a:gd name="T14" fmla="*/ 2147483647 w 132"/>
                <a:gd name="T15" fmla="*/ 2147483647 h 165"/>
                <a:gd name="T16" fmla="*/ 2147483647 w 132"/>
                <a:gd name="T17" fmla="*/ 2147483647 h 165"/>
                <a:gd name="T18" fmla="*/ 0 w 132"/>
                <a:gd name="T19" fmla="*/ 2147483647 h 165"/>
                <a:gd name="T20" fmla="*/ 2147483647 w 132"/>
                <a:gd name="T21" fmla="*/ 2147483647 h 165"/>
                <a:gd name="T22" fmla="*/ 2147483647 w 132"/>
                <a:gd name="T23" fmla="*/ 2147483647 h 165"/>
                <a:gd name="T24" fmla="*/ 2147483647 w 132"/>
                <a:gd name="T25" fmla="*/ 2147483647 h 165"/>
                <a:gd name="T26" fmla="*/ 2147483647 w 132"/>
                <a:gd name="T27" fmla="*/ 2147483647 h 165"/>
                <a:gd name="T28" fmla="*/ 2147483647 w 132"/>
                <a:gd name="T29" fmla="*/ 2147483647 h 16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32"/>
                <a:gd name="T46" fmla="*/ 0 h 165"/>
                <a:gd name="T47" fmla="*/ 132 w 132"/>
                <a:gd name="T48" fmla="*/ 165 h 16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32" h="165">
                  <a:moveTo>
                    <a:pt x="128" y="113"/>
                  </a:moveTo>
                  <a:cubicBezTo>
                    <a:pt x="118" y="139"/>
                    <a:pt x="108" y="151"/>
                    <a:pt x="88" y="151"/>
                  </a:cubicBezTo>
                  <a:cubicBezTo>
                    <a:pt x="52" y="151"/>
                    <a:pt x="25" y="116"/>
                    <a:pt x="25" y="73"/>
                  </a:cubicBezTo>
                  <a:cubicBezTo>
                    <a:pt x="25" y="37"/>
                    <a:pt x="44" y="14"/>
                    <a:pt x="73" y="14"/>
                  </a:cubicBezTo>
                  <a:cubicBezTo>
                    <a:pt x="93" y="14"/>
                    <a:pt x="109" y="25"/>
                    <a:pt x="118" y="46"/>
                  </a:cubicBezTo>
                  <a:lnTo>
                    <a:pt x="121" y="46"/>
                  </a:lnTo>
                  <a:lnTo>
                    <a:pt x="111" y="0"/>
                  </a:lnTo>
                  <a:cubicBezTo>
                    <a:pt x="107" y="3"/>
                    <a:pt x="103" y="4"/>
                    <a:pt x="99" y="4"/>
                  </a:cubicBezTo>
                  <a:cubicBezTo>
                    <a:pt x="91" y="4"/>
                    <a:pt x="80" y="1"/>
                    <a:pt x="67" y="1"/>
                  </a:cubicBezTo>
                  <a:cubicBezTo>
                    <a:pt x="25" y="1"/>
                    <a:pt x="0" y="28"/>
                    <a:pt x="0" y="75"/>
                  </a:cubicBezTo>
                  <a:cubicBezTo>
                    <a:pt x="0" y="129"/>
                    <a:pt x="30" y="165"/>
                    <a:pt x="82" y="165"/>
                  </a:cubicBezTo>
                  <a:cubicBezTo>
                    <a:pt x="91" y="165"/>
                    <a:pt x="95" y="163"/>
                    <a:pt x="104" y="163"/>
                  </a:cubicBezTo>
                  <a:cubicBezTo>
                    <a:pt x="106" y="163"/>
                    <a:pt x="110" y="163"/>
                    <a:pt x="114" y="164"/>
                  </a:cubicBezTo>
                  <a:lnTo>
                    <a:pt x="132" y="113"/>
                  </a:lnTo>
                  <a:lnTo>
                    <a:pt x="128" y="11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3" name="Freeform 27"/>
            <p:cNvSpPr>
              <a:spLocks/>
            </p:cNvSpPr>
            <p:nvPr/>
          </p:nvSpPr>
          <p:spPr bwMode="auto">
            <a:xfrm>
              <a:off x="3035" y="2486"/>
              <a:ext cx="460" cy="614"/>
            </a:xfrm>
            <a:custGeom>
              <a:avLst/>
              <a:gdLst>
                <a:gd name="T0" fmla="*/ 0 w 123"/>
                <a:gd name="T1" fmla="*/ 2147483647 h 164"/>
                <a:gd name="T2" fmla="*/ 2147483647 w 123"/>
                <a:gd name="T3" fmla="*/ 2147483647 h 164"/>
                <a:gd name="T4" fmla="*/ 2147483647 w 123"/>
                <a:gd name="T5" fmla="*/ 2147483647 h 164"/>
                <a:gd name="T6" fmla="*/ 2147483647 w 123"/>
                <a:gd name="T7" fmla="*/ 2147483647 h 164"/>
                <a:gd name="T8" fmla="*/ 2147483647 w 123"/>
                <a:gd name="T9" fmla="*/ 2147483647 h 164"/>
                <a:gd name="T10" fmla="*/ 2147483647 w 123"/>
                <a:gd name="T11" fmla="*/ 2147483647 h 164"/>
                <a:gd name="T12" fmla="*/ 2147483647 w 123"/>
                <a:gd name="T13" fmla="*/ 2147483647 h 164"/>
                <a:gd name="T14" fmla="*/ 2147483647 w 123"/>
                <a:gd name="T15" fmla="*/ 2147483647 h 164"/>
                <a:gd name="T16" fmla="*/ 2147483647 w 123"/>
                <a:gd name="T17" fmla="*/ 2147483647 h 164"/>
                <a:gd name="T18" fmla="*/ 2147483647 w 123"/>
                <a:gd name="T19" fmla="*/ 2147483647 h 164"/>
                <a:gd name="T20" fmla="*/ 2147483647 w 123"/>
                <a:gd name="T21" fmla="*/ 2147483647 h 164"/>
                <a:gd name="T22" fmla="*/ 2147483647 w 123"/>
                <a:gd name="T23" fmla="*/ 2147483647 h 164"/>
                <a:gd name="T24" fmla="*/ 2147483647 w 123"/>
                <a:gd name="T25" fmla="*/ 2147483647 h 164"/>
                <a:gd name="T26" fmla="*/ 2147483647 w 123"/>
                <a:gd name="T27" fmla="*/ 2147483647 h 164"/>
                <a:gd name="T28" fmla="*/ 2147483647 w 123"/>
                <a:gd name="T29" fmla="*/ 2147483647 h 164"/>
                <a:gd name="T30" fmla="*/ 2147483647 w 123"/>
                <a:gd name="T31" fmla="*/ 2147483647 h 164"/>
                <a:gd name="T32" fmla="*/ 2147483647 w 123"/>
                <a:gd name="T33" fmla="*/ 2147483647 h 164"/>
                <a:gd name="T34" fmla="*/ 2147483647 w 123"/>
                <a:gd name="T35" fmla="*/ 2147483647 h 164"/>
                <a:gd name="T36" fmla="*/ 2147483647 w 123"/>
                <a:gd name="T37" fmla="*/ 2147483647 h 164"/>
                <a:gd name="T38" fmla="*/ 2147483647 w 123"/>
                <a:gd name="T39" fmla="*/ 0 h 164"/>
                <a:gd name="T40" fmla="*/ 2147483647 w 123"/>
                <a:gd name="T41" fmla="*/ 2147483647 h 164"/>
                <a:gd name="T42" fmla="*/ 0 w 123"/>
                <a:gd name="T43" fmla="*/ 2147483647 h 164"/>
                <a:gd name="T44" fmla="*/ 0 w 123"/>
                <a:gd name="T45" fmla="*/ 2147483647 h 164"/>
                <a:gd name="T46" fmla="*/ 2147483647 w 123"/>
                <a:gd name="T47" fmla="*/ 2147483647 h 164"/>
                <a:gd name="T48" fmla="*/ 2147483647 w 123"/>
                <a:gd name="T49" fmla="*/ 2147483647 h 164"/>
                <a:gd name="T50" fmla="*/ 0 w 123"/>
                <a:gd name="T51" fmla="*/ 2147483647 h 164"/>
                <a:gd name="T52" fmla="*/ 0 w 123"/>
                <a:gd name="T53" fmla="*/ 2147483647 h 16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23"/>
                <a:gd name="T82" fmla="*/ 0 h 164"/>
                <a:gd name="T83" fmla="*/ 123 w 123"/>
                <a:gd name="T84" fmla="*/ 164 h 16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23" h="164">
                  <a:moveTo>
                    <a:pt x="0" y="161"/>
                  </a:moveTo>
                  <a:lnTo>
                    <a:pt x="92" y="161"/>
                  </a:lnTo>
                  <a:cubicBezTo>
                    <a:pt x="97" y="161"/>
                    <a:pt x="101" y="161"/>
                    <a:pt x="105" y="164"/>
                  </a:cubicBezTo>
                  <a:lnTo>
                    <a:pt x="123" y="103"/>
                  </a:lnTo>
                  <a:lnTo>
                    <a:pt x="120" y="103"/>
                  </a:lnTo>
                  <a:cubicBezTo>
                    <a:pt x="106" y="134"/>
                    <a:pt x="85" y="150"/>
                    <a:pt x="60" y="150"/>
                  </a:cubicBezTo>
                  <a:cubicBezTo>
                    <a:pt x="39" y="150"/>
                    <a:pt x="38" y="143"/>
                    <a:pt x="38" y="126"/>
                  </a:cubicBezTo>
                  <a:lnTo>
                    <a:pt x="38" y="60"/>
                  </a:lnTo>
                  <a:lnTo>
                    <a:pt x="50" y="60"/>
                  </a:lnTo>
                  <a:cubicBezTo>
                    <a:pt x="69" y="60"/>
                    <a:pt x="77" y="66"/>
                    <a:pt x="84" y="88"/>
                  </a:cubicBezTo>
                  <a:lnTo>
                    <a:pt x="87" y="88"/>
                  </a:lnTo>
                  <a:lnTo>
                    <a:pt x="79" y="33"/>
                  </a:lnTo>
                  <a:lnTo>
                    <a:pt x="76" y="33"/>
                  </a:lnTo>
                  <a:cubicBezTo>
                    <a:pt x="74" y="46"/>
                    <a:pt x="68" y="48"/>
                    <a:pt x="53" y="48"/>
                  </a:cubicBezTo>
                  <a:lnTo>
                    <a:pt x="38" y="48"/>
                  </a:lnTo>
                  <a:lnTo>
                    <a:pt x="38" y="34"/>
                  </a:lnTo>
                  <a:cubicBezTo>
                    <a:pt x="38" y="19"/>
                    <a:pt x="40" y="16"/>
                    <a:pt x="55" y="16"/>
                  </a:cubicBezTo>
                  <a:cubicBezTo>
                    <a:pt x="79" y="16"/>
                    <a:pt x="99" y="30"/>
                    <a:pt x="107" y="51"/>
                  </a:cubicBezTo>
                  <a:lnTo>
                    <a:pt x="110" y="51"/>
                  </a:lnTo>
                  <a:lnTo>
                    <a:pt x="99" y="0"/>
                  </a:lnTo>
                  <a:cubicBezTo>
                    <a:pt x="97" y="3"/>
                    <a:pt x="92" y="4"/>
                    <a:pt x="86" y="4"/>
                  </a:cubicBezTo>
                  <a:lnTo>
                    <a:pt x="0" y="4"/>
                  </a:lnTo>
                  <a:lnTo>
                    <a:pt x="0" y="8"/>
                  </a:lnTo>
                  <a:cubicBezTo>
                    <a:pt x="12" y="9"/>
                    <a:pt x="13" y="17"/>
                    <a:pt x="13" y="35"/>
                  </a:cubicBezTo>
                  <a:lnTo>
                    <a:pt x="13" y="131"/>
                  </a:lnTo>
                  <a:cubicBezTo>
                    <a:pt x="13" y="148"/>
                    <a:pt x="12" y="157"/>
                    <a:pt x="0" y="158"/>
                  </a:cubicBezTo>
                  <a:lnTo>
                    <a:pt x="0" y="1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4" name="Freeform 28"/>
            <p:cNvSpPr>
              <a:spLocks/>
            </p:cNvSpPr>
            <p:nvPr/>
          </p:nvSpPr>
          <p:spPr bwMode="auto">
            <a:xfrm>
              <a:off x="3521" y="2501"/>
              <a:ext cx="603" cy="588"/>
            </a:xfrm>
            <a:custGeom>
              <a:avLst/>
              <a:gdLst>
                <a:gd name="T0" fmla="*/ 2147483647 w 161"/>
                <a:gd name="T1" fmla="*/ 2147483647 h 157"/>
                <a:gd name="T2" fmla="*/ 2147483647 w 161"/>
                <a:gd name="T3" fmla="*/ 2147483647 h 157"/>
                <a:gd name="T4" fmla="*/ 2147483647 w 161"/>
                <a:gd name="T5" fmla="*/ 2147483647 h 157"/>
                <a:gd name="T6" fmla="*/ 2147483647 w 161"/>
                <a:gd name="T7" fmla="*/ 2147483647 h 157"/>
                <a:gd name="T8" fmla="*/ 2147483647 w 161"/>
                <a:gd name="T9" fmla="*/ 2147483647 h 157"/>
                <a:gd name="T10" fmla="*/ 2147483647 w 161"/>
                <a:gd name="T11" fmla="*/ 0 h 157"/>
                <a:gd name="T12" fmla="*/ 0 w 161"/>
                <a:gd name="T13" fmla="*/ 0 h 157"/>
                <a:gd name="T14" fmla="*/ 0 w 161"/>
                <a:gd name="T15" fmla="*/ 2147483647 h 157"/>
                <a:gd name="T16" fmla="*/ 2147483647 w 161"/>
                <a:gd name="T17" fmla="*/ 2147483647 h 157"/>
                <a:gd name="T18" fmla="*/ 2147483647 w 161"/>
                <a:gd name="T19" fmla="*/ 2147483647 h 157"/>
                <a:gd name="T20" fmla="*/ 0 w 161"/>
                <a:gd name="T21" fmla="*/ 2147483647 h 157"/>
                <a:gd name="T22" fmla="*/ 0 w 161"/>
                <a:gd name="T23" fmla="*/ 2147483647 h 157"/>
                <a:gd name="T24" fmla="*/ 2147483647 w 161"/>
                <a:gd name="T25" fmla="*/ 2147483647 h 157"/>
                <a:gd name="T26" fmla="*/ 2147483647 w 161"/>
                <a:gd name="T27" fmla="*/ 2147483647 h 157"/>
                <a:gd name="T28" fmla="*/ 2147483647 w 161"/>
                <a:gd name="T29" fmla="*/ 2147483647 h 157"/>
                <a:gd name="T30" fmla="*/ 2147483647 w 161"/>
                <a:gd name="T31" fmla="*/ 2147483647 h 157"/>
                <a:gd name="T32" fmla="*/ 2147483647 w 161"/>
                <a:gd name="T33" fmla="*/ 2147483647 h 157"/>
                <a:gd name="T34" fmla="*/ 2147483647 w 161"/>
                <a:gd name="T35" fmla="*/ 2147483647 h 157"/>
                <a:gd name="T36" fmla="*/ 2147483647 w 161"/>
                <a:gd name="T37" fmla="*/ 2147483647 h 157"/>
                <a:gd name="T38" fmla="*/ 2147483647 w 161"/>
                <a:gd name="T39" fmla="*/ 2147483647 h 157"/>
                <a:gd name="T40" fmla="*/ 2147483647 w 161"/>
                <a:gd name="T41" fmla="*/ 2147483647 h 157"/>
                <a:gd name="T42" fmla="*/ 2147483647 w 161"/>
                <a:gd name="T43" fmla="*/ 2147483647 h 157"/>
                <a:gd name="T44" fmla="*/ 2147483647 w 161"/>
                <a:gd name="T45" fmla="*/ 2147483647 h 157"/>
                <a:gd name="T46" fmla="*/ 2147483647 w 161"/>
                <a:gd name="T47" fmla="*/ 2147483647 h 157"/>
                <a:gd name="T48" fmla="*/ 2147483647 w 161"/>
                <a:gd name="T49" fmla="*/ 2147483647 h 157"/>
                <a:gd name="T50" fmla="*/ 2147483647 w 161"/>
                <a:gd name="T51" fmla="*/ 2147483647 h 157"/>
                <a:gd name="T52" fmla="*/ 2147483647 w 161"/>
                <a:gd name="T53" fmla="*/ 0 h 157"/>
                <a:gd name="T54" fmla="*/ 2147483647 w 161"/>
                <a:gd name="T55" fmla="*/ 0 h 157"/>
                <a:gd name="T56" fmla="*/ 2147483647 w 161"/>
                <a:gd name="T57" fmla="*/ 2147483647 h 157"/>
                <a:gd name="T58" fmla="*/ 2147483647 w 161"/>
                <a:gd name="T59" fmla="*/ 2147483647 h 157"/>
                <a:gd name="T60" fmla="*/ 2147483647 w 161"/>
                <a:gd name="T61" fmla="*/ 2147483647 h 15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61"/>
                <a:gd name="T94" fmla="*/ 0 h 157"/>
                <a:gd name="T95" fmla="*/ 161 w 161"/>
                <a:gd name="T96" fmla="*/ 157 h 157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61" h="157">
                  <a:moveTo>
                    <a:pt x="111" y="18"/>
                  </a:moveTo>
                  <a:lnTo>
                    <a:pt x="79" y="108"/>
                  </a:lnTo>
                  <a:lnTo>
                    <a:pt x="51" y="18"/>
                  </a:lnTo>
                  <a:cubicBezTo>
                    <a:pt x="50" y="14"/>
                    <a:pt x="49" y="12"/>
                    <a:pt x="49" y="10"/>
                  </a:cubicBezTo>
                  <a:cubicBezTo>
                    <a:pt x="49" y="7"/>
                    <a:pt x="50" y="5"/>
                    <a:pt x="53" y="4"/>
                  </a:cubicBezTo>
                  <a:lnTo>
                    <a:pt x="53" y="0"/>
                  </a:lnTo>
                  <a:lnTo>
                    <a:pt x="0" y="0"/>
                  </a:lnTo>
                  <a:lnTo>
                    <a:pt x="0" y="4"/>
                  </a:lnTo>
                  <a:cubicBezTo>
                    <a:pt x="13" y="5"/>
                    <a:pt x="14" y="13"/>
                    <a:pt x="14" y="31"/>
                  </a:cubicBezTo>
                  <a:lnTo>
                    <a:pt x="14" y="127"/>
                  </a:lnTo>
                  <a:cubicBezTo>
                    <a:pt x="14" y="144"/>
                    <a:pt x="13" y="153"/>
                    <a:pt x="0" y="154"/>
                  </a:cubicBezTo>
                  <a:lnTo>
                    <a:pt x="0" y="157"/>
                  </a:lnTo>
                  <a:lnTo>
                    <a:pt x="41" y="157"/>
                  </a:lnTo>
                  <a:lnTo>
                    <a:pt x="41" y="154"/>
                  </a:lnTo>
                  <a:cubicBezTo>
                    <a:pt x="29" y="153"/>
                    <a:pt x="28" y="144"/>
                    <a:pt x="28" y="127"/>
                  </a:cubicBezTo>
                  <a:lnTo>
                    <a:pt x="28" y="20"/>
                  </a:lnTo>
                  <a:lnTo>
                    <a:pt x="74" y="156"/>
                  </a:lnTo>
                  <a:lnTo>
                    <a:pt x="123" y="18"/>
                  </a:lnTo>
                  <a:lnTo>
                    <a:pt x="123" y="127"/>
                  </a:lnTo>
                  <a:cubicBezTo>
                    <a:pt x="123" y="144"/>
                    <a:pt x="122" y="153"/>
                    <a:pt x="110" y="154"/>
                  </a:cubicBezTo>
                  <a:lnTo>
                    <a:pt x="110" y="157"/>
                  </a:lnTo>
                  <a:lnTo>
                    <a:pt x="161" y="157"/>
                  </a:lnTo>
                  <a:lnTo>
                    <a:pt x="161" y="154"/>
                  </a:lnTo>
                  <a:cubicBezTo>
                    <a:pt x="149" y="153"/>
                    <a:pt x="148" y="144"/>
                    <a:pt x="148" y="127"/>
                  </a:cubicBezTo>
                  <a:lnTo>
                    <a:pt x="148" y="31"/>
                  </a:lnTo>
                  <a:cubicBezTo>
                    <a:pt x="148" y="13"/>
                    <a:pt x="149" y="5"/>
                    <a:pt x="161" y="4"/>
                  </a:cubicBezTo>
                  <a:lnTo>
                    <a:pt x="161" y="0"/>
                  </a:lnTo>
                  <a:lnTo>
                    <a:pt x="108" y="0"/>
                  </a:lnTo>
                  <a:lnTo>
                    <a:pt x="108" y="4"/>
                  </a:lnTo>
                  <a:cubicBezTo>
                    <a:pt x="111" y="5"/>
                    <a:pt x="113" y="7"/>
                    <a:pt x="113" y="10"/>
                  </a:cubicBezTo>
                  <a:cubicBezTo>
                    <a:pt x="113" y="11"/>
                    <a:pt x="112" y="14"/>
                    <a:pt x="111" y="1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5" name="Freeform 29"/>
            <p:cNvSpPr>
              <a:spLocks/>
            </p:cNvSpPr>
            <p:nvPr/>
          </p:nvSpPr>
          <p:spPr bwMode="auto">
            <a:xfrm>
              <a:off x="1469" y="1215"/>
              <a:ext cx="2871" cy="942"/>
            </a:xfrm>
            <a:custGeom>
              <a:avLst/>
              <a:gdLst>
                <a:gd name="T0" fmla="*/ 0 w 768"/>
                <a:gd name="T1" fmla="*/ 2147483647 h 252"/>
                <a:gd name="T2" fmla="*/ 2147483647 w 768"/>
                <a:gd name="T3" fmla="*/ 0 h 252"/>
                <a:gd name="T4" fmla="*/ 2147483647 w 768"/>
                <a:gd name="T5" fmla="*/ 2147483647 h 252"/>
                <a:gd name="T6" fmla="*/ 2147483647 w 768"/>
                <a:gd name="T7" fmla="*/ 2147483647 h 252"/>
                <a:gd name="T8" fmla="*/ 0 w 768"/>
                <a:gd name="T9" fmla="*/ 2147483647 h 2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68"/>
                <a:gd name="T16" fmla="*/ 0 h 252"/>
                <a:gd name="T17" fmla="*/ 768 w 768"/>
                <a:gd name="T18" fmla="*/ 252 h 2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68" h="252">
                  <a:moveTo>
                    <a:pt x="0" y="124"/>
                  </a:moveTo>
                  <a:lnTo>
                    <a:pt x="381" y="0"/>
                  </a:lnTo>
                  <a:lnTo>
                    <a:pt x="768" y="124"/>
                  </a:lnTo>
                  <a:lnTo>
                    <a:pt x="386" y="252"/>
                  </a:lnTo>
                  <a:lnTo>
                    <a:pt x="0" y="1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6" name="Freeform 30"/>
            <p:cNvSpPr>
              <a:spLocks/>
            </p:cNvSpPr>
            <p:nvPr/>
          </p:nvSpPr>
          <p:spPr bwMode="auto">
            <a:xfrm>
              <a:off x="2003" y="1993"/>
              <a:ext cx="1799" cy="419"/>
            </a:xfrm>
            <a:custGeom>
              <a:avLst/>
              <a:gdLst>
                <a:gd name="T0" fmla="*/ 0 w 481"/>
                <a:gd name="T1" fmla="*/ 2147483647 h 112"/>
                <a:gd name="T2" fmla="*/ 0 w 481"/>
                <a:gd name="T3" fmla="*/ 0 h 112"/>
                <a:gd name="T4" fmla="*/ 2147483647 w 481"/>
                <a:gd name="T5" fmla="*/ 2147483647 h 112"/>
                <a:gd name="T6" fmla="*/ 2147483647 w 481"/>
                <a:gd name="T7" fmla="*/ 0 h 112"/>
                <a:gd name="T8" fmla="*/ 2147483647 w 481"/>
                <a:gd name="T9" fmla="*/ 2147483647 h 112"/>
                <a:gd name="T10" fmla="*/ 0 w 481"/>
                <a:gd name="T11" fmla="*/ 2147483647 h 1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81"/>
                <a:gd name="T19" fmla="*/ 0 h 112"/>
                <a:gd name="T20" fmla="*/ 481 w 481"/>
                <a:gd name="T21" fmla="*/ 112 h 11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81" h="112">
                  <a:moveTo>
                    <a:pt x="0" y="112"/>
                  </a:moveTo>
                  <a:lnTo>
                    <a:pt x="0" y="0"/>
                  </a:lnTo>
                  <a:lnTo>
                    <a:pt x="241" y="82"/>
                  </a:lnTo>
                  <a:lnTo>
                    <a:pt x="481" y="0"/>
                  </a:lnTo>
                  <a:lnTo>
                    <a:pt x="481" y="112"/>
                  </a:lnTo>
                  <a:lnTo>
                    <a:pt x="0" y="1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80652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5084" y="936172"/>
            <a:ext cx="4453745" cy="3897085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Нажав на кнопку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«Учебные материалы»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необходимого Вам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I-GVS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например, курс </a:t>
            </a:r>
            <a:r>
              <a:rPr lang="ru-RU" sz="1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en-US" sz="1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Food and Beverage Service (Hospitality and Catering) Level 2</a:t>
            </a:r>
            <a:r>
              <a:rPr lang="ru-RU" sz="1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Вам будут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доступны </a:t>
            </a:r>
            <a:r>
              <a:rPr lang="ru-RU" sz="1400" dirty="0" smtClean="0">
                <a:latin typeface="Times New Roman" panose="02020603050405020304" pitchFamily="18" charset="0"/>
                <a:ea typeface="Droid Serif"/>
                <a:cs typeface="Times New Roman" panose="02020603050405020304" pitchFamily="18" charset="0"/>
                <a:sym typeface="Droid Serif"/>
              </a:rPr>
              <a:t>300 </a:t>
            </a:r>
            <a:r>
              <a:rPr lang="ru-RU" sz="1400" dirty="0">
                <a:latin typeface="Times New Roman" panose="02020603050405020304" pitchFamily="18" charset="0"/>
                <a:ea typeface="Droid Serif"/>
                <a:cs typeface="Times New Roman" panose="02020603050405020304" pitchFamily="18" charset="0"/>
                <a:sym typeface="Droid Serif"/>
              </a:rPr>
              <a:t>учебных часов, разделенные на главы и темы</a:t>
            </a:r>
            <a:r>
              <a:rPr lang="ru-RU" sz="1400" dirty="0" smtClean="0">
                <a:latin typeface="Times New Roman" panose="02020603050405020304" pitchFamily="18" charset="0"/>
                <a:ea typeface="Droid Serif"/>
                <a:cs typeface="Times New Roman" panose="02020603050405020304" pitchFamily="18" charset="0"/>
                <a:sym typeface="Droid Serif"/>
              </a:rPr>
              <a:t>:</a:t>
            </a:r>
            <a:endParaRPr lang="ru-RU" sz="1400" dirty="0">
              <a:latin typeface="Times New Roman" panose="02020603050405020304" pitchFamily="18" charset="0"/>
              <a:ea typeface="Droid Serif"/>
              <a:cs typeface="Times New Roman" panose="02020603050405020304" pitchFamily="18" charset="0"/>
              <a:sym typeface="Droid Serif"/>
            </a:endParaRPr>
          </a:p>
          <a:p>
            <a:pPr marL="288000" indent="-342900" algn="just">
              <a:lnSpc>
                <a:spcPct val="100000"/>
              </a:lnSpc>
              <a:spcBef>
                <a:spcPts val="0"/>
              </a:spcBef>
              <a:buFont typeface="Wingdings" pitchFamily="2" charset="2"/>
              <a:buChar char="§"/>
            </a:pPr>
            <a:r>
              <a:rPr lang="ru-RU" sz="1400" dirty="0">
                <a:latin typeface="Times New Roman" panose="02020603050405020304" pitchFamily="18" charset="0"/>
                <a:ea typeface="Droid Serif"/>
                <a:cs typeface="Times New Roman" panose="02020603050405020304" pitchFamily="18" charset="0"/>
                <a:sym typeface="Droid Serif"/>
              </a:rPr>
              <a:t>Теоретические модули</a:t>
            </a:r>
            <a:r>
              <a:rPr lang="ru-RU" sz="1400" b="1" dirty="0">
                <a:latin typeface="Times New Roman" panose="02020603050405020304" pitchFamily="18" charset="0"/>
                <a:ea typeface="Droid Serif"/>
                <a:cs typeface="Times New Roman" panose="02020603050405020304" pitchFamily="18" charset="0"/>
                <a:sym typeface="Droid Serif"/>
              </a:rPr>
              <a:t> (i-</a:t>
            </a:r>
            <a:r>
              <a:rPr lang="ru-RU" sz="1400" b="1" dirty="0" err="1">
                <a:latin typeface="Times New Roman" panose="02020603050405020304" pitchFamily="18" charset="0"/>
                <a:ea typeface="Droid Serif"/>
                <a:cs typeface="Times New Roman" panose="02020603050405020304" pitchFamily="18" charset="0"/>
                <a:sym typeface="Droid Serif"/>
              </a:rPr>
              <a:t>Ask</a:t>
            </a:r>
            <a:r>
              <a:rPr lang="ru-RU" sz="1400" b="1" dirty="0">
                <a:latin typeface="Times New Roman" panose="02020603050405020304" pitchFamily="18" charset="0"/>
                <a:ea typeface="Droid Serif"/>
                <a:cs typeface="Times New Roman" panose="02020603050405020304" pitchFamily="18" charset="0"/>
                <a:sym typeface="Droid Serif"/>
              </a:rPr>
              <a:t>).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8000" lvl="0" indent="-342900" algn="just">
              <a:lnSpc>
                <a:spcPct val="100000"/>
              </a:lnSpc>
              <a:spcBef>
                <a:spcPts val="0"/>
              </a:spcBef>
              <a:buFont typeface="Wingdings" pitchFamily="2" charset="2"/>
              <a:buChar char="§"/>
            </a:pPr>
            <a:r>
              <a:rPr lang="ru-RU" sz="1400" dirty="0">
                <a:latin typeface="Times New Roman" panose="02020603050405020304" pitchFamily="18" charset="0"/>
                <a:ea typeface="Droid Serif"/>
                <a:cs typeface="Times New Roman" panose="02020603050405020304" pitchFamily="18" charset="0"/>
                <a:sym typeface="Droid Serif"/>
              </a:rPr>
              <a:t>Проверочные</a:t>
            </a:r>
            <a:r>
              <a:rPr lang="ru-RU" sz="1400" b="1" dirty="0">
                <a:latin typeface="Times New Roman" panose="02020603050405020304" pitchFamily="18" charset="0"/>
                <a:ea typeface="Droid Serif"/>
                <a:cs typeface="Times New Roman" panose="02020603050405020304" pitchFamily="18" charset="0"/>
                <a:sym typeface="Droid Serif"/>
              </a:rPr>
              <a:t> </a:t>
            </a:r>
            <a:r>
              <a:rPr lang="ru-RU" sz="1400" dirty="0">
                <a:latin typeface="Times New Roman" panose="02020603050405020304" pitchFamily="18" charset="0"/>
                <a:ea typeface="Droid Serif"/>
                <a:cs typeface="Times New Roman" panose="02020603050405020304" pitchFamily="18" charset="0"/>
                <a:sym typeface="Droid Serif"/>
              </a:rPr>
              <a:t>модули</a:t>
            </a:r>
            <a:r>
              <a:rPr lang="ru-RU" sz="1400" b="1" dirty="0">
                <a:latin typeface="Times New Roman" panose="02020603050405020304" pitchFamily="18" charset="0"/>
                <a:ea typeface="Droid Serif"/>
                <a:cs typeface="Times New Roman" panose="02020603050405020304" pitchFamily="18" charset="0"/>
                <a:sym typeface="Droid Serif"/>
              </a:rPr>
              <a:t> (i-</a:t>
            </a:r>
            <a:r>
              <a:rPr lang="ru-RU" sz="1400" b="1" dirty="0" err="1">
                <a:latin typeface="Times New Roman" panose="02020603050405020304" pitchFamily="18" charset="0"/>
                <a:ea typeface="Droid Serif"/>
                <a:cs typeface="Times New Roman" panose="02020603050405020304" pitchFamily="18" charset="0"/>
                <a:sym typeface="Droid Serif"/>
              </a:rPr>
              <a:t>Check</a:t>
            </a:r>
            <a:r>
              <a:rPr lang="ru-RU" sz="1400" b="1" dirty="0">
                <a:latin typeface="Times New Roman" panose="02020603050405020304" pitchFamily="18" charset="0"/>
                <a:ea typeface="Droid Serif"/>
                <a:cs typeface="Times New Roman" panose="02020603050405020304" pitchFamily="18" charset="0"/>
                <a:sym typeface="Droid Serif"/>
              </a:rPr>
              <a:t>)</a:t>
            </a:r>
            <a:r>
              <a:rPr lang="ru-RU" sz="1400" dirty="0">
                <a:latin typeface="Times New Roman" panose="02020603050405020304" pitchFamily="18" charset="0"/>
                <a:ea typeface="Droid Serif"/>
                <a:cs typeface="Times New Roman" panose="02020603050405020304" pitchFamily="18" charset="0"/>
                <a:sym typeface="Droid Serif"/>
              </a:rPr>
              <a:t>.</a:t>
            </a:r>
            <a:r>
              <a:rPr lang="ru-RU" sz="1400" b="1" dirty="0">
                <a:latin typeface="Times New Roman" panose="02020603050405020304" pitchFamily="18" charset="0"/>
                <a:ea typeface="Droid Serif"/>
                <a:cs typeface="Times New Roman" panose="02020603050405020304" pitchFamily="18" charset="0"/>
                <a:sym typeface="Droid Serif"/>
              </a:rPr>
              <a:t> </a:t>
            </a:r>
          </a:p>
          <a:p>
            <a:pPr marL="288000" lvl="0" indent="-342900" algn="just">
              <a:lnSpc>
                <a:spcPct val="100000"/>
              </a:lnSpc>
              <a:spcBef>
                <a:spcPts val="0"/>
              </a:spcBef>
              <a:buFont typeface="Wingdings" pitchFamily="2" charset="2"/>
              <a:buChar char="§"/>
            </a:pPr>
            <a:r>
              <a:rPr lang="ru-RU" sz="1400" dirty="0">
                <a:latin typeface="Times New Roman" panose="02020603050405020304" pitchFamily="18" charset="0"/>
                <a:ea typeface="Droid Serif"/>
                <a:cs typeface="Times New Roman" panose="02020603050405020304" pitchFamily="18" charset="0"/>
                <a:sym typeface="Droid Serif"/>
              </a:rPr>
              <a:t>Контрольно-оценочные модули </a:t>
            </a:r>
            <a:r>
              <a:rPr lang="ru-RU" sz="1400" b="1" dirty="0">
                <a:latin typeface="Times New Roman" panose="02020603050405020304" pitchFamily="18" charset="0"/>
                <a:ea typeface="Droid Serif"/>
                <a:cs typeface="Times New Roman" panose="02020603050405020304" pitchFamily="18" charset="0"/>
                <a:sym typeface="Droid Serif"/>
              </a:rPr>
              <a:t>(i-</a:t>
            </a:r>
            <a:r>
              <a:rPr lang="ru-RU" sz="1400" b="1" dirty="0" err="1">
                <a:latin typeface="Times New Roman" panose="02020603050405020304" pitchFamily="18" charset="0"/>
                <a:ea typeface="Droid Serif"/>
                <a:cs typeface="Times New Roman" panose="02020603050405020304" pitchFamily="18" charset="0"/>
                <a:sym typeface="Droid Serif"/>
              </a:rPr>
              <a:t>Test</a:t>
            </a:r>
            <a:r>
              <a:rPr lang="ru-RU" sz="1400" b="1" dirty="0">
                <a:latin typeface="Times New Roman" panose="02020603050405020304" pitchFamily="18" charset="0"/>
                <a:ea typeface="Droid Serif"/>
                <a:cs typeface="Times New Roman" panose="02020603050405020304" pitchFamily="18" charset="0"/>
                <a:sym typeface="Droid Serif"/>
              </a:rPr>
              <a:t>).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8000" indent="-342900" algn="just">
              <a:lnSpc>
                <a:spcPct val="100000"/>
              </a:lnSpc>
              <a:spcBef>
                <a:spcPts val="0"/>
              </a:spcBef>
              <a:buFont typeface="Wingdings" pitchFamily="2" charset="2"/>
              <a:buChar char="§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Практикумы/тренажеры по выполнению трудовых операций производственных процессов (</a:t>
            </a:r>
            <a:r>
              <a:rPr lang="ru-RU" sz="1400" b="1" dirty="0">
                <a:latin typeface="Times New Roman" panose="02020603050405020304" pitchFamily="18" charset="0"/>
                <a:ea typeface="Droid Serif"/>
                <a:cs typeface="Times New Roman" panose="02020603050405020304" pitchFamily="18" charset="0"/>
                <a:sym typeface="Droid Serif"/>
              </a:rPr>
              <a:t>i-</a:t>
            </a:r>
            <a:r>
              <a:rPr lang="ru-RU" sz="1400" b="1" dirty="0" err="1">
                <a:latin typeface="Times New Roman" panose="02020603050405020304" pitchFamily="18" charset="0"/>
                <a:ea typeface="Droid Serif"/>
                <a:cs typeface="Times New Roman" panose="02020603050405020304" pitchFamily="18" charset="0"/>
                <a:sym typeface="Droid Serif"/>
              </a:rPr>
              <a:t>Practice</a:t>
            </a:r>
            <a:r>
              <a:rPr lang="ru-RU" sz="1400" b="1" dirty="0">
                <a:latin typeface="Times New Roman" panose="02020603050405020304" pitchFamily="18" charset="0"/>
                <a:ea typeface="Droid Serif"/>
                <a:cs typeface="Times New Roman" panose="02020603050405020304" pitchFamily="18" charset="0"/>
                <a:sym typeface="Droid Serif"/>
              </a:rPr>
              <a:t>)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1400" b="1" dirty="0">
                <a:latin typeface="Times New Roman" panose="02020603050405020304" pitchFamily="18" charset="0"/>
                <a:ea typeface="Droid Serif"/>
                <a:cs typeface="Times New Roman" panose="02020603050405020304" pitchFamily="18" charset="0"/>
                <a:sym typeface="Droid Serif"/>
              </a:rPr>
              <a:t>Электронный учебный материал (</a:t>
            </a:r>
            <a:r>
              <a:rPr lang="en-US" sz="1400" b="1" dirty="0" err="1">
                <a:latin typeface="Times New Roman" panose="02020603050405020304" pitchFamily="18" charset="0"/>
                <a:ea typeface="Droid Serif"/>
                <a:cs typeface="Times New Roman" panose="02020603050405020304" pitchFamily="18" charset="0"/>
                <a:sym typeface="Droid Serif"/>
              </a:rPr>
              <a:t>i</a:t>
            </a:r>
            <a:r>
              <a:rPr lang="en-US" sz="1400" b="1" dirty="0">
                <a:latin typeface="Times New Roman" panose="02020603050405020304" pitchFamily="18" charset="0"/>
                <a:ea typeface="Droid Serif"/>
                <a:cs typeface="Times New Roman" panose="02020603050405020304" pitchFamily="18" charset="0"/>
                <a:sym typeface="Droid Serif"/>
              </a:rPr>
              <a:t>-</a:t>
            </a:r>
            <a:r>
              <a:rPr lang="ru-RU" sz="1400" b="1" dirty="0">
                <a:latin typeface="Times New Roman" panose="02020603050405020304" pitchFamily="18" charset="0"/>
                <a:ea typeface="Droid Serif"/>
                <a:cs typeface="Times New Roman" panose="02020603050405020304" pitchFamily="18" charset="0"/>
                <a:sym typeface="Droid Serif"/>
              </a:rPr>
              <a:t>GVS</a:t>
            </a:r>
            <a:r>
              <a:rPr lang="en-US" sz="1400" b="1" dirty="0">
                <a:latin typeface="Times New Roman" panose="02020603050405020304" pitchFamily="18" charset="0"/>
                <a:ea typeface="Droid Serif"/>
                <a:cs typeface="Times New Roman" panose="02020603050405020304" pitchFamily="18" charset="0"/>
                <a:sym typeface="Droid Serif"/>
              </a:rPr>
              <a:t>)</a:t>
            </a:r>
            <a:r>
              <a:rPr lang="ru-RU" sz="1400" dirty="0">
                <a:latin typeface="Times New Roman" panose="02020603050405020304" pitchFamily="18" charset="0"/>
                <a:ea typeface="Droid Serif"/>
                <a:cs typeface="Times New Roman" panose="02020603050405020304" pitchFamily="18" charset="0"/>
                <a:sym typeface="Droid Serif"/>
              </a:rPr>
              <a:t>  разработан на английском языке в соответствии с Национальными профессиональными стандартами Великобритании (</a:t>
            </a:r>
            <a:r>
              <a:rPr lang="en-US" sz="1400" dirty="0">
                <a:latin typeface="Times New Roman" panose="02020603050405020304" pitchFamily="18" charset="0"/>
                <a:ea typeface="Droid Serif"/>
                <a:cs typeface="Times New Roman" panose="02020603050405020304" pitchFamily="18" charset="0"/>
                <a:sym typeface="Droid Serif"/>
              </a:rPr>
              <a:t>NOS)</a:t>
            </a:r>
            <a:r>
              <a:rPr lang="ru-RU" sz="1400" dirty="0">
                <a:latin typeface="Times New Roman" panose="02020603050405020304" pitchFamily="18" charset="0"/>
                <a:ea typeface="Droid Serif"/>
                <a:cs typeface="Times New Roman" panose="02020603050405020304" pitchFamily="18" charset="0"/>
                <a:sym typeface="Droid Serif"/>
              </a:rPr>
              <a:t> для наиболее востребованных профессий</a:t>
            </a:r>
            <a:r>
              <a:rPr lang="en-US" sz="1400" dirty="0">
                <a:latin typeface="Times New Roman" panose="02020603050405020304" pitchFamily="18" charset="0"/>
                <a:ea typeface="Droid Serif"/>
                <a:cs typeface="Times New Roman" panose="02020603050405020304" pitchFamily="18" charset="0"/>
                <a:sym typeface="Droid Serif"/>
              </a:rPr>
              <a:t> </a:t>
            </a:r>
            <a:r>
              <a:rPr lang="ru-RU" sz="1400" dirty="0">
                <a:solidFill>
                  <a:srgbClr val="91325D"/>
                </a:solidFill>
                <a:latin typeface="Times New Roman" panose="02020603050405020304" pitchFamily="18" charset="0"/>
                <a:ea typeface="Droid Serif"/>
                <a:cs typeface="Times New Roman" panose="02020603050405020304" pitchFamily="18" charset="0"/>
                <a:sym typeface="Droid Serif"/>
              </a:rPr>
              <a:t>2</a:t>
            </a:r>
            <a:r>
              <a:rPr lang="ru-RU" sz="1400" dirty="0">
                <a:latin typeface="Times New Roman" panose="02020603050405020304" pitchFamily="18" charset="0"/>
                <a:ea typeface="Droid Serif"/>
                <a:cs typeface="Times New Roman" panose="02020603050405020304" pitchFamily="18" charset="0"/>
                <a:sym typeface="Droid Serif"/>
              </a:rPr>
              <a:t> и </a:t>
            </a:r>
            <a:r>
              <a:rPr lang="ru-RU" sz="1400" dirty="0">
                <a:solidFill>
                  <a:srgbClr val="91325D"/>
                </a:solidFill>
                <a:latin typeface="Times New Roman" panose="02020603050405020304" pitchFamily="18" charset="0"/>
                <a:ea typeface="Droid Serif"/>
                <a:cs typeface="Times New Roman" panose="02020603050405020304" pitchFamily="18" charset="0"/>
                <a:sym typeface="Droid Serif"/>
              </a:rPr>
              <a:t>3</a:t>
            </a:r>
            <a:r>
              <a:rPr lang="ru-RU" sz="1400" dirty="0">
                <a:latin typeface="Times New Roman" panose="02020603050405020304" pitchFamily="18" charset="0"/>
                <a:ea typeface="Droid Serif"/>
                <a:cs typeface="Times New Roman" panose="02020603050405020304" pitchFamily="18" charset="0"/>
                <a:sym typeface="Droid Serif"/>
              </a:rPr>
              <a:t> уровня профессионального образования.</a:t>
            </a:r>
            <a:endParaRPr lang="en-US" sz="1400" dirty="0">
              <a:latin typeface="Times New Roman" panose="02020603050405020304" pitchFamily="18" charset="0"/>
              <a:ea typeface="Droid Serif"/>
              <a:cs typeface="Times New Roman" panose="02020603050405020304" pitchFamily="18" charset="0"/>
              <a:sym typeface="Droid Serif"/>
            </a:endParaRPr>
          </a:p>
          <a:p>
            <a:pPr marL="0" lvl="0" indent="0" algn="just">
              <a:buNone/>
            </a:pPr>
            <a:endParaRPr lang="ru-RU" sz="1600" b="1" dirty="0" smtClean="0">
              <a:latin typeface="Times New Roman" panose="02020603050405020304" pitchFamily="18" charset="0"/>
              <a:ea typeface="Droid Serif"/>
              <a:cs typeface="Times New Roman" panose="02020603050405020304" pitchFamily="18" charset="0"/>
              <a:sym typeface="Droid Serif"/>
            </a:endParaRPr>
          </a:p>
          <a:p>
            <a:pPr marL="0" lvl="0" indent="0" algn="just">
              <a:buNone/>
            </a:pPr>
            <a:endParaRPr lang="ru-RU" sz="1600" b="1" dirty="0">
              <a:latin typeface="Times New Roman" panose="02020603050405020304" pitchFamily="18" charset="0"/>
              <a:ea typeface="Droid Serif"/>
              <a:cs typeface="Times New Roman" panose="02020603050405020304" pitchFamily="18" charset="0"/>
              <a:sym typeface="Droid Serif"/>
            </a:endParaRPr>
          </a:p>
          <a:p>
            <a:pPr marL="0" lvl="0" indent="0" algn="just">
              <a:buNone/>
            </a:pPr>
            <a:endParaRPr lang="ru-RU" sz="1600" b="1" dirty="0" smtClean="0">
              <a:latin typeface="Times New Roman" panose="02020603050405020304" pitchFamily="18" charset="0"/>
              <a:ea typeface="Droid Serif"/>
              <a:cs typeface="Times New Roman" panose="02020603050405020304" pitchFamily="18" charset="0"/>
              <a:sym typeface="Droid Serif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325084" y="101862"/>
            <a:ext cx="8524999" cy="7126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ru-RU" sz="2800" b="1" dirty="0" smtClean="0">
                <a:latin typeface="Times New Roman" panose="02020603050405020304" pitchFamily="18" charset="0"/>
                <a:ea typeface="Droid Serif"/>
                <a:cs typeface="Times New Roman" panose="02020603050405020304" pitchFamily="18" charset="0"/>
                <a:sym typeface="Droid Serif"/>
              </a:rPr>
              <a:t>Электронный учебный материал </a:t>
            </a:r>
            <a:r>
              <a:rPr lang="en-US" sz="2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I-GVS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" name="Group 31"/>
          <p:cNvGrpSpPr>
            <a:grpSpLocks/>
          </p:cNvGrpSpPr>
          <p:nvPr/>
        </p:nvGrpSpPr>
        <p:grpSpPr bwMode="auto">
          <a:xfrm>
            <a:off x="7519927" y="176335"/>
            <a:ext cx="1197785" cy="498765"/>
            <a:chOff x="964" y="1215"/>
            <a:chExt cx="3829" cy="1889"/>
          </a:xfrm>
          <a:solidFill>
            <a:srgbClr val="0070C0"/>
          </a:solidFill>
        </p:grpSpPr>
        <p:sp>
          <p:nvSpPr>
            <p:cNvPr id="6" name="Freeform 20"/>
            <p:cNvSpPr>
              <a:spLocks noEditPoints="1"/>
            </p:cNvSpPr>
            <p:nvPr/>
          </p:nvSpPr>
          <p:spPr bwMode="auto">
            <a:xfrm>
              <a:off x="4254" y="2501"/>
              <a:ext cx="539" cy="588"/>
            </a:xfrm>
            <a:custGeom>
              <a:avLst/>
              <a:gdLst>
                <a:gd name="T0" fmla="*/ 2147483647 w 144"/>
                <a:gd name="T1" fmla="*/ 2147483647 h 157"/>
                <a:gd name="T2" fmla="*/ 2147483647 w 144"/>
                <a:gd name="T3" fmla="*/ 2147483647 h 157"/>
                <a:gd name="T4" fmla="*/ 2147483647 w 144"/>
                <a:gd name="T5" fmla="*/ 2147483647 h 157"/>
                <a:gd name="T6" fmla="*/ 2147483647 w 144"/>
                <a:gd name="T7" fmla="*/ 2147483647 h 157"/>
                <a:gd name="T8" fmla="*/ 2147483647 w 144"/>
                <a:gd name="T9" fmla="*/ 2147483647 h 157"/>
                <a:gd name="T10" fmla="*/ 2147483647 w 144"/>
                <a:gd name="T11" fmla="*/ 2147483647 h 157"/>
                <a:gd name="T12" fmla="*/ 2147483647 w 144"/>
                <a:gd name="T13" fmla="*/ 2147483647 h 157"/>
                <a:gd name="T14" fmla="*/ 2147483647 w 144"/>
                <a:gd name="T15" fmla="*/ 2147483647 h 157"/>
                <a:gd name="T16" fmla="*/ 2147483647 w 144"/>
                <a:gd name="T17" fmla="*/ 2147483647 h 157"/>
                <a:gd name="T18" fmla="*/ 2147483647 w 144"/>
                <a:gd name="T19" fmla="*/ 2147483647 h 157"/>
                <a:gd name="T20" fmla="*/ 2147483647 w 144"/>
                <a:gd name="T21" fmla="*/ 2147483647 h 157"/>
                <a:gd name="T22" fmla="*/ 2147483647 w 144"/>
                <a:gd name="T23" fmla="*/ 2147483647 h 157"/>
                <a:gd name="T24" fmla="*/ 2147483647 w 144"/>
                <a:gd name="T25" fmla="*/ 2147483647 h 157"/>
                <a:gd name="T26" fmla="*/ 2147483647 w 144"/>
                <a:gd name="T27" fmla="*/ 0 h 157"/>
                <a:gd name="T28" fmla="*/ 2147483647 w 144"/>
                <a:gd name="T29" fmla="*/ 0 h 157"/>
                <a:gd name="T30" fmla="*/ 2147483647 w 144"/>
                <a:gd name="T31" fmla="*/ 2147483647 h 157"/>
                <a:gd name="T32" fmla="*/ 2147483647 w 144"/>
                <a:gd name="T33" fmla="*/ 2147483647 h 157"/>
                <a:gd name="T34" fmla="*/ 2147483647 w 144"/>
                <a:gd name="T35" fmla="*/ 2147483647 h 157"/>
                <a:gd name="T36" fmla="*/ 2147483647 w 144"/>
                <a:gd name="T37" fmla="*/ 2147483647 h 157"/>
                <a:gd name="T38" fmla="*/ 0 w 144"/>
                <a:gd name="T39" fmla="*/ 2147483647 h 157"/>
                <a:gd name="T40" fmla="*/ 0 w 144"/>
                <a:gd name="T41" fmla="*/ 2147483647 h 157"/>
                <a:gd name="T42" fmla="*/ 2147483647 w 144"/>
                <a:gd name="T43" fmla="*/ 2147483647 h 157"/>
                <a:gd name="T44" fmla="*/ 2147483647 w 144"/>
                <a:gd name="T45" fmla="*/ 2147483647 h 157"/>
                <a:gd name="T46" fmla="*/ 2147483647 w 144"/>
                <a:gd name="T47" fmla="*/ 2147483647 h 157"/>
                <a:gd name="T48" fmla="*/ 2147483647 w 144"/>
                <a:gd name="T49" fmla="*/ 2147483647 h 157"/>
                <a:gd name="T50" fmla="*/ 2147483647 w 144"/>
                <a:gd name="T51" fmla="*/ 2147483647 h 157"/>
                <a:gd name="T52" fmla="*/ 2147483647 w 144"/>
                <a:gd name="T53" fmla="*/ 2147483647 h 157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44"/>
                <a:gd name="T82" fmla="*/ 0 h 157"/>
                <a:gd name="T83" fmla="*/ 144 w 144"/>
                <a:gd name="T84" fmla="*/ 157 h 157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44" h="157">
                  <a:moveTo>
                    <a:pt x="42" y="154"/>
                  </a:moveTo>
                  <a:cubicBezTo>
                    <a:pt x="35" y="153"/>
                    <a:pt x="32" y="149"/>
                    <a:pt x="32" y="142"/>
                  </a:cubicBezTo>
                  <a:cubicBezTo>
                    <a:pt x="32" y="138"/>
                    <a:pt x="33" y="133"/>
                    <a:pt x="35" y="126"/>
                  </a:cubicBezTo>
                  <a:lnTo>
                    <a:pt x="47" y="87"/>
                  </a:lnTo>
                  <a:cubicBezTo>
                    <a:pt x="83" y="92"/>
                    <a:pt x="104" y="114"/>
                    <a:pt x="104" y="139"/>
                  </a:cubicBezTo>
                  <a:cubicBezTo>
                    <a:pt x="104" y="147"/>
                    <a:pt x="102" y="151"/>
                    <a:pt x="95" y="154"/>
                  </a:cubicBezTo>
                  <a:lnTo>
                    <a:pt x="95" y="157"/>
                  </a:lnTo>
                  <a:lnTo>
                    <a:pt x="144" y="157"/>
                  </a:lnTo>
                  <a:lnTo>
                    <a:pt x="144" y="154"/>
                  </a:lnTo>
                  <a:cubicBezTo>
                    <a:pt x="134" y="153"/>
                    <a:pt x="132" y="145"/>
                    <a:pt x="127" y="130"/>
                  </a:cubicBezTo>
                  <a:lnTo>
                    <a:pt x="93" y="18"/>
                  </a:lnTo>
                  <a:cubicBezTo>
                    <a:pt x="92" y="16"/>
                    <a:pt x="91" y="14"/>
                    <a:pt x="91" y="12"/>
                  </a:cubicBezTo>
                  <a:cubicBezTo>
                    <a:pt x="91" y="8"/>
                    <a:pt x="93" y="6"/>
                    <a:pt x="97" y="4"/>
                  </a:cubicBezTo>
                  <a:lnTo>
                    <a:pt x="97" y="0"/>
                  </a:lnTo>
                  <a:lnTo>
                    <a:pt x="52" y="0"/>
                  </a:lnTo>
                  <a:lnTo>
                    <a:pt x="52" y="4"/>
                  </a:lnTo>
                  <a:cubicBezTo>
                    <a:pt x="56" y="6"/>
                    <a:pt x="58" y="8"/>
                    <a:pt x="58" y="12"/>
                  </a:cubicBezTo>
                  <a:cubicBezTo>
                    <a:pt x="58" y="14"/>
                    <a:pt x="57" y="16"/>
                    <a:pt x="56" y="18"/>
                  </a:cubicBezTo>
                  <a:lnTo>
                    <a:pt x="21" y="124"/>
                  </a:lnTo>
                  <a:cubicBezTo>
                    <a:pt x="16" y="140"/>
                    <a:pt x="13" y="151"/>
                    <a:pt x="0" y="154"/>
                  </a:cubicBezTo>
                  <a:lnTo>
                    <a:pt x="0" y="157"/>
                  </a:lnTo>
                  <a:lnTo>
                    <a:pt x="42" y="157"/>
                  </a:lnTo>
                  <a:lnTo>
                    <a:pt x="42" y="154"/>
                  </a:lnTo>
                  <a:close/>
                  <a:moveTo>
                    <a:pt x="51" y="75"/>
                  </a:moveTo>
                  <a:lnTo>
                    <a:pt x="69" y="20"/>
                  </a:lnTo>
                  <a:lnTo>
                    <a:pt x="90" y="91"/>
                  </a:lnTo>
                  <a:cubicBezTo>
                    <a:pt x="79" y="80"/>
                    <a:pt x="67" y="77"/>
                    <a:pt x="51" y="7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7" name="Freeform 21"/>
            <p:cNvSpPr>
              <a:spLocks noEditPoints="1"/>
            </p:cNvSpPr>
            <p:nvPr/>
          </p:nvSpPr>
          <p:spPr bwMode="auto">
            <a:xfrm>
              <a:off x="2474" y="2501"/>
              <a:ext cx="531" cy="588"/>
            </a:xfrm>
            <a:custGeom>
              <a:avLst/>
              <a:gdLst>
                <a:gd name="T0" fmla="*/ 0 w 142"/>
                <a:gd name="T1" fmla="*/ 2147483647 h 157"/>
                <a:gd name="T2" fmla="*/ 2147483647 w 142"/>
                <a:gd name="T3" fmla="*/ 2147483647 h 157"/>
                <a:gd name="T4" fmla="*/ 2147483647 w 142"/>
                <a:gd name="T5" fmla="*/ 2147483647 h 157"/>
                <a:gd name="T6" fmla="*/ 2147483647 w 142"/>
                <a:gd name="T7" fmla="*/ 2147483647 h 157"/>
                <a:gd name="T8" fmla="*/ 2147483647 w 142"/>
                <a:gd name="T9" fmla="*/ 2147483647 h 157"/>
                <a:gd name="T10" fmla="*/ 2147483647 w 142"/>
                <a:gd name="T11" fmla="*/ 0 h 157"/>
                <a:gd name="T12" fmla="*/ 0 w 142"/>
                <a:gd name="T13" fmla="*/ 0 h 157"/>
                <a:gd name="T14" fmla="*/ 0 w 142"/>
                <a:gd name="T15" fmla="*/ 2147483647 h 157"/>
                <a:gd name="T16" fmla="*/ 2147483647 w 142"/>
                <a:gd name="T17" fmla="*/ 2147483647 h 157"/>
                <a:gd name="T18" fmla="*/ 2147483647 w 142"/>
                <a:gd name="T19" fmla="*/ 2147483647 h 157"/>
                <a:gd name="T20" fmla="*/ 0 w 142"/>
                <a:gd name="T21" fmla="*/ 2147483647 h 157"/>
                <a:gd name="T22" fmla="*/ 0 w 142"/>
                <a:gd name="T23" fmla="*/ 2147483647 h 157"/>
                <a:gd name="T24" fmla="*/ 2147483647 w 142"/>
                <a:gd name="T25" fmla="*/ 2147483647 h 157"/>
                <a:gd name="T26" fmla="*/ 2147483647 w 142"/>
                <a:gd name="T27" fmla="*/ 2147483647 h 157"/>
                <a:gd name="T28" fmla="*/ 2147483647 w 142"/>
                <a:gd name="T29" fmla="*/ 2147483647 h 157"/>
                <a:gd name="T30" fmla="*/ 2147483647 w 142"/>
                <a:gd name="T31" fmla="*/ 2147483647 h 157"/>
                <a:gd name="T32" fmla="*/ 2147483647 w 142"/>
                <a:gd name="T33" fmla="*/ 2147483647 h 157"/>
                <a:gd name="T34" fmla="*/ 2147483647 w 142"/>
                <a:gd name="T35" fmla="*/ 2147483647 h 1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42"/>
                <a:gd name="T55" fmla="*/ 0 h 157"/>
                <a:gd name="T56" fmla="*/ 142 w 142"/>
                <a:gd name="T57" fmla="*/ 157 h 1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42" h="157">
                  <a:moveTo>
                    <a:pt x="0" y="157"/>
                  </a:moveTo>
                  <a:lnTo>
                    <a:pt x="68" y="157"/>
                  </a:lnTo>
                  <a:cubicBezTo>
                    <a:pt x="91" y="157"/>
                    <a:pt x="107" y="154"/>
                    <a:pt x="121" y="140"/>
                  </a:cubicBezTo>
                  <a:cubicBezTo>
                    <a:pt x="134" y="127"/>
                    <a:pt x="142" y="109"/>
                    <a:pt x="142" y="89"/>
                  </a:cubicBezTo>
                  <a:cubicBezTo>
                    <a:pt x="142" y="59"/>
                    <a:pt x="129" y="33"/>
                    <a:pt x="108" y="17"/>
                  </a:cubicBezTo>
                  <a:cubicBezTo>
                    <a:pt x="94" y="6"/>
                    <a:pt x="76" y="0"/>
                    <a:pt x="55" y="0"/>
                  </a:cubicBezTo>
                  <a:lnTo>
                    <a:pt x="0" y="0"/>
                  </a:lnTo>
                  <a:lnTo>
                    <a:pt x="0" y="4"/>
                  </a:lnTo>
                  <a:cubicBezTo>
                    <a:pt x="12" y="5"/>
                    <a:pt x="13" y="12"/>
                    <a:pt x="13" y="30"/>
                  </a:cubicBezTo>
                  <a:lnTo>
                    <a:pt x="13" y="128"/>
                  </a:lnTo>
                  <a:cubicBezTo>
                    <a:pt x="13" y="145"/>
                    <a:pt x="12" y="153"/>
                    <a:pt x="0" y="154"/>
                  </a:cubicBezTo>
                  <a:lnTo>
                    <a:pt x="0" y="157"/>
                  </a:lnTo>
                  <a:close/>
                  <a:moveTo>
                    <a:pt x="38" y="124"/>
                  </a:moveTo>
                  <a:lnTo>
                    <a:pt x="38" y="34"/>
                  </a:lnTo>
                  <a:cubicBezTo>
                    <a:pt x="38" y="18"/>
                    <a:pt x="40" y="12"/>
                    <a:pt x="56" y="12"/>
                  </a:cubicBezTo>
                  <a:cubicBezTo>
                    <a:pt x="87" y="12"/>
                    <a:pt x="115" y="45"/>
                    <a:pt x="115" y="86"/>
                  </a:cubicBezTo>
                  <a:cubicBezTo>
                    <a:pt x="115" y="122"/>
                    <a:pt x="95" y="146"/>
                    <a:pt x="60" y="146"/>
                  </a:cubicBezTo>
                  <a:cubicBezTo>
                    <a:pt x="38" y="146"/>
                    <a:pt x="38" y="143"/>
                    <a:pt x="38" y="12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8" name="Freeform 22"/>
            <p:cNvSpPr>
              <a:spLocks noEditPoints="1"/>
            </p:cNvSpPr>
            <p:nvPr/>
          </p:nvSpPr>
          <p:spPr bwMode="auto">
            <a:xfrm>
              <a:off x="1917" y="2501"/>
              <a:ext cx="539" cy="588"/>
            </a:xfrm>
            <a:custGeom>
              <a:avLst/>
              <a:gdLst>
                <a:gd name="T0" fmla="*/ 2147483647 w 144"/>
                <a:gd name="T1" fmla="*/ 2147483647 h 157"/>
                <a:gd name="T2" fmla="*/ 2147483647 w 144"/>
                <a:gd name="T3" fmla="*/ 2147483647 h 157"/>
                <a:gd name="T4" fmla="*/ 2147483647 w 144"/>
                <a:gd name="T5" fmla="*/ 2147483647 h 157"/>
                <a:gd name="T6" fmla="*/ 2147483647 w 144"/>
                <a:gd name="T7" fmla="*/ 2147483647 h 157"/>
                <a:gd name="T8" fmla="*/ 2147483647 w 144"/>
                <a:gd name="T9" fmla="*/ 2147483647 h 157"/>
                <a:gd name="T10" fmla="*/ 2147483647 w 144"/>
                <a:gd name="T11" fmla="*/ 2147483647 h 157"/>
                <a:gd name="T12" fmla="*/ 2147483647 w 144"/>
                <a:gd name="T13" fmla="*/ 2147483647 h 157"/>
                <a:gd name="T14" fmla="*/ 2147483647 w 144"/>
                <a:gd name="T15" fmla="*/ 2147483647 h 157"/>
                <a:gd name="T16" fmla="*/ 2147483647 w 144"/>
                <a:gd name="T17" fmla="*/ 2147483647 h 157"/>
                <a:gd name="T18" fmla="*/ 2147483647 w 144"/>
                <a:gd name="T19" fmla="*/ 2147483647 h 157"/>
                <a:gd name="T20" fmla="*/ 2147483647 w 144"/>
                <a:gd name="T21" fmla="*/ 2147483647 h 157"/>
                <a:gd name="T22" fmla="*/ 2147483647 w 144"/>
                <a:gd name="T23" fmla="*/ 2147483647 h 157"/>
                <a:gd name="T24" fmla="*/ 2147483647 w 144"/>
                <a:gd name="T25" fmla="*/ 2147483647 h 157"/>
                <a:gd name="T26" fmla="*/ 2147483647 w 144"/>
                <a:gd name="T27" fmla="*/ 0 h 157"/>
                <a:gd name="T28" fmla="*/ 2147483647 w 144"/>
                <a:gd name="T29" fmla="*/ 0 h 157"/>
                <a:gd name="T30" fmla="*/ 2147483647 w 144"/>
                <a:gd name="T31" fmla="*/ 2147483647 h 157"/>
                <a:gd name="T32" fmla="*/ 2147483647 w 144"/>
                <a:gd name="T33" fmla="*/ 2147483647 h 157"/>
                <a:gd name="T34" fmla="*/ 2147483647 w 144"/>
                <a:gd name="T35" fmla="*/ 2147483647 h 157"/>
                <a:gd name="T36" fmla="*/ 2147483647 w 144"/>
                <a:gd name="T37" fmla="*/ 2147483647 h 157"/>
                <a:gd name="T38" fmla="*/ 0 w 144"/>
                <a:gd name="T39" fmla="*/ 2147483647 h 157"/>
                <a:gd name="T40" fmla="*/ 0 w 144"/>
                <a:gd name="T41" fmla="*/ 2147483647 h 157"/>
                <a:gd name="T42" fmla="*/ 2147483647 w 144"/>
                <a:gd name="T43" fmla="*/ 2147483647 h 157"/>
                <a:gd name="T44" fmla="*/ 2147483647 w 144"/>
                <a:gd name="T45" fmla="*/ 2147483647 h 157"/>
                <a:gd name="T46" fmla="*/ 2147483647 w 144"/>
                <a:gd name="T47" fmla="*/ 2147483647 h 157"/>
                <a:gd name="T48" fmla="*/ 2147483647 w 144"/>
                <a:gd name="T49" fmla="*/ 2147483647 h 157"/>
                <a:gd name="T50" fmla="*/ 2147483647 w 144"/>
                <a:gd name="T51" fmla="*/ 2147483647 h 157"/>
                <a:gd name="T52" fmla="*/ 2147483647 w 144"/>
                <a:gd name="T53" fmla="*/ 2147483647 h 157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44"/>
                <a:gd name="T82" fmla="*/ 0 h 157"/>
                <a:gd name="T83" fmla="*/ 144 w 144"/>
                <a:gd name="T84" fmla="*/ 157 h 157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44" h="157">
                  <a:moveTo>
                    <a:pt x="43" y="154"/>
                  </a:moveTo>
                  <a:cubicBezTo>
                    <a:pt x="35" y="153"/>
                    <a:pt x="32" y="149"/>
                    <a:pt x="32" y="142"/>
                  </a:cubicBezTo>
                  <a:cubicBezTo>
                    <a:pt x="32" y="138"/>
                    <a:pt x="33" y="133"/>
                    <a:pt x="35" y="126"/>
                  </a:cubicBezTo>
                  <a:lnTo>
                    <a:pt x="48" y="87"/>
                  </a:lnTo>
                  <a:cubicBezTo>
                    <a:pt x="84" y="92"/>
                    <a:pt x="105" y="114"/>
                    <a:pt x="105" y="139"/>
                  </a:cubicBezTo>
                  <a:cubicBezTo>
                    <a:pt x="105" y="147"/>
                    <a:pt x="102" y="151"/>
                    <a:pt x="96" y="154"/>
                  </a:cubicBezTo>
                  <a:lnTo>
                    <a:pt x="96" y="157"/>
                  </a:lnTo>
                  <a:lnTo>
                    <a:pt x="144" y="157"/>
                  </a:lnTo>
                  <a:lnTo>
                    <a:pt x="144" y="154"/>
                  </a:lnTo>
                  <a:cubicBezTo>
                    <a:pt x="135" y="153"/>
                    <a:pt x="132" y="145"/>
                    <a:pt x="128" y="130"/>
                  </a:cubicBezTo>
                  <a:lnTo>
                    <a:pt x="93" y="18"/>
                  </a:lnTo>
                  <a:cubicBezTo>
                    <a:pt x="92" y="16"/>
                    <a:pt x="92" y="14"/>
                    <a:pt x="92" y="12"/>
                  </a:cubicBezTo>
                  <a:cubicBezTo>
                    <a:pt x="92" y="8"/>
                    <a:pt x="93" y="6"/>
                    <a:pt x="97" y="4"/>
                  </a:cubicBezTo>
                  <a:lnTo>
                    <a:pt x="97" y="0"/>
                  </a:lnTo>
                  <a:lnTo>
                    <a:pt x="52" y="0"/>
                  </a:lnTo>
                  <a:lnTo>
                    <a:pt x="52" y="4"/>
                  </a:lnTo>
                  <a:cubicBezTo>
                    <a:pt x="56" y="6"/>
                    <a:pt x="58" y="8"/>
                    <a:pt x="58" y="12"/>
                  </a:cubicBezTo>
                  <a:cubicBezTo>
                    <a:pt x="58" y="14"/>
                    <a:pt x="58" y="16"/>
                    <a:pt x="57" y="18"/>
                  </a:cubicBezTo>
                  <a:lnTo>
                    <a:pt x="22" y="124"/>
                  </a:lnTo>
                  <a:cubicBezTo>
                    <a:pt x="17" y="140"/>
                    <a:pt x="13" y="151"/>
                    <a:pt x="0" y="154"/>
                  </a:cubicBezTo>
                  <a:lnTo>
                    <a:pt x="0" y="157"/>
                  </a:lnTo>
                  <a:lnTo>
                    <a:pt x="43" y="157"/>
                  </a:lnTo>
                  <a:lnTo>
                    <a:pt x="43" y="154"/>
                  </a:lnTo>
                  <a:close/>
                  <a:moveTo>
                    <a:pt x="51" y="75"/>
                  </a:moveTo>
                  <a:lnTo>
                    <a:pt x="69" y="20"/>
                  </a:lnTo>
                  <a:lnTo>
                    <a:pt x="91" y="91"/>
                  </a:lnTo>
                  <a:cubicBezTo>
                    <a:pt x="80" y="80"/>
                    <a:pt x="67" y="77"/>
                    <a:pt x="51" y="7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9" name="Freeform 23"/>
            <p:cNvSpPr>
              <a:spLocks noEditPoints="1"/>
            </p:cNvSpPr>
            <p:nvPr/>
          </p:nvSpPr>
          <p:spPr bwMode="auto">
            <a:xfrm>
              <a:off x="964" y="2501"/>
              <a:ext cx="538" cy="588"/>
            </a:xfrm>
            <a:custGeom>
              <a:avLst/>
              <a:gdLst>
                <a:gd name="T0" fmla="*/ 2147483647 w 144"/>
                <a:gd name="T1" fmla="*/ 2147483647 h 157"/>
                <a:gd name="T2" fmla="*/ 2147483647 w 144"/>
                <a:gd name="T3" fmla="*/ 2147483647 h 157"/>
                <a:gd name="T4" fmla="*/ 2147483647 w 144"/>
                <a:gd name="T5" fmla="*/ 2147483647 h 157"/>
                <a:gd name="T6" fmla="*/ 2147483647 w 144"/>
                <a:gd name="T7" fmla="*/ 2147483647 h 157"/>
                <a:gd name="T8" fmla="*/ 2147483647 w 144"/>
                <a:gd name="T9" fmla="*/ 2147483647 h 157"/>
                <a:gd name="T10" fmla="*/ 2147483647 w 144"/>
                <a:gd name="T11" fmla="*/ 2147483647 h 157"/>
                <a:gd name="T12" fmla="*/ 2147483647 w 144"/>
                <a:gd name="T13" fmla="*/ 2147483647 h 157"/>
                <a:gd name="T14" fmla="*/ 2147483647 w 144"/>
                <a:gd name="T15" fmla="*/ 2147483647 h 157"/>
                <a:gd name="T16" fmla="*/ 2147483647 w 144"/>
                <a:gd name="T17" fmla="*/ 2147483647 h 157"/>
                <a:gd name="T18" fmla="*/ 2147483647 w 144"/>
                <a:gd name="T19" fmla="*/ 2147483647 h 157"/>
                <a:gd name="T20" fmla="*/ 2147483647 w 144"/>
                <a:gd name="T21" fmla="*/ 2147483647 h 157"/>
                <a:gd name="T22" fmla="*/ 2147483647 w 144"/>
                <a:gd name="T23" fmla="*/ 2147483647 h 157"/>
                <a:gd name="T24" fmla="*/ 2147483647 w 144"/>
                <a:gd name="T25" fmla="*/ 2147483647 h 157"/>
                <a:gd name="T26" fmla="*/ 2147483647 w 144"/>
                <a:gd name="T27" fmla="*/ 0 h 157"/>
                <a:gd name="T28" fmla="*/ 2147483647 w 144"/>
                <a:gd name="T29" fmla="*/ 0 h 157"/>
                <a:gd name="T30" fmla="*/ 2147483647 w 144"/>
                <a:gd name="T31" fmla="*/ 2147483647 h 157"/>
                <a:gd name="T32" fmla="*/ 2147483647 w 144"/>
                <a:gd name="T33" fmla="*/ 2147483647 h 157"/>
                <a:gd name="T34" fmla="*/ 2147483647 w 144"/>
                <a:gd name="T35" fmla="*/ 2147483647 h 157"/>
                <a:gd name="T36" fmla="*/ 2147483647 w 144"/>
                <a:gd name="T37" fmla="*/ 2147483647 h 157"/>
                <a:gd name="T38" fmla="*/ 0 w 144"/>
                <a:gd name="T39" fmla="*/ 2147483647 h 157"/>
                <a:gd name="T40" fmla="*/ 0 w 144"/>
                <a:gd name="T41" fmla="*/ 2147483647 h 157"/>
                <a:gd name="T42" fmla="*/ 2147483647 w 144"/>
                <a:gd name="T43" fmla="*/ 2147483647 h 157"/>
                <a:gd name="T44" fmla="*/ 2147483647 w 144"/>
                <a:gd name="T45" fmla="*/ 2147483647 h 157"/>
                <a:gd name="T46" fmla="*/ 2147483647 w 144"/>
                <a:gd name="T47" fmla="*/ 2147483647 h 157"/>
                <a:gd name="T48" fmla="*/ 2147483647 w 144"/>
                <a:gd name="T49" fmla="*/ 2147483647 h 157"/>
                <a:gd name="T50" fmla="*/ 2147483647 w 144"/>
                <a:gd name="T51" fmla="*/ 2147483647 h 157"/>
                <a:gd name="T52" fmla="*/ 2147483647 w 144"/>
                <a:gd name="T53" fmla="*/ 2147483647 h 157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44"/>
                <a:gd name="T82" fmla="*/ 0 h 157"/>
                <a:gd name="T83" fmla="*/ 144 w 144"/>
                <a:gd name="T84" fmla="*/ 157 h 157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44" h="157">
                  <a:moveTo>
                    <a:pt x="43" y="154"/>
                  </a:moveTo>
                  <a:cubicBezTo>
                    <a:pt x="35" y="153"/>
                    <a:pt x="32" y="149"/>
                    <a:pt x="32" y="142"/>
                  </a:cubicBezTo>
                  <a:cubicBezTo>
                    <a:pt x="32" y="138"/>
                    <a:pt x="33" y="133"/>
                    <a:pt x="35" y="126"/>
                  </a:cubicBezTo>
                  <a:lnTo>
                    <a:pt x="48" y="87"/>
                  </a:lnTo>
                  <a:cubicBezTo>
                    <a:pt x="84" y="92"/>
                    <a:pt x="104" y="114"/>
                    <a:pt x="104" y="139"/>
                  </a:cubicBezTo>
                  <a:cubicBezTo>
                    <a:pt x="104" y="147"/>
                    <a:pt x="102" y="151"/>
                    <a:pt x="96" y="154"/>
                  </a:cubicBezTo>
                  <a:lnTo>
                    <a:pt x="96" y="157"/>
                  </a:lnTo>
                  <a:lnTo>
                    <a:pt x="144" y="157"/>
                  </a:lnTo>
                  <a:lnTo>
                    <a:pt x="144" y="154"/>
                  </a:lnTo>
                  <a:cubicBezTo>
                    <a:pt x="135" y="153"/>
                    <a:pt x="132" y="145"/>
                    <a:pt x="128" y="130"/>
                  </a:cubicBezTo>
                  <a:lnTo>
                    <a:pt x="93" y="18"/>
                  </a:lnTo>
                  <a:cubicBezTo>
                    <a:pt x="92" y="16"/>
                    <a:pt x="92" y="14"/>
                    <a:pt x="92" y="12"/>
                  </a:cubicBezTo>
                  <a:cubicBezTo>
                    <a:pt x="92" y="8"/>
                    <a:pt x="93" y="6"/>
                    <a:pt x="97" y="4"/>
                  </a:cubicBezTo>
                  <a:lnTo>
                    <a:pt x="97" y="0"/>
                  </a:lnTo>
                  <a:lnTo>
                    <a:pt x="52" y="0"/>
                  </a:lnTo>
                  <a:lnTo>
                    <a:pt x="52" y="4"/>
                  </a:lnTo>
                  <a:cubicBezTo>
                    <a:pt x="56" y="6"/>
                    <a:pt x="58" y="8"/>
                    <a:pt x="58" y="12"/>
                  </a:cubicBezTo>
                  <a:cubicBezTo>
                    <a:pt x="58" y="14"/>
                    <a:pt x="58" y="16"/>
                    <a:pt x="57" y="18"/>
                  </a:cubicBezTo>
                  <a:lnTo>
                    <a:pt x="22" y="124"/>
                  </a:lnTo>
                  <a:cubicBezTo>
                    <a:pt x="17" y="140"/>
                    <a:pt x="13" y="151"/>
                    <a:pt x="0" y="154"/>
                  </a:cubicBezTo>
                  <a:lnTo>
                    <a:pt x="0" y="157"/>
                  </a:lnTo>
                  <a:lnTo>
                    <a:pt x="43" y="157"/>
                  </a:lnTo>
                  <a:lnTo>
                    <a:pt x="43" y="154"/>
                  </a:lnTo>
                  <a:close/>
                  <a:moveTo>
                    <a:pt x="51" y="75"/>
                  </a:moveTo>
                  <a:lnTo>
                    <a:pt x="69" y="20"/>
                  </a:lnTo>
                  <a:lnTo>
                    <a:pt x="91" y="91"/>
                  </a:lnTo>
                  <a:cubicBezTo>
                    <a:pt x="80" y="80"/>
                    <a:pt x="67" y="77"/>
                    <a:pt x="51" y="7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0" name="Freeform 24"/>
            <p:cNvSpPr>
              <a:spLocks/>
            </p:cNvSpPr>
            <p:nvPr/>
          </p:nvSpPr>
          <p:spPr bwMode="auto">
            <a:xfrm>
              <a:off x="4150" y="1978"/>
              <a:ext cx="198" cy="609"/>
            </a:xfrm>
            <a:custGeom>
              <a:avLst/>
              <a:gdLst>
                <a:gd name="T0" fmla="*/ 2147483647 w 53"/>
                <a:gd name="T1" fmla="*/ 0 h 163"/>
                <a:gd name="T2" fmla="*/ 0 w 53"/>
                <a:gd name="T3" fmla="*/ 2147483647 h 163"/>
                <a:gd name="T4" fmla="*/ 0 w 53"/>
                <a:gd name="T5" fmla="*/ 2147483647 h 163"/>
                <a:gd name="T6" fmla="*/ 2147483647 w 53"/>
                <a:gd name="T7" fmla="*/ 2147483647 h 163"/>
                <a:gd name="T8" fmla="*/ 2147483647 w 53"/>
                <a:gd name="T9" fmla="*/ 2147483647 h 163"/>
                <a:gd name="T10" fmla="*/ 0 w 53"/>
                <a:gd name="T11" fmla="*/ 2147483647 h 163"/>
                <a:gd name="T12" fmla="*/ 0 w 53"/>
                <a:gd name="T13" fmla="*/ 2147483647 h 163"/>
                <a:gd name="T14" fmla="*/ 2147483647 w 53"/>
                <a:gd name="T15" fmla="*/ 2147483647 h 163"/>
                <a:gd name="T16" fmla="*/ 2147483647 w 53"/>
                <a:gd name="T17" fmla="*/ 2147483647 h 163"/>
                <a:gd name="T18" fmla="*/ 2147483647 w 53"/>
                <a:gd name="T19" fmla="*/ 2147483647 h 163"/>
                <a:gd name="T20" fmla="*/ 2147483647 w 53"/>
                <a:gd name="T21" fmla="*/ 0 h 16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3"/>
                <a:gd name="T34" fmla="*/ 0 h 163"/>
                <a:gd name="T35" fmla="*/ 53 w 53"/>
                <a:gd name="T36" fmla="*/ 163 h 16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3" h="163">
                  <a:moveTo>
                    <a:pt x="39" y="0"/>
                  </a:moveTo>
                  <a:lnTo>
                    <a:pt x="0" y="6"/>
                  </a:lnTo>
                  <a:lnTo>
                    <a:pt x="0" y="7"/>
                  </a:lnTo>
                  <a:cubicBezTo>
                    <a:pt x="15" y="9"/>
                    <a:pt x="15" y="24"/>
                    <a:pt x="15" y="38"/>
                  </a:cubicBezTo>
                  <a:lnTo>
                    <a:pt x="15" y="131"/>
                  </a:lnTo>
                  <a:cubicBezTo>
                    <a:pt x="15" y="144"/>
                    <a:pt x="15" y="159"/>
                    <a:pt x="0" y="160"/>
                  </a:cubicBezTo>
                  <a:lnTo>
                    <a:pt x="0" y="163"/>
                  </a:lnTo>
                  <a:lnTo>
                    <a:pt x="53" y="163"/>
                  </a:lnTo>
                  <a:lnTo>
                    <a:pt x="53" y="160"/>
                  </a:lnTo>
                  <a:cubicBezTo>
                    <a:pt x="39" y="159"/>
                    <a:pt x="39" y="145"/>
                    <a:pt x="39" y="131"/>
                  </a:cubicBezTo>
                  <a:lnTo>
                    <a:pt x="3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1" name="Freeform 25"/>
            <p:cNvSpPr>
              <a:spLocks/>
            </p:cNvSpPr>
            <p:nvPr/>
          </p:nvSpPr>
          <p:spPr bwMode="auto">
            <a:xfrm>
              <a:off x="4157" y="1783"/>
              <a:ext cx="154" cy="165"/>
            </a:xfrm>
            <a:custGeom>
              <a:avLst/>
              <a:gdLst>
                <a:gd name="T0" fmla="*/ 0 w 41"/>
                <a:gd name="T1" fmla="*/ 2147483647 h 44"/>
                <a:gd name="T2" fmla="*/ 2147483647 w 41"/>
                <a:gd name="T3" fmla="*/ 2147483647 h 44"/>
                <a:gd name="T4" fmla="*/ 2147483647 w 41"/>
                <a:gd name="T5" fmla="*/ 2147483647 h 44"/>
                <a:gd name="T6" fmla="*/ 2147483647 w 41"/>
                <a:gd name="T7" fmla="*/ 0 h 44"/>
                <a:gd name="T8" fmla="*/ 0 w 41"/>
                <a:gd name="T9" fmla="*/ 2147483647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1"/>
                <a:gd name="T16" fmla="*/ 0 h 44"/>
                <a:gd name="T17" fmla="*/ 41 w 41"/>
                <a:gd name="T18" fmla="*/ 44 h 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1" h="44">
                  <a:moveTo>
                    <a:pt x="0" y="22"/>
                  </a:moveTo>
                  <a:cubicBezTo>
                    <a:pt x="0" y="34"/>
                    <a:pt x="8" y="44"/>
                    <a:pt x="21" y="44"/>
                  </a:cubicBezTo>
                  <a:cubicBezTo>
                    <a:pt x="33" y="44"/>
                    <a:pt x="41" y="32"/>
                    <a:pt x="41" y="21"/>
                  </a:cubicBezTo>
                  <a:cubicBezTo>
                    <a:pt x="41" y="10"/>
                    <a:pt x="32" y="0"/>
                    <a:pt x="21" y="0"/>
                  </a:cubicBezTo>
                  <a:cubicBezTo>
                    <a:pt x="7" y="0"/>
                    <a:pt x="0" y="9"/>
                    <a:pt x="0" y="2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2" name="Freeform 26"/>
            <p:cNvSpPr>
              <a:spLocks/>
            </p:cNvSpPr>
            <p:nvPr/>
          </p:nvSpPr>
          <p:spPr bwMode="auto">
            <a:xfrm>
              <a:off x="1465" y="2486"/>
              <a:ext cx="493" cy="618"/>
            </a:xfrm>
            <a:custGeom>
              <a:avLst/>
              <a:gdLst>
                <a:gd name="T0" fmla="*/ 2147483647 w 132"/>
                <a:gd name="T1" fmla="*/ 2147483647 h 165"/>
                <a:gd name="T2" fmla="*/ 2147483647 w 132"/>
                <a:gd name="T3" fmla="*/ 2147483647 h 165"/>
                <a:gd name="T4" fmla="*/ 2147483647 w 132"/>
                <a:gd name="T5" fmla="*/ 2147483647 h 165"/>
                <a:gd name="T6" fmla="*/ 2147483647 w 132"/>
                <a:gd name="T7" fmla="*/ 2147483647 h 165"/>
                <a:gd name="T8" fmla="*/ 2147483647 w 132"/>
                <a:gd name="T9" fmla="*/ 2147483647 h 165"/>
                <a:gd name="T10" fmla="*/ 2147483647 w 132"/>
                <a:gd name="T11" fmla="*/ 2147483647 h 165"/>
                <a:gd name="T12" fmla="*/ 2147483647 w 132"/>
                <a:gd name="T13" fmla="*/ 0 h 165"/>
                <a:gd name="T14" fmla="*/ 2147483647 w 132"/>
                <a:gd name="T15" fmla="*/ 2147483647 h 165"/>
                <a:gd name="T16" fmla="*/ 2147483647 w 132"/>
                <a:gd name="T17" fmla="*/ 2147483647 h 165"/>
                <a:gd name="T18" fmla="*/ 0 w 132"/>
                <a:gd name="T19" fmla="*/ 2147483647 h 165"/>
                <a:gd name="T20" fmla="*/ 2147483647 w 132"/>
                <a:gd name="T21" fmla="*/ 2147483647 h 165"/>
                <a:gd name="T22" fmla="*/ 2147483647 w 132"/>
                <a:gd name="T23" fmla="*/ 2147483647 h 165"/>
                <a:gd name="T24" fmla="*/ 2147483647 w 132"/>
                <a:gd name="T25" fmla="*/ 2147483647 h 165"/>
                <a:gd name="T26" fmla="*/ 2147483647 w 132"/>
                <a:gd name="T27" fmla="*/ 2147483647 h 165"/>
                <a:gd name="T28" fmla="*/ 2147483647 w 132"/>
                <a:gd name="T29" fmla="*/ 2147483647 h 16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32"/>
                <a:gd name="T46" fmla="*/ 0 h 165"/>
                <a:gd name="T47" fmla="*/ 132 w 132"/>
                <a:gd name="T48" fmla="*/ 165 h 16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32" h="165">
                  <a:moveTo>
                    <a:pt x="128" y="113"/>
                  </a:moveTo>
                  <a:cubicBezTo>
                    <a:pt x="118" y="139"/>
                    <a:pt x="108" y="151"/>
                    <a:pt x="88" y="151"/>
                  </a:cubicBezTo>
                  <a:cubicBezTo>
                    <a:pt x="52" y="151"/>
                    <a:pt x="25" y="116"/>
                    <a:pt x="25" y="73"/>
                  </a:cubicBezTo>
                  <a:cubicBezTo>
                    <a:pt x="25" y="37"/>
                    <a:pt x="44" y="14"/>
                    <a:pt x="73" y="14"/>
                  </a:cubicBezTo>
                  <a:cubicBezTo>
                    <a:pt x="93" y="14"/>
                    <a:pt x="109" y="25"/>
                    <a:pt x="118" y="46"/>
                  </a:cubicBezTo>
                  <a:lnTo>
                    <a:pt x="121" y="46"/>
                  </a:lnTo>
                  <a:lnTo>
                    <a:pt x="111" y="0"/>
                  </a:lnTo>
                  <a:cubicBezTo>
                    <a:pt x="107" y="3"/>
                    <a:pt x="103" y="4"/>
                    <a:pt x="99" y="4"/>
                  </a:cubicBezTo>
                  <a:cubicBezTo>
                    <a:pt x="91" y="4"/>
                    <a:pt x="80" y="1"/>
                    <a:pt x="67" y="1"/>
                  </a:cubicBezTo>
                  <a:cubicBezTo>
                    <a:pt x="25" y="1"/>
                    <a:pt x="0" y="28"/>
                    <a:pt x="0" y="75"/>
                  </a:cubicBezTo>
                  <a:cubicBezTo>
                    <a:pt x="0" y="129"/>
                    <a:pt x="30" y="165"/>
                    <a:pt x="82" y="165"/>
                  </a:cubicBezTo>
                  <a:cubicBezTo>
                    <a:pt x="91" y="165"/>
                    <a:pt x="95" y="163"/>
                    <a:pt x="104" y="163"/>
                  </a:cubicBezTo>
                  <a:cubicBezTo>
                    <a:pt x="106" y="163"/>
                    <a:pt x="110" y="163"/>
                    <a:pt x="114" y="164"/>
                  </a:cubicBezTo>
                  <a:lnTo>
                    <a:pt x="132" y="113"/>
                  </a:lnTo>
                  <a:lnTo>
                    <a:pt x="128" y="11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3" name="Freeform 27"/>
            <p:cNvSpPr>
              <a:spLocks/>
            </p:cNvSpPr>
            <p:nvPr/>
          </p:nvSpPr>
          <p:spPr bwMode="auto">
            <a:xfrm>
              <a:off x="3035" y="2486"/>
              <a:ext cx="460" cy="614"/>
            </a:xfrm>
            <a:custGeom>
              <a:avLst/>
              <a:gdLst>
                <a:gd name="T0" fmla="*/ 0 w 123"/>
                <a:gd name="T1" fmla="*/ 2147483647 h 164"/>
                <a:gd name="T2" fmla="*/ 2147483647 w 123"/>
                <a:gd name="T3" fmla="*/ 2147483647 h 164"/>
                <a:gd name="T4" fmla="*/ 2147483647 w 123"/>
                <a:gd name="T5" fmla="*/ 2147483647 h 164"/>
                <a:gd name="T6" fmla="*/ 2147483647 w 123"/>
                <a:gd name="T7" fmla="*/ 2147483647 h 164"/>
                <a:gd name="T8" fmla="*/ 2147483647 w 123"/>
                <a:gd name="T9" fmla="*/ 2147483647 h 164"/>
                <a:gd name="T10" fmla="*/ 2147483647 w 123"/>
                <a:gd name="T11" fmla="*/ 2147483647 h 164"/>
                <a:gd name="T12" fmla="*/ 2147483647 w 123"/>
                <a:gd name="T13" fmla="*/ 2147483647 h 164"/>
                <a:gd name="T14" fmla="*/ 2147483647 w 123"/>
                <a:gd name="T15" fmla="*/ 2147483647 h 164"/>
                <a:gd name="T16" fmla="*/ 2147483647 w 123"/>
                <a:gd name="T17" fmla="*/ 2147483647 h 164"/>
                <a:gd name="T18" fmla="*/ 2147483647 w 123"/>
                <a:gd name="T19" fmla="*/ 2147483647 h 164"/>
                <a:gd name="T20" fmla="*/ 2147483647 w 123"/>
                <a:gd name="T21" fmla="*/ 2147483647 h 164"/>
                <a:gd name="T22" fmla="*/ 2147483647 w 123"/>
                <a:gd name="T23" fmla="*/ 2147483647 h 164"/>
                <a:gd name="T24" fmla="*/ 2147483647 w 123"/>
                <a:gd name="T25" fmla="*/ 2147483647 h 164"/>
                <a:gd name="T26" fmla="*/ 2147483647 w 123"/>
                <a:gd name="T27" fmla="*/ 2147483647 h 164"/>
                <a:gd name="T28" fmla="*/ 2147483647 w 123"/>
                <a:gd name="T29" fmla="*/ 2147483647 h 164"/>
                <a:gd name="T30" fmla="*/ 2147483647 w 123"/>
                <a:gd name="T31" fmla="*/ 2147483647 h 164"/>
                <a:gd name="T32" fmla="*/ 2147483647 w 123"/>
                <a:gd name="T33" fmla="*/ 2147483647 h 164"/>
                <a:gd name="T34" fmla="*/ 2147483647 w 123"/>
                <a:gd name="T35" fmla="*/ 2147483647 h 164"/>
                <a:gd name="T36" fmla="*/ 2147483647 w 123"/>
                <a:gd name="T37" fmla="*/ 2147483647 h 164"/>
                <a:gd name="T38" fmla="*/ 2147483647 w 123"/>
                <a:gd name="T39" fmla="*/ 0 h 164"/>
                <a:gd name="T40" fmla="*/ 2147483647 w 123"/>
                <a:gd name="T41" fmla="*/ 2147483647 h 164"/>
                <a:gd name="T42" fmla="*/ 0 w 123"/>
                <a:gd name="T43" fmla="*/ 2147483647 h 164"/>
                <a:gd name="T44" fmla="*/ 0 w 123"/>
                <a:gd name="T45" fmla="*/ 2147483647 h 164"/>
                <a:gd name="T46" fmla="*/ 2147483647 w 123"/>
                <a:gd name="T47" fmla="*/ 2147483647 h 164"/>
                <a:gd name="T48" fmla="*/ 2147483647 w 123"/>
                <a:gd name="T49" fmla="*/ 2147483647 h 164"/>
                <a:gd name="T50" fmla="*/ 0 w 123"/>
                <a:gd name="T51" fmla="*/ 2147483647 h 164"/>
                <a:gd name="T52" fmla="*/ 0 w 123"/>
                <a:gd name="T53" fmla="*/ 2147483647 h 16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23"/>
                <a:gd name="T82" fmla="*/ 0 h 164"/>
                <a:gd name="T83" fmla="*/ 123 w 123"/>
                <a:gd name="T84" fmla="*/ 164 h 16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23" h="164">
                  <a:moveTo>
                    <a:pt x="0" y="161"/>
                  </a:moveTo>
                  <a:lnTo>
                    <a:pt x="92" y="161"/>
                  </a:lnTo>
                  <a:cubicBezTo>
                    <a:pt x="97" y="161"/>
                    <a:pt x="101" y="161"/>
                    <a:pt x="105" y="164"/>
                  </a:cubicBezTo>
                  <a:lnTo>
                    <a:pt x="123" y="103"/>
                  </a:lnTo>
                  <a:lnTo>
                    <a:pt x="120" y="103"/>
                  </a:lnTo>
                  <a:cubicBezTo>
                    <a:pt x="106" y="134"/>
                    <a:pt x="85" y="150"/>
                    <a:pt x="60" y="150"/>
                  </a:cubicBezTo>
                  <a:cubicBezTo>
                    <a:pt x="39" y="150"/>
                    <a:pt x="38" y="143"/>
                    <a:pt x="38" y="126"/>
                  </a:cubicBezTo>
                  <a:lnTo>
                    <a:pt x="38" y="60"/>
                  </a:lnTo>
                  <a:lnTo>
                    <a:pt x="50" y="60"/>
                  </a:lnTo>
                  <a:cubicBezTo>
                    <a:pt x="69" y="60"/>
                    <a:pt x="77" y="66"/>
                    <a:pt x="84" y="88"/>
                  </a:cubicBezTo>
                  <a:lnTo>
                    <a:pt x="87" y="88"/>
                  </a:lnTo>
                  <a:lnTo>
                    <a:pt x="79" y="33"/>
                  </a:lnTo>
                  <a:lnTo>
                    <a:pt x="76" y="33"/>
                  </a:lnTo>
                  <a:cubicBezTo>
                    <a:pt x="74" y="46"/>
                    <a:pt x="68" y="48"/>
                    <a:pt x="53" y="48"/>
                  </a:cubicBezTo>
                  <a:lnTo>
                    <a:pt x="38" y="48"/>
                  </a:lnTo>
                  <a:lnTo>
                    <a:pt x="38" y="34"/>
                  </a:lnTo>
                  <a:cubicBezTo>
                    <a:pt x="38" y="19"/>
                    <a:pt x="40" y="16"/>
                    <a:pt x="55" y="16"/>
                  </a:cubicBezTo>
                  <a:cubicBezTo>
                    <a:pt x="79" y="16"/>
                    <a:pt x="99" y="30"/>
                    <a:pt x="107" y="51"/>
                  </a:cubicBezTo>
                  <a:lnTo>
                    <a:pt x="110" y="51"/>
                  </a:lnTo>
                  <a:lnTo>
                    <a:pt x="99" y="0"/>
                  </a:lnTo>
                  <a:cubicBezTo>
                    <a:pt x="97" y="3"/>
                    <a:pt x="92" y="4"/>
                    <a:pt x="86" y="4"/>
                  </a:cubicBezTo>
                  <a:lnTo>
                    <a:pt x="0" y="4"/>
                  </a:lnTo>
                  <a:lnTo>
                    <a:pt x="0" y="8"/>
                  </a:lnTo>
                  <a:cubicBezTo>
                    <a:pt x="12" y="9"/>
                    <a:pt x="13" y="17"/>
                    <a:pt x="13" y="35"/>
                  </a:cubicBezTo>
                  <a:lnTo>
                    <a:pt x="13" y="131"/>
                  </a:lnTo>
                  <a:cubicBezTo>
                    <a:pt x="13" y="148"/>
                    <a:pt x="12" y="157"/>
                    <a:pt x="0" y="158"/>
                  </a:cubicBezTo>
                  <a:lnTo>
                    <a:pt x="0" y="1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4" name="Freeform 28"/>
            <p:cNvSpPr>
              <a:spLocks/>
            </p:cNvSpPr>
            <p:nvPr/>
          </p:nvSpPr>
          <p:spPr bwMode="auto">
            <a:xfrm>
              <a:off x="3521" y="2501"/>
              <a:ext cx="603" cy="588"/>
            </a:xfrm>
            <a:custGeom>
              <a:avLst/>
              <a:gdLst>
                <a:gd name="T0" fmla="*/ 2147483647 w 161"/>
                <a:gd name="T1" fmla="*/ 2147483647 h 157"/>
                <a:gd name="T2" fmla="*/ 2147483647 w 161"/>
                <a:gd name="T3" fmla="*/ 2147483647 h 157"/>
                <a:gd name="T4" fmla="*/ 2147483647 w 161"/>
                <a:gd name="T5" fmla="*/ 2147483647 h 157"/>
                <a:gd name="T6" fmla="*/ 2147483647 w 161"/>
                <a:gd name="T7" fmla="*/ 2147483647 h 157"/>
                <a:gd name="T8" fmla="*/ 2147483647 w 161"/>
                <a:gd name="T9" fmla="*/ 2147483647 h 157"/>
                <a:gd name="T10" fmla="*/ 2147483647 w 161"/>
                <a:gd name="T11" fmla="*/ 0 h 157"/>
                <a:gd name="T12" fmla="*/ 0 w 161"/>
                <a:gd name="T13" fmla="*/ 0 h 157"/>
                <a:gd name="T14" fmla="*/ 0 w 161"/>
                <a:gd name="T15" fmla="*/ 2147483647 h 157"/>
                <a:gd name="T16" fmla="*/ 2147483647 w 161"/>
                <a:gd name="T17" fmla="*/ 2147483647 h 157"/>
                <a:gd name="T18" fmla="*/ 2147483647 w 161"/>
                <a:gd name="T19" fmla="*/ 2147483647 h 157"/>
                <a:gd name="T20" fmla="*/ 0 w 161"/>
                <a:gd name="T21" fmla="*/ 2147483647 h 157"/>
                <a:gd name="T22" fmla="*/ 0 w 161"/>
                <a:gd name="T23" fmla="*/ 2147483647 h 157"/>
                <a:gd name="T24" fmla="*/ 2147483647 w 161"/>
                <a:gd name="T25" fmla="*/ 2147483647 h 157"/>
                <a:gd name="T26" fmla="*/ 2147483647 w 161"/>
                <a:gd name="T27" fmla="*/ 2147483647 h 157"/>
                <a:gd name="T28" fmla="*/ 2147483647 w 161"/>
                <a:gd name="T29" fmla="*/ 2147483647 h 157"/>
                <a:gd name="T30" fmla="*/ 2147483647 w 161"/>
                <a:gd name="T31" fmla="*/ 2147483647 h 157"/>
                <a:gd name="T32" fmla="*/ 2147483647 w 161"/>
                <a:gd name="T33" fmla="*/ 2147483647 h 157"/>
                <a:gd name="T34" fmla="*/ 2147483647 w 161"/>
                <a:gd name="T35" fmla="*/ 2147483647 h 157"/>
                <a:gd name="T36" fmla="*/ 2147483647 w 161"/>
                <a:gd name="T37" fmla="*/ 2147483647 h 157"/>
                <a:gd name="T38" fmla="*/ 2147483647 w 161"/>
                <a:gd name="T39" fmla="*/ 2147483647 h 157"/>
                <a:gd name="T40" fmla="*/ 2147483647 w 161"/>
                <a:gd name="T41" fmla="*/ 2147483647 h 157"/>
                <a:gd name="T42" fmla="*/ 2147483647 w 161"/>
                <a:gd name="T43" fmla="*/ 2147483647 h 157"/>
                <a:gd name="T44" fmla="*/ 2147483647 w 161"/>
                <a:gd name="T45" fmla="*/ 2147483647 h 157"/>
                <a:gd name="T46" fmla="*/ 2147483647 w 161"/>
                <a:gd name="T47" fmla="*/ 2147483647 h 157"/>
                <a:gd name="T48" fmla="*/ 2147483647 w 161"/>
                <a:gd name="T49" fmla="*/ 2147483647 h 157"/>
                <a:gd name="T50" fmla="*/ 2147483647 w 161"/>
                <a:gd name="T51" fmla="*/ 2147483647 h 157"/>
                <a:gd name="T52" fmla="*/ 2147483647 w 161"/>
                <a:gd name="T53" fmla="*/ 0 h 157"/>
                <a:gd name="T54" fmla="*/ 2147483647 w 161"/>
                <a:gd name="T55" fmla="*/ 0 h 157"/>
                <a:gd name="T56" fmla="*/ 2147483647 w 161"/>
                <a:gd name="T57" fmla="*/ 2147483647 h 157"/>
                <a:gd name="T58" fmla="*/ 2147483647 w 161"/>
                <a:gd name="T59" fmla="*/ 2147483647 h 157"/>
                <a:gd name="T60" fmla="*/ 2147483647 w 161"/>
                <a:gd name="T61" fmla="*/ 2147483647 h 15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61"/>
                <a:gd name="T94" fmla="*/ 0 h 157"/>
                <a:gd name="T95" fmla="*/ 161 w 161"/>
                <a:gd name="T96" fmla="*/ 157 h 157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61" h="157">
                  <a:moveTo>
                    <a:pt x="111" y="18"/>
                  </a:moveTo>
                  <a:lnTo>
                    <a:pt x="79" y="108"/>
                  </a:lnTo>
                  <a:lnTo>
                    <a:pt x="51" y="18"/>
                  </a:lnTo>
                  <a:cubicBezTo>
                    <a:pt x="50" y="14"/>
                    <a:pt x="49" y="12"/>
                    <a:pt x="49" y="10"/>
                  </a:cubicBezTo>
                  <a:cubicBezTo>
                    <a:pt x="49" y="7"/>
                    <a:pt x="50" y="5"/>
                    <a:pt x="53" y="4"/>
                  </a:cubicBezTo>
                  <a:lnTo>
                    <a:pt x="53" y="0"/>
                  </a:lnTo>
                  <a:lnTo>
                    <a:pt x="0" y="0"/>
                  </a:lnTo>
                  <a:lnTo>
                    <a:pt x="0" y="4"/>
                  </a:lnTo>
                  <a:cubicBezTo>
                    <a:pt x="13" y="5"/>
                    <a:pt x="14" y="13"/>
                    <a:pt x="14" y="31"/>
                  </a:cubicBezTo>
                  <a:lnTo>
                    <a:pt x="14" y="127"/>
                  </a:lnTo>
                  <a:cubicBezTo>
                    <a:pt x="14" y="144"/>
                    <a:pt x="13" y="153"/>
                    <a:pt x="0" y="154"/>
                  </a:cubicBezTo>
                  <a:lnTo>
                    <a:pt x="0" y="157"/>
                  </a:lnTo>
                  <a:lnTo>
                    <a:pt x="41" y="157"/>
                  </a:lnTo>
                  <a:lnTo>
                    <a:pt x="41" y="154"/>
                  </a:lnTo>
                  <a:cubicBezTo>
                    <a:pt x="29" y="153"/>
                    <a:pt x="28" y="144"/>
                    <a:pt x="28" y="127"/>
                  </a:cubicBezTo>
                  <a:lnTo>
                    <a:pt x="28" y="20"/>
                  </a:lnTo>
                  <a:lnTo>
                    <a:pt x="74" y="156"/>
                  </a:lnTo>
                  <a:lnTo>
                    <a:pt x="123" y="18"/>
                  </a:lnTo>
                  <a:lnTo>
                    <a:pt x="123" y="127"/>
                  </a:lnTo>
                  <a:cubicBezTo>
                    <a:pt x="123" y="144"/>
                    <a:pt x="122" y="153"/>
                    <a:pt x="110" y="154"/>
                  </a:cubicBezTo>
                  <a:lnTo>
                    <a:pt x="110" y="157"/>
                  </a:lnTo>
                  <a:lnTo>
                    <a:pt x="161" y="157"/>
                  </a:lnTo>
                  <a:lnTo>
                    <a:pt x="161" y="154"/>
                  </a:lnTo>
                  <a:cubicBezTo>
                    <a:pt x="149" y="153"/>
                    <a:pt x="148" y="144"/>
                    <a:pt x="148" y="127"/>
                  </a:cubicBezTo>
                  <a:lnTo>
                    <a:pt x="148" y="31"/>
                  </a:lnTo>
                  <a:cubicBezTo>
                    <a:pt x="148" y="13"/>
                    <a:pt x="149" y="5"/>
                    <a:pt x="161" y="4"/>
                  </a:cubicBezTo>
                  <a:lnTo>
                    <a:pt x="161" y="0"/>
                  </a:lnTo>
                  <a:lnTo>
                    <a:pt x="108" y="0"/>
                  </a:lnTo>
                  <a:lnTo>
                    <a:pt x="108" y="4"/>
                  </a:lnTo>
                  <a:cubicBezTo>
                    <a:pt x="111" y="5"/>
                    <a:pt x="113" y="7"/>
                    <a:pt x="113" y="10"/>
                  </a:cubicBezTo>
                  <a:cubicBezTo>
                    <a:pt x="113" y="11"/>
                    <a:pt x="112" y="14"/>
                    <a:pt x="111" y="1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5" name="Freeform 29"/>
            <p:cNvSpPr>
              <a:spLocks/>
            </p:cNvSpPr>
            <p:nvPr/>
          </p:nvSpPr>
          <p:spPr bwMode="auto">
            <a:xfrm>
              <a:off x="1469" y="1215"/>
              <a:ext cx="2871" cy="942"/>
            </a:xfrm>
            <a:custGeom>
              <a:avLst/>
              <a:gdLst>
                <a:gd name="T0" fmla="*/ 0 w 768"/>
                <a:gd name="T1" fmla="*/ 2147483647 h 252"/>
                <a:gd name="T2" fmla="*/ 2147483647 w 768"/>
                <a:gd name="T3" fmla="*/ 0 h 252"/>
                <a:gd name="T4" fmla="*/ 2147483647 w 768"/>
                <a:gd name="T5" fmla="*/ 2147483647 h 252"/>
                <a:gd name="T6" fmla="*/ 2147483647 w 768"/>
                <a:gd name="T7" fmla="*/ 2147483647 h 252"/>
                <a:gd name="T8" fmla="*/ 0 w 768"/>
                <a:gd name="T9" fmla="*/ 2147483647 h 2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68"/>
                <a:gd name="T16" fmla="*/ 0 h 252"/>
                <a:gd name="T17" fmla="*/ 768 w 768"/>
                <a:gd name="T18" fmla="*/ 252 h 2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68" h="252">
                  <a:moveTo>
                    <a:pt x="0" y="124"/>
                  </a:moveTo>
                  <a:lnTo>
                    <a:pt x="381" y="0"/>
                  </a:lnTo>
                  <a:lnTo>
                    <a:pt x="768" y="124"/>
                  </a:lnTo>
                  <a:lnTo>
                    <a:pt x="386" y="252"/>
                  </a:lnTo>
                  <a:lnTo>
                    <a:pt x="0" y="1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6" name="Freeform 30"/>
            <p:cNvSpPr>
              <a:spLocks/>
            </p:cNvSpPr>
            <p:nvPr/>
          </p:nvSpPr>
          <p:spPr bwMode="auto">
            <a:xfrm>
              <a:off x="2003" y="1993"/>
              <a:ext cx="1799" cy="419"/>
            </a:xfrm>
            <a:custGeom>
              <a:avLst/>
              <a:gdLst>
                <a:gd name="T0" fmla="*/ 0 w 481"/>
                <a:gd name="T1" fmla="*/ 2147483647 h 112"/>
                <a:gd name="T2" fmla="*/ 0 w 481"/>
                <a:gd name="T3" fmla="*/ 0 h 112"/>
                <a:gd name="T4" fmla="*/ 2147483647 w 481"/>
                <a:gd name="T5" fmla="*/ 2147483647 h 112"/>
                <a:gd name="T6" fmla="*/ 2147483647 w 481"/>
                <a:gd name="T7" fmla="*/ 0 h 112"/>
                <a:gd name="T8" fmla="*/ 2147483647 w 481"/>
                <a:gd name="T9" fmla="*/ 2147483647 h 112"/>
                <a:gd name="T10" fmla="*/ 0 w 481"/>
                <a:gd name="T11" fmla="*/ 2147483647 h 1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81"/>
                <a:gd name="T19" fmla="*/ 0 h 112"/>
                <a:gd name="T20" fmla="*/ 481 w 481"/>
                <a:gd name="T21" fmla="*/ 112 h 11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81" h="112">
                  <a:moveTo>
                    <a:pt x="0" y="112"/>
                  </a:moveTo>
                  <a:lnTo>
                    <a:pt x="0" y="0"/>
                  </a:lnTo>
                  <a:lnTo>
                    <a:pt x="241" y="82"/>
                  </a:lnTo>
                  <a:lnTo>
                    <a:pt x="481" y="0"/>
                  </a:lnTo>
                  <a:lnTo>
                    <a:pt x="481" y="112"/>
                  </a:lnTo>
                  <a:lnTo>
                    <a:pt x="0" y="1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</p:grp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3025" y="1004622"/>
            <a:ext cx="4111609" cy="2337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3178" y="3803876"/>
            <a:ext cx="4151405" cy="2359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543" y="4256314"/>
            <a:ext cx="3650882" cy="1917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Прямоугольник 39"/>
          <p:cNvSpPr/>
          <p:nvPr/>
        </p:nvSpPr>
        <p:spPr>
          <a:xfrm>
            <a:off x="4843077" y="1004622"/>
            <a:ext cx="4131506" cy="233729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/>
          <p:cNvSpPr/>
          <p:nvPr/>
        </p:nvSpPr>
        <p:spPr>
          <a:xfrm>
            <a:off x="4823178" y="3792991"/>
            <a:ext cx="4131508" cy="235947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рямоугольник 41"/>
          <p:cNvSpPr/>
          <p:nvPr/>
        </p:nvSpPr>
        <p:spPr>
          <a:xfrm>
            <a:off x="805543" y="4844142"/>
            <a:ext cx="3650882" cy="191792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9729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325084" y="101862"/>
            <a:ext cx="8642643" cy="7126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ru-RU" sz="2800" b="1" dirty="0" smtClean="0">
                <a:latin typeface="Times New Roman" panose="02020603050405020304" pitchFamily="18" charset="0"/>
                <a:ea typeface="Droid Serif"/>
                <a:cs typeface="Times New Roman" panose="02020603050405020304" pitchFamily="18" charset="0"/>
                <a:sym typeface="Droid Serif"/>
              </a:rPr>
              <a:t>Электронный учебный материал </a:t>
            </a:r>
            <a:r>
              <a:rPr lang="en-US" sz="2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I-GVS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" name="Group 31"/>
          <p:cNvGrpSpPr>
            <a:grpSpLocks/>
          </p:cNvGrpSpPr>
          <p:nvPr/>
        </p:nvGrpSpPr>
        <p:grpSpPr bwMode="auto">
          <a:xfrm>
            <a:off x="7519927" y="176335"/>
            <a:ext cx="1197785" cy="498765"/>
            <a:chOff x="964" y="1215"/>
            <a:chExt cx="3829" cy="1889"/>
          </a:xfrm>
          <a:solidFill>
            <a:srgbClr val="0070C0"/>
          </a:solidFill>
        </p:grpSpPr>
        <p:sp>
          <p:nvSpPr>
            <p:cNvPr id="6" name="Freeform 20"/>
            <p:cNvSpPr>
              <a:spLocks noEditPoints="1"/>
            </p:cNvSpPr>
            <p:nvPr/>
          </p:nvSpPr>
          <p:spPr bwMode="auto">
            <a:xfrm>
              <a:off x="4254" y="2501"/>
              <a:ext cx="539" cy="588"/>
            </a:xfrm>
            <a:custGeom>
              <a:avLst/>
              <a:gdLst>
                <a:gd name="T0" fmla="*/ 2147483647 w 144"/>
                <a:gd name="T1" fmla="*/ 2147483647 h 157"/>
                <a:gd name="T2" fmla="*/ 2147483647 w 144"/>
                <a:gd name="T3" fmla="*/ 2147483647 h 157"/>
                <a:gd name="T4" fmla="*/ 2147483647 w 144"/>
                <a:gd name="T5" fmla="*/ 2147483647 h 157"/>
                <a:gd name="T6" fmla="*/ 2147483647 w 144"/>
                <a:gd name="T7" fmla="*/ 2147483647 h 157"/>
                <a:gd name="T8" fmla="*/ 2147483647 w 144"/>
                <a:gd name="T9" fmla="*/ 2147483647 h 157"/>
                <a:gd name="T10" fmla="*/ 2147483647 w 144"/>
                <a:gd name="T11" fmla="*/ 2147483647 h 157"/>
                <a:gd name="T12" fmla="*/ 2147483647 w 144"/>
                <a:gd name="T13" fmla="*/ 2147483647 h 157"/>
                <a:gd name="T14" fmla="*/ 2147483647 w 144"/>
                <a:gd name="T15" fmla="*/ 2147483647 h 157"/>
                <a:gd name="T16" fmla="*/ 2147483647 w 144"/>
                <a:gd name="T17" fmla="*/ 2147483647 h 157"/>
                <a:gd name="T18" fmla="*/ 2147483647 w 144"/>
                <a:gd name="T19" fmla="*/ 2147483647 h 157"/>
                <a:gd name="T20" fmla="*/ 2147483647 w 144"/>
                <a:gd name="T21" fmla="*/ 2147483647 h 157"/>
                <a:gd name="T22" fmla="*/ 2147483647 w 144"/>
                <a:gd name="T23" fmla="*/ 2147483647 h 157"/>
                <a:gd name="T24" fmla="*/ 2147483647 w 144"/>
                <a:gd name="T25" fmla="*/ 2147483647 h 157"/>
                <a:gd name="T26" fmla="*/ 2147483647 w 144"/>
                <a:gd name="T27" fmla="*/ 0 h 157"/>
                <a:gd name="T28" fmla="*/ 2147483647 w 144"/>
                <a:gd name="T29" fmla="*/ 0 h 157"/>
                <a:gd name="T30" fmla="*/ 2147483647 w 144"/>
                <a:gd name="T31" fmla="*/ 2147483647 h 157"/>
                <a:gd name="T32" fmla="*/ 2147483647 w 144"/>
                <a:gd name="T33" fmla="*/ 2147483647 h 157"/>
                <a:gd name="T34" fmla="*/ 2147483647 w 144"/>
                <a:gd name="T35" fmla="*/ 2147483647 h 157"/>
                <a:gd name="T36" fmla="*/ 2147483647 w 144"/>
                <a:gd name="T37" fmla="*/ 2147483647 h 157"/>
                <a:gd name="T38" fmla="*/ 0 w 144"/>
                <a:gd name="T39" fmla="*/ 2147483647 h 157"/>
                <a:gd name="T40" fmla="*/ 0 w 144"/>
                <a:gd name="T41" fmla="*/ 2147483647 h 157"/>
                <a:gd name="T42" fmla="*/ 2147483647 w 144"/>
                <a:gd name="T43" fmla="*/ 2147483647 h 157"/>
                <a:gd name="T44" fmla="*/ 2147483647 w 144"/>
                <a:gd name="T45" fmla="*/ 2147483647 h 157"/>
                <a:gd name="T46" fmla="*/ 2147483647 w 144"/>
                <a:gd name="T47" fmla="*/ 2147483647 h 157"/>
                <a:gd name="T48" fmla="*/ 2147483647 w 144"/>
                <a:gd name="T49" fmla="*/ 2147483647 h 157"/>
                <a:gd name="T50" fmla="*/ 2147483647 w 144"/>
                <a:gd name="T51" fmla="*/ 2147483647 h 157"/>
                <a:gd name="T52" fmla="*/ 2147483647 w 144"/>
                <a:gd name="T53" fmla="*/ 2147483647 h 157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44"/>
                <a:gd name="T82" fmla="*/ 0 h 157"/>
                <a:gd name="T83" fmla="*/ 144 w 144"/>
                <a:gd name="T84" fmla="*/ 157 h 157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44" h="157">
                  <a:moveTo>
                    <a:pt x="42" y="154"/>
                  </a:moveTo>
                  <a:cubicBezTo>
                    <a:pt x="35" y="153"/>
                    <a:pt x="32" y="149"/>
                    <a:pt x="32" y="142"/>
                  </a:cubicBezTo>
                  <a:cubicBezTo>
                    <a:pt x="32" y="138"/>
                    <a:pt x="33" y="133"/>
                    <a:pt x="35" y="126"/>
                  </a:cubicBezTo>
                  <a:lnTo>
                    <a:pt x="47" y="87"/>
                  </a:lnTo>
                  <a:cubicBezTo>
                    <a:pt x="83" y="92"/>
                    <a:pt x="104" y="114"/>
                    <a:pt x="104" y="139"/>
                  </a:cubicBezTo>
                  <a:cubicBezTo>
                    <a:pt x="104" y="147"/>
                    <a:pt x="102" y="151"/>
                    <a:pt x="95" y="154"/>
                  </a:cubicBezTo>
                  <a:lnTo>
                    <a:pt x="95" y="157"/>
                  </a:lnTo>
                  <a:lnTo>
                    <a:pt x="144" y="157"/>
                  </a:lnTo>
                  <a:lnTo>
                    <a:pt x="144" y="154"/>
                  </a:lnTo>
                  <a:cubicBezTo>
                    <a:pt x="134" y="153"/>
                    <a:pt x="132" y="145"/>
                    <a:pt x="127" y="130"/>
                  </a:cubicBezTo>
                  <a:lnTo>
                    <a:pt x="93" y="18"/>
                  </a:lnTo>
                  <a:cubicBezTo>
                    <a:pt x="92" y="16"/>
                    <a:pt x="91" y="14"/>
                    <a:pt x="91" y="12"/>
                  </a:cubicBezTo>
                  <a:cubicBezTo>
                    <a:pt x="91" y="8"/>
                    <a:pt x="93" y="6"/>
                    <a:pt x="97" y="4"/>
                  </a:cubicBezTo>
                  <a:lnTo>
                    <a:pt x="97" y="0"/>
                  </a:lnTo>
                  <a:lnTo>
                    <a:pt x="52" y="0"/>
                  </a:lnTo>
                  <a:lnTo>
                    <a:pt x="52" y="4"/>
                  </a:lnTo>
                  <a:cubicBezTo>
                    <a:pt x="56" y="6"/>
                    <a:pt x="58" y="8"/>
                    <a:pt x="58" y="12"/>
                  </a:cubicBezTo>
                  <a:cubicBezTo>
                    <a:pt x="58" y="14"/>
                    <a:pt x="57" y="16"/>
                    <a:pt x="56" y="18"/>
                  </a:cubicBezTo>
                  <a:lnTo>
                    <a:pt x="21" y="124"/>
                  </a:lnTo>
                  <a:cubicBezTo>
                    <a:pt x="16" y="140"/>
                    <a:pt x="13" y="151"/>
                    <a:pt x="0" y="154"/>
                  </a:cubicBezTo>
                  <a:lnTo>
                    <a:pt x="0" y="157"/>
                  </a:lnTo>
                  <a:lnTo>
                    <a:pt x="42" y="157"/>
                  </a:lnTo>
                  <a:lnTo>
                    <a:pt x="42" y="154"/>
                  </a:lnTo>
                  <a:close/>
                  <a:moveTo>
                    <a:pt x="51" y="75"/>
                  </a:moveTo>
                  <a:lnTo>
                    <a:pt x="69" y="20"/>
                  </a:lnTo>
                  <a:lnTo>
                    <a:pt x="90" y="91"/>
                  </a:lnTo>
                  <a:cubicBezTo>
                    <a:pt x="79" y="80"/>
                    <a:pt x="67" y="77"/>
                    <a:pt x="51" y="7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7" name="Freeform 21"/>
            <p:cNvSpPr>
              <a:spLocks noEditPoints="1"/>
            </p:cNvSpPr>
            <p:nvPr/>
          </p:nvSpPr>
          <p:spPr bwMode="auto">
            <a:xfrm>
              <a:off x="2474" y="2501"/>
              <a:ext cx="531" cy="588"/>
            </a:xfrm>
            <a:custGeom>
              <a:avLst/>
              <a:gdLst>
                <a:gd name="T0" fmla="*/ 0 w 142"/>
                <a:gd name="T1" fmla="*/ 2147483647 h 157"/>
                <a:gd name="T2" fmla="*/ 2147483647 w 142"/>
                <a:gd name="T3" fmla="*/ 2147483647 h 157"/>
                <a:gd name="T4" fmla="*/ 2147483647 w 142"/>
                <a:gd name="T5" fmla="*/ 2147483647 h 157"/>
                <a:gd name="T6" fmla="*/ 2147483647 w 142"/>
                <a:gd name="T7" fmla="*/ 2147483647 h 157"/>
                <a:gd name="T8" fmla="*/ 2147483647 w 142"/>
                <a:gd name="T9" fmla="*/ 2147483647 h 157"/>
                <a:gd name="T10" fmla="*/ 2147483647 w 142"/>
                <a:gd name="T11" fmla="*/ 0 h 157"/>
                <a:gd name="T12" fmla="*/ 0 w 142"/>
                <a:gd name="T13" fmla="*/ 0 h 157"/>
                <a:gd name="T14" fmla="*/ 0 w 142"/>
                <a:gd name="T15" fmla="*/ 2147483647 h 157"/>
                <a:gd name="T16" fmla="*/ 2147483647 w 142"/>
                <a:gd name="T17" fmla="*/ 2147483647 h 157"/>
                <a:gd name="T18" fmla="*/ 2147483647 w 142"/>
                <a:gd name="T19" fmla="*/ 2147483647 h 157"/>
                <a:gd name="T20" fmla="*/ 0 w 142"/>
                <a:gd name="T21" fmla="*/ 2147483647 h 157"/>
                <a:gd name="T22" fmla="*/ 0 w 142"/>
                <a:gd name="T23" fmla="*/ 2147483647 h 157"/>
                <a:gd name="T24" fmla="*/ 2147483647 w 142"/>
                <a:gd name="T25" fmla="*/ 2147483647 h 157"/>
                <a:gd name="T26" fmla="*/ 2147483647 w 142"/>
                <a:gd name="T27" fmla="*/ 2147483647 h 157"/>
                <a:gd name="T28" fmla="*/ 2147483647 w 142"/>
                <a:gd name="T29" fmla="*/ 2147483647 h 157"/>
                <a:gd name="T30" fmla="*/ 2147483647 w 142"/>
                <a:gd name="T31" fmla="*/ 2147483647 h 157"/>
                <a:gd name="T32" fmla="*/ 2147483647 w 142"/>
                <a:gd name="T33" fmla="*/ 2147483647 h 157"/>
                <a:gd name="T34" fmla="*/ 2147483647 w 142"/>
                <a:gd name="T35" fmla="*/ 2147483647 h 1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42"/>
                <a:gd name="T55" fmla="*/ 0 h 157"/>
                <a:gd name="T56" fmla="*/ 142 w 142"/>
                <a:gd name="T57" fmla="*/ 157 h 1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42" h="157">
                  <a:moveTo>
                    <a:pt x="0" y="157"/>
                  </a:moveTo>
                  <a:lnTo>
                    <a:pt x="68" y="157"/>
                  </a:lnTo>
                  <a:cubicBezTo>
                    <a:pt x="91" y="157"/>
                    <a:pt x="107" y="154"/>
                    <a:pt x="121" y="140"/>
                  </a:cubicBezTo>
                  <a:cubicBezTo>
                    <a:pt x="134" y="127"/>
                    <a:pt x="142" y="109"/>
                    <a:pt x="142" y="89"/>
                  </a:cubicBezTo>
                  <a:cubicBezTo>
                    <a:pt x="142" y="59"/>
                    <a:pt x="129" y="33"/>
                    <a:pt x="108" y="17"/>
                  </a:cubicBezTo>
                  <a:cubicBezTo>
                    <a:pt x="94" y="6"/>
                    <a:pt x="76" y="0"/>
                    <a:pt x="55" y="0"/>
                  </a:cubicBezTo>
                  <a:lnTo>
                    <a:pt x="0" y="0"/>
                  </a:lnTo>
                  <a:lnTo>
                    <a:pt x="0" y="4"/>
                  </a:lnTo>
                  <a:cubicBezTo>
                    <a:pt x="12" y="5"/>
                    <a:pt x="13" y="12"/>
                    <a:pt x="13" y="30"/>
                  </a:cubicBezTo>
                  <a:lnTo>
                    <a:pt x="13" y="128"/>
                  </a:lnTo>
                  <a:cubicBezTo>
                    <a:pt x="13" y="145"/>
                    <a:pt x="12" y="153"/>
                    <a:pt x="0" y="154"/>
                  </a:cubicBezTo>
                  <a:lnTo>
                    <a:pt x="0" y="157"/>
                  </a:lnTo>
                  <a:close/>
                  <a:moveTo>
                    <a:pt x="38" y="124"/>
                  </a:moveTo>
                  <a:lnTo>
                    <a:pt x="38" y="34"/>
                  </a:lnTo>
                  <a:cubicBezTo>
                    <a:pt x="38" y="18"/>
                    <a:pt x="40" y="12"/>
                    <a:pt x="56" y="12"/>
                  </a:cubicBezTo>
                  <a:cubicBezTo>
                    <a:pt x="87" y="12"/>
                    <a:pt x="115" y="45"/>
                    <a:pt x="115" y="86"/>
                  </a:cubicBezTo>
                  <a:cubicBezTo>
                    <a:pt x="115" y="122"/>
                    <a:pt x="95" y="146"/>
                    <a:pt x="60" y="146"/>
                  </a:cubicBezTo>
                  <a:cubicBezTo>
                    <a:pt x="38" y="146"/>
                    <a:pt x="38" y="143"/>
                    <a:pt x="38" y="12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8" name="Freeform 22"/>
            <p:cNvSpPr>
              <a:spLocks noEditPoints="1"/>
            </p:cNvSpPr>
            <p:nvPr/>
          </p:nvSpPr>
          <p:spPr bwMode="auto">
            <a:xfrm>
              <a:off x="1917" y="2501"/>
              <a:ext cx="539" cy="588"/>
            </a:xfrm>
            <a:custGeom>
              <a:avLst/>
              <a:gdLst>
                <a:gd name="T0" fmla="*/ 2147483647 w 144"/>
                <a:gd name="T1" fmla="*/ 2147483647 h 157"/>
                <a:gd name="T2" fmla="*/ 2147483647 w 144"/>
                <a:gd name="T3" fmla="*/ 2147483647 h 157"/>
                <a:gd name="T4" fmla="*/ 2147483647 w 144"/>
                <a:gd name="T5" fmla="*/ 2147483647 h 157"/>
                <a:gd name="T6" fmla="*/ 2147483647 w 144"/>
                <a:gd name="T7" fmla="*/ 2147483647 h 157"/>
                <a:gd name="T8" fmla="*/ 2147483647 w 144"/>
                <a:gd name="T9" fmla="*/ 2147483647 h 157"/>
                <a:gd name="T10" fmla="*/ 2147483647 w 144"/>
                <a:gd name="T11" fmla="*/ 2147483647 h 157"/>
                <a:gd name="T12" fmla="*/ 2147483647 w 144"/>
                <a:gd name="T13" fmla="*/ 2147483647 h 157"/>
                <a:gd name="T14" fmla="*/ 2147483647 w 144"/>
                <a:gd name="T15" fmla="*/ 2147483647 h 157"/>
                <a:gd name="T16" fmla="*/ 2147483647 w 144"/>
                <a:gd name="T17" fmla="*/ 2147483647 h 157"/>
                <a:gd name="T18" fmla="*/ 2147483647 w 144"/>
                <a:gd name="T19" fmla="*/ 2147483647 h 157"/>
                <a:gd name="T20" fmla="*/ 2147483647 w 144"/>
                <a:gd name="T21" fmla="*/ 2147483647 h 157"/>
                <a:gd name="T22" fmla="*/ 2147483647 w 144"/>
                <a:gd name="T23" fmla="*/ 2147483647 h 157"/>
                <a:gd name="T24" fmla="*/ 2147483647 w 144"/>
                <a:gd name="T25" fmla="*/ 2147483647 h 157"/>
                <a:gd name="T26" fmla="*/ 2147483647 w 144"/>
                <a:gd name="T27" fmla="*/ 0 h 157"/>
                <a:gd name="T28" fmla="*/ 2147483647 w 144"/>
                <a:gd name="T29" fmla="*/ 0 h 157"/>
                <a:gd name="T30" fmla="*/ 2147483647 w 144"/>
                <a:gd name="T31" fmla="*/ 2147483647 h 157"/>
                <a:gd name="T32" fmla="*/ 2147483647 w 144"/>
                <a:gd name="T33" fmla="*/ 2147483647 h 157"/>
                <a:gd name="T34" fmla="*/ 2147483647 w 144"/>
                <a:gd name="T35" fmla="*/ 2147483647 h 157"/>
                <a:gd name="T36" fmla="*/ 2147483647 w 144"/>
                <a:gd name="T37" fmla="*/ 2147483647 h 157"/>
                <a:gd name="T38" fmla="*/ 0 w 144"/>
                <a:gd name="T39" fmla="*/ 2147483647 h 157"/>
                <a:gd name="T40" fmla="*/ 0 w 144"/>
                <a:gd name="T41" fmla="*/ 2147483647 h 157"/>
                <a:gd name="T42" fmla="*/ 2147483647 w 144"/>
                <a:gd name="T43" fmla="*/ 2147483647 h 157"/>
                <a:gd name="T44" fmla="*/ 2147483647 w 144"/>
                <a:gd name="T45" fmla="*/ 2147483647 h 157"/>
                <a:gd name="T46" fmla="*/ 2147483647 w 144"/>
                <a:gd name="T47" fmla="*/ 2147483647 h 157"/>
                <a:gd name="T48" fmla="*/ 2147483647 w 144"/>
                <a:gd name="T49" fmla="*/ 2147483647 h 157"/>
                <a:gd name="T50" fmla="*/ 2147483647 w 144"/>
                <a:gd name="T51" fmla="*/ 2147483647 h 157"/>
                <a:gd name="T52" fmla="*/ 2147483647 w 144"/>
                <a:gd name="T53" fmla="*/ 2147483647 h 157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44"/>
                <a:gd name="T82" fmla="*/ 0 h 157"/>
                <a:gd name="T83" fmla="*/ 144 w 144"/>
                <a:gd name="T84" fmla="*/ 157 h 157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44" h="157">
                  <a:moveTo>
                    <a:pt x="43" y="154"/>
                  </a:moveTo>
                  <a:cubicBezTo>
                    <a:pt x="35" y="153"/>
                    <a:pt x="32" y="149"/>
                    <a:pt x="32" y="142"/>
                  </a:cubicBezTo>
                  <a:cubicBezTo>
                    <a:pt x="32" y="138"/>
                    <a:pt x="33" y="133"/>
                    <a:pt x="35" y="126"/>
                  </a:cubicBezTo>
                  <a:lnTo>
                    <a:pt x="48" y="87"/>
                  </a:lnTo>
                  <a:cubicBezTo>
                    <a:pt x="84" y="92"/>
                    <a:pt x="105" y="114"/>
                    <a:pt x="105" y="139"/>
                  </a:cubicBezTo>
                  <a:cubicBezTo>
                    <a:pt x="105" y="147"/>
                    <a:pt x="102" y="151"/>
                    <a:pt x="96" y="154"/>
                  </a:cubicBezTo>
                  <a:lnTo>
                    <a:pt x="96" y="157"/>
                  </a:lnTo>
                  <a:lnTo>
                    <a:pt x="144" y="157"/>
                  </a:lnTo>
                  <a:lnTo>
                    <a:pt x="144" y="154"/>
                  </a:lnTo>
                  <a:cubicBezTo>
                    <a:pt x="135" y="153"/>
                    <a:pt x="132" y="145"/>
                    <a:pt x="128" y="130"/>
                  </a:cubicBezTo>
                  <a:lnTo>
                    <a:pt x="93" y="18"/>
                  </a:lnTo>
                  <a:cubicBezTo>
                    <a:pt x="92" y="16"/>
                    <a:pt x="92" y="14"/>
                    <a:pt x="92" y="12"/>
                  </a:cubicBezTo>
                  <a:cubicBezTo>
                    <a:pt x="92" y="8"/>
                    <a:pt x="93" y="6"/>
                    <a:pt x="97" y="4"/>
                  </a:cubicBezTo>
                  <a:lnTo>
                    <a:pt x="97" y="0"/>
                  </a:lnTo>
                  <a:lnTo>
                    <a:pt x="52" y="0"/>
                  </a:lnTo>
                  <a:lnTo>
                    <a:pt x="52" y="4"/>
                  </a:lnTo>
                  <a:cubicBezTo>
                    <a:pt x="56" y="6"/>
                    <a:pt x="58" y="8"/>
                    <a:pt x="58" y="12"/>
                  </a:cubicBezTo>
                  <a:cubicBezTo>
                    <a:pt x="58" y="14"/>
                    <a:pt x="58" y="16"/>
                    <a:pt x="57" y="18"/>
                  </a:cubicBezTo>
                  <a:lnTo>
                    <a:pt x="22" y="124"/>
                  </a:lnTo>
                  <a:cubicBezTo>
                    <a:pt x="17" y="140"/>
                    <a:pt x="13" y="151"/>
                    <a:pt x="0" y="154"/>
                  </a:cubicBezTo>
                  <a:lnTo>
                    <a:pt x="0" y="157"/>
                  </a:lnTo>
                  <a:lnTo>
                    <a:pt x="43" y="157"/>
                  </a:lnTo>
                  <a:lnTo>
                    <a:pt x="43" y="154"/>
                  </a:lnTo>
                  <a:close/>
                  <a:moveTo>
                    <a:pt x="51" y="75"/>
                  </a:moveTo>
                  <a:lnTo>
                    <a:pt x="69" y="20"/>
                  </a:lnTo>
                  <a:lnTo>
                    <a:pt x="91" y="91"/>
                  </a:lnTo>
                  <a:cubicBezTo>
                    <a:pt x="80" y="80"/>
                    <a:pt x="67" y="77"/>
                    <a:pt x="51" y="7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9" name="Freeform 23"/>
            <p:cNvSpPr>
              <a:spLocks noEditPoints="1"/>
            </p:cNvSpPr>
            <p:nvPr/>
          </p:nvSpPr>
          <p:spPr bwMode="auto">
            <a:xfrm>
              <a:off x="964" y="2501"/>
              <a:ext cx="538" cy="588"/>
            </a:xfrm>
            <a:custGeom>
              <a:avLst/>
              <a:gdLst>
                <a:gd name="T0" fmla="*/ 2147483647 w 144"/>
                <a:gd name="T1" fmla="*/ 2147483647 h 157"/>
                <a:gd name="T2" fmla="*/ 2147483647 w 144"/>
                <a:gd name="T3" fmla="*/ 2147483647 h 157"/>
                <a:gd name="T4" fmla="*/ 2147483647 w 144"/>
                <a:gd name="T5" fmla="*/ 2147483647 h 157"/>
                <a:gd name="T6" fmla="*/ 2147483647 w 144"/>
                <a:gd name="T7" fmla="*/ 2147483647 h 157"/>
                <a:gd name="T8" fmla="*/ 2147483647 w 144"/>
                <a:gd name="T9" fmla="*/ 2147483647 h 157"/>
                <a:gd name="T10" fmla="*/ 2147483647 w 144"/>
                <a:gd name="T11" fmla="*/ 2147483647 h 157"/>
                <a:gd name="T12" fmla="*/ 2147483647 w 144"/>
                <a:gd name="T13" fmla="*/ 2147483647 h 157"/>
                <a:gd name="T14" fmla="*/ 2147483647 w 144"/>
                <a:gd name="T15" fmla="*/ 2147483647 h 157"/>
                <a:gd name="T16" fmla="*/ 2147483647 w 144"/>
                <a:gd name="T17" fmla="*/ 2147483647 h 157"/>
                <a:gd name="T18" fmla="*/ 2147483647 w 144"/>
                <a:gd name="T19" fmla="*/ 2147483647 h 157"/>
                <a:gd name="T20" fmla="*/ 2147483647 w 144"/>
                <a:gd name="T21" fmla="*/ 2147483647 h 157"/>
                <a:gd name="T22" fmla="*/ 2147483647 w 144"/>
                <a:gd name="T23" fmla="*/ 2147483647 h 157"/>
                <a:gd name="T24" fmla="*/ 2147483647 w 144"/>
                <a:gd name="T25" fmla="*/ 2147483647 h 157"/>
                <a:gd name="T26" fmla="*/ 2147483647 w 144"/>
                <a:gd name="T27" fmla="*/ 0 h 157"/>
                <a:gd name="T28" fmla="*/ 2147483647 w 144"/>
                <a:gd name="T29" fmla="*/ 0 h 157"/>
                <a:gd name="T30" fmla="*/ 2147483647 w 144"/>
                <a:gd name="T31" fmla="*/ 2147483647 h 157"/>
                <a:gd name="T32" fmla="*/ 2147483647 w 144"/>
                <a:gd name="T33" fmla="*/ 2147483647 h 157"/>
                <a:gd name="T34" fmla="*/ 2147483647 w 144"/>
                <a:gd name="T35" fmla="*/ 2147483647 h 157"/>
                <a:gd name="T36" fmla="*/ 2147483647 w 144"/>
                <a:gd name="T37" fmla="*/ 2147483647 h 157"/>
                <a:gd name="T38" fmla="*/ 0 w 144"/>
                <a:gd name="T39" fmla="*/ 2147483647 h 157"/>
                <a:gd name="T40" fmla="*/ 0 w 144"/>
                <a:gd name="T41" fmla="*/ 2147483647 h 157"/>
                <a:gd name="T42" fmla="*/ 2147483647 w 144"/>
                <a:gd name="T43" fmla="*/ 2147483647 h 157"/>
                <a:gd name="T44" fmla="*/ 2147483647 w 144"/>
                <a:gd name="T45" fmla="*/ 2147483647 h 157"/>
                <a:gd name="T46" fmla="*/ 2147483647 w 144"/>
                <a:gd name="T47" fmla="*/ 2147483647 h 157"/>
                <a:gd name="T48" fmla="*/ 2147483647 w 144"/>
                <a:gd name="T49" fmla="*/ 2147483647 h 157"/>
                <a:gd name="T50" fmla="*/ 2147483647 w 144"/>
                <a:gd name="T51" fmla="*/ 2147483647 h 157"/>
                <a:gd name="T52" fmla="*/ 2147483647 w 144"/>
                <a:gd name="T53" fmla="*/ 2147483647 h 157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44"/>
                <a:gd name="T82" fmla="*/ 0 h 157"/>
                <a:gd name="T83" fmla="*/ 144 w 144"/>
                <a:gd name="T84" fmla="*/ 157 h 157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44" h="157">
                  <a:moveTo>
                    <a:pt x="43" y="154"/>
                  </a:moveTo>
                  <a:cubicBezTo>
                    <a:pt x="35" y="153"/>
                    <a:pt x="32" y="149"/>
                    <a:pt x="32" y="142"/>
                  </a:cubicBezTo>
                  <a:cubicBezTo>
                    <a:pt x="32" y="138"/>
                    <a:pt x="33" y="133"/>
                    <a:pt x="35" y="126"/>
                  </a:cubicBezTo>
                  <a:lnTo>
                    <a:pt x="48" y="87"/>
                  </a:lnTo>
                  <a:cubicBezTo>
                    <a:pt x="84" y="92"/>
                    <a:pt x="104" y="114"/>
                    <a:pt x="104" y="139"/>
                  </a:cubicBezTo>
                  <a:cubicBezTo>
                    <a:pt x="104" y="147"/>
                    <a:pt x="102" y="151"/>
                    <a:pt x="96" y="154"/>
                  </a:cubicBezTo>
                  <a:lnTo>
                    <a:pt x="96" y="157"/>
                  </a:lnTo>
                  <a:lnTo>
                    <a:pt x="144" y="157"/>
                  </a:lnTo>
                  <a:lnTo>
                    <a:pt x="144" y="154"/>
                  </a:lnTo>
                  <a:cubicBezTo>
                    <a:pt x="135" y="153"/>
                    <a:pt x="132" y="145"/>
                    <a:pt x="128" y="130"/>
                  </a:cubicBezTo>
                  <a:lnTo>
                    <a:pt x="93" y="18"/>
                  </a:lnTo>
                  <a:cubicBezTo>
                    <a:pt x="92" y="16"/>
                    <a:pt x="92" y="14"/>
                    <a:pt x="92" y="12"/>
                  </a:cubicBezTo>
                  <a:cubicBezTo>
                    <a:pt x="92" y="8"/>
                    <a:pt x="93" y="6"/>
                    <a:pt x="97" y="4"/>
                  </a:cubicBezTo>
                  <a:lnTo>
                    <a:pt x="97" y="0"/>
                  </a:lnTo>
                  <a:lnTo>
                    <a:pt x="52" y="0"/>
                  </a:lnTo>
                  <a:lnTo>
                    <a:pt x="52" y="4"/>
                  </a:lnTo>
                  <a:cubicBezTo>
                    <a:pt x="56" y="6"/>
                    <a:pt x="58" y="8"/>
                    <a:pt x="58" y="12"/>
                  </a:cubicBezTo>
                  <a:cubicBezTo>
                    <a:pt x="58" y="14"/>
                    <a:pt x="58" y="16"/>
                    <a:pt x="57" y="18"/>
                  </a:cubicBezTo>
                  <a:lnTo>
                    <a:pt x="22" y="124"/>
                  </a:lnTo>
                  <a:cubicBezTo>
                    <a:pt x="17" y="140"/>
                    <a:pt x="13" y="151"/>
                    <a:pt x="0" y="154"/>
                  </a:cubicBezTo>
                  <a:lnTo>
                    <a:pt x="0" y="157"/>
                  </a:lnTo>
                  <a:lnTo>
                    <a:pt x="43" y="157"/>
                  </a:lnTo>
                  <a:lnTo>
                    <a:pt x="43" y="154"/>
                  </a:lnTo>
                  <a:close/>
                  <a:moveTo>
                    <a:pt x="51" y="75"/>
                  </a:moveTo>
                  <a:lnTo>
                    <a:pt x="69" y="20"/>
                  </a:lnTo>
                  <a:lnTo>
                    <a:pt x="91" y="91"/>
                  </a:lnTo>
                  <a:cubicBezTo>
                    <a:pt x="80" y="80"/>
                    <a:pt x="67" y="77"/>
                    <a:pt x="51" y="7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0" name="Freeform 24"/>
            <p:cNvSpPr>
              <a:spLocks/>
            </p:cNvSpPr>
            <p:nvPr/>
          </p:nvSpPr>
          <p:spPr bwMode="auto">
            <a:xfrm>
              <a:off x="4150" y="1978"/>
              <a:ext cx="198" cy="609"/>
            </a:xfrm>
            <a:custGeom>
              <a:avLst/>
              <a:gdLst>
                <a:gd name="T0" fmla="*/ 2147483647 w 53"/>
                <a:gd name="T1" fmla="*/ 0 h 163"/>
                <a:gd name="T2" fmla="*/ 0 w 53"/>
                <a:gd name="T3" fmla="*/ 2147483647 h 163"/>
                <a:gd name="T4" fmla="*/ 0 w 53"/>
                <a:gd name="T5" fmla="*/ 2147483647 h 163"/>
                <a:gd name="T6" fmla="*/ 2147483647 w 53"/>
                <a:gd name="T7" fmla="*/ 2147483647 h 163"/>
                <a:gd name="T8" fmla="*/ 2147483647 w 53"/>
                <a:gd name="T9" fmla="*/ 2147483647 h 163"/>
                <a:gd name="T10" fmla="*/ 0 w 53"/>
                <a:gd name="T11" fmla="*/ 2147483647 h 163"/>
                <a:gd name="T12" fmla="*/ 0 w 53"/>
                <a:gd name="T13" fmla="*/ 2147483647 h 163"/>
                <a:gd name="T14" fmla="*/ 2147483647 w 53"/>
                <a:gd name="T15" fmla="*/ 2147483647 h 163"/>
                <a:gd name="T16" fmla="*/ 2147483647 w 53"/>
                <a:gd name="T17" fmla="*/ 2147483647 h 163"/>
                <a:gd name="T18" fmla="*/ 2147483647 w 53"/>
                <a:gd name="T19" fmla="*/ 2147483647 h 163"/>
                <a:gd name="T20" fmla="*/ 2147483647 w 53"/>
                <a:gd name="T21" fmla="*/ 0 h 16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3"/>
                <a:gd name="T34" fmla="*/ 0 h 163"/>
                <a:gd name="T35" fmla="*/ 53 w 53"/>
                <a:gd name="T36" fmla="*/ 163 h 16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3" h="163">
                  <a:moveTo>
                    <a:pt x="39" y="0"/>
                  </a:moveTo>
                  <a:lnTo>
                    <a:pt x="0" y="6"/>
                  </a:lnTo>
                  <a:lnTo>
                    <a:pt x="0" y="7"/>
                  </a:lnTo>
                  <a:cubicBezTo>
                    <a:pt x="15" y="9"/>
                    <a:pt x="15" y="24"/>
                    <a:pt x="15" y="38"/>
                  </a:cubicBezTo>
                  <a:lnTo>
                    <a:pt x="15" y="131"/>
                  </a:lnTo>
                  <a:cubicBezTo>
                    <a:pt x="15" y="144"/>
                    <a:pt x="15" y="159"/>
                    <a:pt x="0" y="160"/>
                  </a:cubicBezTo>
                  <a:lnTo>
                    <a:pt x="0" y="163"/>
                  </a:lnTo>
                  <a:lnTo>
                    <a:pt x="53" y="163"/>
                  </a:lnTo>
                  <a:lnTo>
                    <a:pt x="53" y="160"/>
                  </a:lnTo>
                  <a:cubicBezTo>
                    <a:pt x="39" y="159"/>
                    <a:pt x="39" y="145"/>
                    <a:pt x="39" y="131"/>
                  </a:cubicBezTo>
                  <a:lnTo>
                    <a:pt x="3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1" name="Freeform 25"/>
            <p:cNvSpPr>
              <a:spLocks/>
            </p:cNvSpPr>
            <p:nvPr/>
          </p:nvSpPr>
          <p:spPr bwMode="auto">
            <a:xfrm>
              <a:off x="4157" y="1783"/>
              <a:ext cx="154" cy="165"/>
            </a:xfrm>
            <a:custGeom>
              <a:avLst/>
              <a:gdLst>
                <a:gd name="T0" fmla="*/ 0 w 41"/>
                <a:gd name="T1" fmla="*/ 2147483647 h 44"/>
                <a:gd name="T2" fmla="*/ 2147483647 w 41"/>
                <a:gd name="T3" fmla="*/ 2147483647 h 44"/>
                <a:gd name="T4" fmla="*/ 2147483647 w 41"/>
                <a:gd name="T5" fmla="*/ 2147483647 h 44"/>
                <a:gd name="T6" fmla="*/ 2147483647 w 41"/>
                <a:gd name="T7" fmla="*/ 0 h 44"/>
                <a:gd name="T8" fmla="*/ 0 w 41"/>
                <a:gd name="T9" fmla="*/ 2147483647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1"/>
                <a:gd name="T16" fmla="*/ 0 h 44"/>
                <a:gd name="T17" fmla="*/ 41 w 41"/>
                <a:gd name="T18" fmla="*/ 44 h 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1" h="44">
                  <a:moveTo>
                    <a:pt x="0" y="22"/>
                  </a:moveTo>
                  <a:cubicBezTo>
                    <a:pt x="0" y="34"/>
                    <a:pt x="8" y="44"/>
                    <a:pt x="21" y="44"/>
                  </a:cubicBezTo>
                  <a:cubicBezTo>
                    <a:pt x="33" y="44"/>
                    <a:pt x="41" y="32"/>
                    <a:pt x="41" y="21"/>
                  </a:cubicBezTo>
                  <a:cubicBezTo>
                    <a:pt x="41" y="10"/>
                    <a:pt x="32" y="0"/>
                    <a:pt x="21" y="0"/>
                  </a:cubicBezTo>
                  <a:cubicBezTo>
                    <a:pt x="7" y="0"/>
                    <a:pt x="0" y="9"/>
                    <a:pt x="0" y="2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2" name="Freeform 26"/>
            <p:cNvSpPr>
              <a:spLocks/>
            </p:cNvSpPr>
            <p:nvPr/>
          </p:nvSpPr>
          <p:spPr bwMode="auto">
            <a:xfrm>
              <a:off x="1465" y="2486"/>
              <a:ext cx="493" cy="618"/>
            </a:xfrm>
            <a:custGeom>
              <a:avLst/>
              <a:gdLst>
                <a:gd name="T0" fmla="*/ 2147483647 w 132"/>
                <a:gd name="T1" fmla="*/ 2147483647 h 165"/>
                <a:gd name="T2" fmla="*/ 2147483647 w 132"/>
                <a:gd name="T3" fmla="*/ 2147483647 h 165"/>
                <a:gd name="T4" fmla="*/ 2147483647 w 132"/>
                <a:gd name="T5" fmla="*/ 2147483647 h 165"/>
                <a:gd name="T6" fmla="*/ 2147483647 w 132"/>
                <a:gd name="T7" fmla="*/ 2147483647 h 165"/>
                <a:gd name="T8" fmla="*/ 2147483647 w 132"/>
                <a:gd name="T9" fmla="*/ 2147483647 h 165"/>
                <a:gd name="T10" fmla="*/ 2147483647 w 132"/>
                <a:gd name="T11" fmla="*/ 2147483647 h 165"/>
                <a:gd name="T12" fmla="*/ 2147483647 w 132"/>
                <a:gd name="T13" fmla="*/ 0 h 165"/>
                <a:gd name="T14" fmla="*/ 2147483647 w 132"/>
                <a:gd name="T15" fmla="*/ 2147483647 h 165"/>
                <a:gd name="T16" fmla="*/ 2147483647 w 132"/>
                <a:gd name="T17" fmla="*/ 2147483647 h 165"/>
                <a:gd name="T18" fmla="*/ 0 w 132"/>
                <a:gd name="T19" fmla="*/ 2147483647 h 165"/>
                <a:gd name="T20" fmla="*/ 2147483647 w 132"/>
                <a:gd name="T21" fmla="*/ 2147483647 h 165"/>
                <a:gd name="T22" fmla="*/ 2147483647 w 132"/>
                <a:gd name="T23" fmla="*/ 2147483647 h 165"/>
                <a:gd name="T24" fmla="*/ 2147483647 w 132"/>
                <a:gd name="T25" fmla="*/ 2147483647 h 165"/>
                <a:gd name="T26" fmla="*/ 2147483647 w 132"/>
                <a:gd name="T27" fmla="*/ 2147483647 h 165"/>
                <a:gd name="T28" fmla="*/ 2147483647 w 132"/>
                <a:gd name="T29" fmla="*/ 2147483647 h 16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32"/>
                <a:gd name="T46" fmla="*/ 0 h 165"/>
                <a:gd name="T47" fmla="*/ 132 w 132"/>
                <a:gd name="T48" fmla="*/ 165 h 16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32" h="165">
                  <a:moveTo>
                    <a:pt x="128" y="113"/>
                  </a:moveTo>
                  <a:cubicBezTo>
                    <a:pt x="118" y="139"/>
                    <a:pt x="108" y="151"/>
                    <a:pt x="88" y="151"/>
                  </a:cubicBezTo>
                  <a:cubicBezTo>
                    <a:pt x="52" y="151"/>
                    <a:pt x="25" y="116"/>
                    <a:pt x="25" y="73"/>
                  </a:cubicBezTo>
                  <a:cubicBezTo>
                    <a:pt x="25" y="37"/>
                    <a:pt x="44" y="14"/>
                    <a:pt x="73" y="14"/>
                  </a:cubicBezTo>
                  <a:cubicBezTo>
                    <a:pt x="93" y="14"/>
                    <a:pt x="109" y="25"/>
                    <a:pt x="118" y="46"/>
                  </a:cubicBezTo>
                  <a:lnTo>
                    <a:pt x="121" y="46"/>
                  </a:lnTo>
                  <a:lnTo>
                    <a:pt x="111" y="0"/>
                  </a:lnTo>
                  <a:cubicBezTo>
                    <a:pt x="107" y="3"/>
                    <a:pt x="103" y="4"/>
                    <a:pt x="99" y="4"/>
                  </a:cubicBezTo>
                  <a:cubicBezTo>
                    <a:pt x="91" y="4"/>
                    <a:pt x="80" y="1"/>
                    <a:pt x="67" y="1"/>
                  </a:cubicBezTo>
                  <a:cubicBezTo>
                    <a:pt x="25" y="1"/>
                    <a:pt x="0" y="28"/>
                    <a:pt x="0" y="75"/>
                  </a:cubicBezTo>
                  <a:cubicBezTo>
                    <a:pt x="0" y="129"/>
                    <a:pt x="30" y="165"/>
                    <a:pt x="82" y="165"/>
                  </a:cubicBezTo>
                  <a:cubicBezTo>
                    <a:pt x="91" y="165"/>
                    <a:pt x="95" y="163"/>
                    <a:pt x="104" y="163"/>
                  </a:cubicBezTo>
                  <a:cubicBezTo>
                    <a:pt x="106" y="163"/>
                    <a:pt x="110" y="163"/>
                    <a:pt x="114" y="164"/>
                  </a:cubicBezTo>
                  <a:lnTo>
                    <a:pt x="132" y="113"/>
                  </a:lnTo>
                  <a:lnTo>
                    <a:pt x="128" y="11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3" name="Freeform 27"/>
            <p:cNvSpPr>
              <a:spLocks/>
            </p:cNvSpPr>
            <p:nvPr/>
          </p:nvSpPr>
          <p:spPr bwMode="auto">
            <a:xfrm>
              <a:off x="3035" y="2486"/>
              <a:ext cx="460" cy="614"/>
            </a:xfrm>
            <a:custGeom>
              <a:avLst/>
              <a:gdLst>
                <a:gd name="T0" fmla="*/ 0 w 123"/>
                <a:gd name="T1" fmla="*/ 2147483647 h 164"/>
                <a:gd name="T2" fmla="*/ 2147483647 w 123"/>
                <a:gd name="T3" fmla="*/ 2147483647 h 164"/>
                <a:gd name="T4" fmla="*/ 2147483647 w 123"/>
                <a:gd name="T5" fmla="*/ 2147483647 h 164"/>
                <a:gd name="T6" fmla="*/ 2147483647 w 123"/>
                <a:gd name="T7" fmla="*/ 2147483647 h 164"/>
                <a:gd name="T8" fmla="*/ 2147483647 w 123"/>
                <a:gd name="T9" fmla="*/ 2147483647 h 164"/>
                <a:gd name="T10" fmla="*/ 2147483647 w 123"/>
                <a:gd name="T11" fmla="*/ 2147483647 h 164"/>
                <a:gd name="T12" fmla="*/ 2147483647 w 123"/>
                <a:gd name="T13" fmla="*/ 2147483647 h 164"/>
                <a:gd name="T14" fmla="*/ 2147483647 w 123"/>
                <a:gd name="T15" fmla="*/ 2147483647 h 164"/>
                <a:gd name="T16" fmla="*/ 2147483647 w 123"/>
                <a:gd name="T17" fmla="*/ 2147483647 h 164"/>
                <a:gd name="T18" fmla="*/ 2147483647 w 123"/>
                <a:gd name="T19" fmla="*/ 2147483647 h 164"/>
                <a:gd name="T20" fmla="*/ 2147483647 w 123"/>
                <a:gd name="T21" fmla="*/ 2147483647 h 164"/>
                <a:gd name="T22" fmla="*/ 2147483647 w 123"/>
                <a:gd name="T23" fmla="*/ 2147483647 h 164"/>
                <a:gd name="T24" fmla="*/ 2147483647 w 123"/>
                <a:gd name="T25" fmla="*/ 2147483647 h 164"/>
                <a:gd name="T26" fmla="*/ 2147483647 w 123"/>
                <a:gd name="T27" fmla="*/ 2147483647 h 164"/>
                <a:gd name="T28" fmla="*/ 2147483647 w 123"/>
                <a:gd name="T29" fmla="*/ 2147483647 h 164"/>
                <a:gd name="T30" fmla="*/ 2147483647 w 123"/>
                <a:gd name="T31" fmla="*/ 2147483647 h 164"/>
                <a:gd name="T32" fmla="*/ 2147483647 w 123"/>
                <a:gd name="T33" fmla="*/ 2147483647 h 164"/>
                <a:gd name="T34" fmla="*/ 2147483647 w 123"/>
                <a:gd name="T35" fmla="*/ 2147483647 h 164"/>
                <a:gd name="T36" fmla="*/ 2147483647 w 123"/>
                <a:gd name="T37" fmla="*/ 2147483647 h 164"/>
                <a:gd name="T38" fmla="*/ 2147483647 w 123"/>
                <a:gd name="T39" fmla="*/ 0 h 164"/>
                <a:gd name="T40" fmla="*/ 2147483647 w 123"/>
                <a:gd name="T41" fmla="*/ 2147483647 h 164"/>
                <a:gd name="T42" fmla="*/ 0 w 123"/>
                <a:gd name="T43" fmla="*/ 2147483647 h 164"/>
                <a:gd name="T44" fmla="*/ 0 w 123"/>
                <a:gd name="T45" fmla="*/ 2147483647 h 164"/>
                <a:gd name="T46" fmla="*/ 2147483647 w 123"/>
                <a:gd name="T47" fmla="*/ 2147483647 h 164"/>
                <a:gd name="T48" fmla="*/ 2147483647 w 123"/>
                <a:gd name="T49" fmla="*/ 2147483647 h 164"/>
                <a:gd name="T50" fmla="*/ 0 w 123"/>
                <a:gd name="T51" fmla="*/ 2147483647 h 164"/>
                <a:gd name="T52" fmla="*/ 0 w 123"/>
                <a:gd name="T53" fmla="*/ 2147483647 h 16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23"/>
                <a:gd name="T82" fmla="*/ 0 h 164"/>
                <a:gd name="T83" fmla="*/ 123 w 123"/>
                <a:gd name="T84" fmla="*/ 164 h 16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23" h="164">
                  <a:moveTo>
                    <a:pt x="0" y="161"/>
                  </a:moveTo>
                  <a:lnTo>
                    <a:pt x="92" y="161"/>
                  </a:lnTo>
                  <a:cubicBezTo>
                    <a:pt x="97" y="161"/>
                    <a:pt x="101" y="161"/>
                    <a:pt x="105" y="164"/>
                  </a:cubicBezTo>
                  <a:lnTo>
                    <a:pt x="123" y="103"/>
                  </a:lnTo>
                  <a:lnTo>
                    <a:pt x="120" y="103"/>
                  </a:lnTo>
                  <a:cubicBezTo>
                    <a:pt x="106" y="134"/>
                    <a:pt x="85" y="150"/>
                    <a:pt x="60" y="150"/>
                  </a:cubicBezTo>
                  <a:cubicBezTo>
                    <a:pt x="39" y="150"/>
                    <a:pt x="38" y="143"/>
                    <a:pt x="38" y="126"/>
                  </a:cubicBezTo>
                  <a:lnTo>
                    <a:pt x="38" y="60"/>
                  </a:lnTo>
                  <a:lnTo>
                    <a:pt x="50" y="60"/>
                  </a:lnTo>
                  <a:cubicBezTo>
                    <a:pt x="69" y="60"/>
                    <a:pt x="77" y="66"/>
                    <a:pt x="84" y="88"/>
                  </a:cubicBezTo>
                  <a:lnTo>
                    <a:pt x="87" y="88"/>
                  </a:lnTo>
                  <a:lnTo>
                    <a:pt x="79" y="33"/>
                  </a:lnTo>
                  <a:lnTo>
                    <a:pt x="76" y="33"/>
                  </a:lnTo>
                  <a:cubicBezTo>
                    <a:pt x="74" y="46"/>
                    <a:pt x="68" y="48"/>
                    <a:pt x="53" y="48"/>
                  </a:cubicBezTo>
                  <a:lnTo>
                    <a:pt x="38" y="48"/>
                  </a:lnTo>
                  <a:lnTo>
                    <a:pt x="38" y="34"/>
                  </a:lnTo>
                  <a:cubicBezTo>
                    <a:pt x="38" y="19"/>
                    <a:pt x="40" y="16"/>
                    <a:pt x="55" y="16"/>
                  </a:cubicBezTo>
                  <a:cubicBezTo>
                    <a:pt x="79" y="16"/>
                    <a:pt x="99" y="30"/>
                    <a:pt x="107" y="51"/>
                  </a:cubicBezTo>
                  <a:lnTo>
                    <a:pt x="110" y="51"/>
                  </a:lnTo>
                  <a:lnTo>
                    <a:pt x="99" y="0"/>
                  </a:lnTo>
                  <a:cubicBezTo>
                    <a:pt x="97" y="3"/>
                    <a:pt x="92" y="4"/>
                    <a:pt x="86" y="4"/>
                  </a:cubicBezTo>
                  <a:lnTo>
                    <a:pt x="0" y="4"/>
                  </a:lnTo>
                  <a:lnTo>
                    <a:pt x="0" y="8"/>
                  </a:lnTo>
                  <a:cubicBezTo>
                    <a:pt x="12" y="9"/>
                    <a:pt x="13" y="17"/>
                    <a:pt x="13" y="35"/>
                  </a:cubicBezTo>
                  <a:lnTo>
                    <a:pt x="13" y="131"/>
                  </a:lnTo>
                  <a:cubicBezTo>
                    <a:pt x="13" y="148"/>
                    <a:pt x="12" y="157"/>
                    <a:pt x="0" y="158"/>
                  </a:cubicBezTo>
                  <a:lnTo>
                    <a:pt x="0" y="1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4" name="Freeform 28"/>
            <p:cNvSpPr>
              <a:spLocks/>
            </p:cNvSpPr>
            <p:nvPr/>
          </p:nvSpPr>
          <p:spPr bwMode="auto">
            <a:xfrm>
              <a:off x="3521" y="2501"/>
              <a:ext cx="603" cy="588"/>
            </a:xfrm>
            <a:custGeom>
              <a:avLst/>
              <a:gdLst>
                <a:gd name="T0" fmla="*/ 2147483647 w 161"/>
                <a:gd name="T1" fmla="*/ 2147483647 h 157"/>
                <a:gd name="T2" fmla="*/ 2147483647 w 161"/>
                <a:gd name="T3" fmla="*/ 2147483647 h 157"/>
                <a:gd name="T4" fmla="*/ 2147483647 w 161"/>
                <a:gd name="T5" fmla="*/ 2147483647 h 157"/>
                <a:gd name="T6" fmla="*/ 2147483647 w 161"/>
                <a:gd name="T7" fmla="*/ 2147483647 h 157"/>
                <a:gd name="T8" fmla="*/ 2147483647 w 161"/>
                <a:gd name="T9" fmla="*/ 2147483647 h 157"/>
                <a:gd name="T10" fmla="*/ 2147483647 w 161"/>
                <a:gd name="T11" fmla="*/ 0 h 157"/>
                <a:gd name="T12" fmla="*/ 0 w 161"/>
                <a:gd name="T13" fmla="*/ 0 h 157"/>
                <a:gd name="T14" fmla="*/ 0 w 161"/>
                <a:gd name="T15" fmla="*/ 2147483647 h 157"/>
                <a:gd name="T16" fmla="*/ 2147483647 w 161"/>
                <a:gd name="T17" fmla="*/ 2147483647 h 157"/>
                <a:gd name="T18" fmla="*/ 2147483647 w 161"/>
                <a:gd name="T19" fmla="*/ 2147483647 h 157"/>
                <a:gd name="T20" fmla="*/ 0 w 161"/>
                <a:gd name="T21" fmla="*/ 2147483647 h 157"/>
                <a:gd name="T22" fmla="*/ 0 w 161"/>
                <a:gd name="T23" fmla="*/ 2147483647 h 157"/>
                <a:gd name="T24" fmla="*/ 2147483647 w 161"/>
                <a:gd name="T25" fmla="*/ 2147483647 h 157"/>
                <a:gd name="T26" fmla="*/ 2147483647 w 161"/>
                <a:gd name="T27" fmla="*/ 2147483647 h 157"/>
                <a:gd name="T28" fmla="*/ 2147483647 w 161"/>
                <a:gd name="T29" fmla="*/ 2147483647 h 157"/>
                <a:gd name="T30" fmla="*/ 2147483647 w 161"/>
                <a:gd name="T31" fmla="*/ 2147483647 h 157"/>
                <a:gd name="T32" fmla="*/ 2147483647 w 161"/>
                <a:gd name="T33" fmla="*/ 2147483647 h 157"/>
                <a:gd name="T34" fmla="*/ 2147483647 w 161"/>
                <a:gd name="T35" fmla="*/ 2147483647 h 157"/>
                <a:gd name="T36" fmla="*/ 2147483647 w 161"/>
                <a:gd name="T37" fmla="*/ 2147483647 h 157"/>
                <a:gd name="T38" fmla="*/ 2147483647 w 161"/>
                <a:gd name="T39" fmla="*/ 2147483647 h 157"/>
                <a:gd name="T40" fmla="*/ 2147483647 w 161"/>
                <a:gd name="T41" fmla="*/ 2147483647 h 157"/>
                <a:gd name="T42" fmla="*/ 2147483647 w 161"/>
                <a:gd name="T43" fmla="*/ 2147483647 h 157"/>
                <a:gd name="T44" fmla="*/ 2147483647 w 161"/>
                <a:gd name="T45" fmla="*/ 2147483647 h 157"/>
                <a:gd name="T46" fmla="*/ 2147483647 w 161"/>
                <a:gd name="T47" fmla="*/ 2147483647 h 157"/>
                <a:gd name="T48" fmla="*/ 2147483647 w 161"/>
                <a:gd name="T49" fmla="*/ 2147483647 h 157"/>
                <a:gd name="T50" fmla="*/ 2147483647 w 161"/>
                <a:gd name="T51" fmla="*/ 2147483647 h 157"/>
                <a:gd name="T52" fmla="*/ 2147483647 w 161"/>
                <a:gd name="T53" fmla="*/ 0 h 157"/>
                <a:gd name="T54" fmla="*/ 2147483647 w 161"/>
                <a:gd name="T55" fmla="*/ 0 h 157"/>
                <a:gd name="T56" fmla="*/ 2147483647 w 161"/>
                <a:gd name="T57" fmla="*/ 2147483647 h 157"/>
                <a:gd name="T58" fmla="*/ 2147483647 w 161"/>
                <a:gd name="T59" fmla="*/ 2147483647 h 157"/>
                <a:gd name="T60" fmla="*/ 2147483647 w 161"/>
                <a:gd name="T61" fmla="*/ 2147483647 h 15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61"/>
                <a:gd name="T94" fmla="*/ 0 h 157"/>
                <a:gd name="T95" fmla="*/ 161 w 161"/>
                <a:gd name="T96" fmla="*/ 157 h 157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61" h="157">
                  <a:moveTo>
                    <a:pt x="111" y="18"/>
                  </a:moveTo>
                  <a:lnTo>
                    <a:pt x="79" y="108"/>
                  </a:lnTo>
                  <a:lnTo>
                    <a:pt x="51" y="18"/>
                  </a:lnTo>
                  <a:cubicBezTo>
                    <a:pt x="50" y="14"/>
                    <a:pt x="49" y="12"/>
                    <a:pt x="49" y="10"/>
                  </a:cubicBezTo>
                  <a:cubicBezTo>
                    <a:pt x="49" y="7"/>
                    <a:pt x="50" y="5"/>
                    <a:pt x="53" y="4"/>
                  </a:cubicBezTo>
                  <a:lnTo>
                    <a:pt x="53" y="0"/>
                  </a:lnTo>
                  <a:lnTo>
                    <a:pt x="0" y="0"/>
                  </a:lnTo>
                  <a:lnTo>
                    <a:pt x="0" y="4"/>
                  </a:lnTo>
                  <a:cubicBezTo>
                    <a:pt x="13" y="5"/>
                    <a:pt x="14" y="13"/>
                    <a:pt x="14" y="31"/>
                  </a:cubicBezTo>
                  <a:lnTo>
                    <a:pt x="14" y="127"/>
                  </a:lnTo>
                  <a:cubicBezTo>
                    <a:pt x="14" y="144"/>
                    <a:pt x="13" y="153"/>
                    <a:pt x="0" y="154"/>
                  </a:cubicBezTo>
                  <a:lnTo>
                    <a:pt x="0" y="157"/>
                  </a:lnTo>
                  <a:lnTo>
                    <a:pt x="41" y="157"/>
                  </a:lnTo>
                  <a:lnTo>
                    <a:pt x="41" y="154"/>
                  </a:lnTo>
                  <a:cubicBezTo>
                    <a:pt x="29" y="153"/>
                    <a:pt x="28" y="144"/>
                    <a:pt x="28" y="127"/>
                  </a:cubicBezTo>
                  <a:lnTo>
                    <a:pt x="28" y="20"/>
                  </a:lnTo>
                  <a:lnTo>
                    <a:pt x="74" y="156"/>
                  </a:lnTo>
                  <a:lnTo>
                    <a:pt x="123" y="18"/>
                  </a:lnTo>
                  <a:lnTo>
                    <a:pt x="123" y="127"/>
                  </a:lnTo>
                  <a:cubicBezTo>
                    <a:pt x="123" y="144"/>
                    <a:pt x="122" y="153"/>
                    <a:pt x="110" y="154"/>
                  </a:cubicBezTo>
                  <a:lnTo>
                    <a:pt x="110" y="157"/>
                  </a:lnTo>
                  <a:lnTo>
                    <a:pt x="161" y="157"/>
                  </a:lnTo>
                  <a:lnTo>
                    <a:pt x="161" y="154"/>
                  </a:lnTo>
                  <a:cubicBezTo>
                    <a:pt x="149" y="153"/>
                    <a:pt x="148" y="144"/>
                    <a:pt x="148" y="127"/>
                  </a:cubicBezTo>
                  <a:lnTo>
                    <a:pt x="148" y="31"/>
                  </a:lnTo>
                  <a:cubicBezTo>
                    <a:pt x="148" y="13"/>
                    <a:pt x="149" y="5"/>
                    <a:pt x="161" y="4"/>
                  </a:cubicBezTo>
                  <a:lnTo>
                    <a:pt x="161" y="0"/>
                  </a:lnTo>
                  <a:lnTo>
                    <a:pt x="108" y="0"/>
                  </a:lnTo>
                  <a:lnTo>
                    <a:pt x="108" y="4"/>
                  </a:lnTo>
                  <a:cubicBezTo>
                    <a:pt x="111" y="5"/>
                    <a:pt x="113" y="7"/>
                    <a:pt x="113" y="10"/>
                  </a:cubicBezTo>
                  <a:cubicBezTo>
                    <a:pt x="113" y="11"/>
                    <a:pt x="112" y="14"/>
                    <a:pt x="111" y="1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5" name="Freeform 29"/>
            <p:cNvSpPr>
              <a:spLocks/>
            </p:cNvSpPr>
            <p:nvPr/>
          </p:nvSpPr>
          <p:spPr bwMode="auto">
            <a:xfrm>
              <a:off x="1469" y="1215"/>
              <a:ext cx="2871" cy="942"/>
            </a:xfrm>
            <a:custGeom>
              <a:avLst/>
              <a:gdLst>
                <a:gd name="T0" fmla="*/ 0 w 768"/>
                <a:gd name="T1" fmla="*/ 2147483647 h 252"/>
                <a:gd name="T2" fmla="*/ 2147483647 w 768"/>
                <a:gd name="T3" fmla="*/ 0 h 252"/>
                <a:gd name="T4" fmla="*/ 2147483647 w 768"/>
                <a:gd name="T5" fmla="*/ 2147483647 h 252"/>
                <a:gd name="T6" fmla="*/ 2147483647 w 768"/>
                <a:gd name="T7" fmla="*/ 2147483647 h 252"/>
                <a:gd name="T8" fmla="*/ 0 w 768"/>
                <a:gd name="T9" fmla="*/ 2147483647 h 2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68"/>
                <a:gd name="T16" fmla="*/ 0 h 252"/>
                <a:gd name="T17" fmla="*/ 768 w 768"/>
                <a:gd name="T18" fmla="*/ 252 h 2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68" h="252">
                  <a:moveTo>
                    <a:pt x="0" y="124"/>
                  </a:moveTo>
                  <a:lnTo>
                    <a:pt x="381" y="0"/>
                  </a:lnTo>
                  <a:lnTo>
                    <a:pt x="768" y="124"/>
                  </a:lnTo>
                  <a:lnTo>
                    <a:pt x="386" y="252"/>
                  </a:lnTo>
                  <a:lnTo>
                    <a:pt x="0" y="1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6" name="Freeform 30"/>
            <p:cNvSpPr>
              <a:spLocks/>
            </p:cNvSpPr>
            <p:nvPr/>
          </p:nvSpPr>
          <p:spPr bwMode="auto">
            <a:xfrm>
              <a:off x="2003" y="1993"/>
              <a:ext cx="1799" cy="419"/>
            </a:xfrm>
            <a:custGeom>
              <a:avLst/>
              <a:gdLst>
                <a:gd name="T0" fmla="*/ 0 w 481"/>
                <a:gd name="T1" fmla="*/ 2147483647 h 112"/>
                <a:gd name="T2" fmla="*/ 0 w 481"/>
                <a:gd name="T3" fmla="*/ 0 h 112"/>
                <a:gd name="T4" fmla="*/ 2147483647 w 481"/>
                <a:gd name="T5" fmla="*/ 2147483647 h 112"/>
                <a:gd name="T6" fmla="*/ 2147483647 w 481"/>
                <a:gd name="T7" fmla="*/ 0 h 112"/>
                <a:gd name="T8" fmla="*/ 2147483647 w 481"/>
                <a:gd name="T9" fmla="*/ 2147483647 h 112"/>
                <a:gd name="T10" fmla="*/ 0 w 481"/>
                <a:gd name="T11" fmla="*/ 2147483647 h 1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81"/>
                <a:gd name="T19" fmla="*/ 0 h 112"/>
                <a:gd name="T20" fmla="*/ 481 w 481"/>
                <a:gd name="T21" fmla="*/ 112 h 11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81" h="112">
                  <a:moveTo>
                    <a:pt x="0" y="112"/>
                  </a:moveTo>
                  <a:lnTo>
                    <a:pt x="0" y="0"/>
                  </a:lnTo>
                  <a:lnTo>
                    <a:pt x="241" y="82"/>
                  </a:lnTo>
                  <a:lnTo>
                    <a:pt x="481" y="0"/>
                  </a:lnTo>
                  <a:lnTo>
                    <a:pt x="481" y="112"/>
                  </a:lnTo>
                  <a:lnTo>
                    <a:pt x="0" y="1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</p:grpSp>
      <p:sp>
        <p:nvSpPr>
          <p:cNvPr id="17" name="Shape 126"/>
          <p:cNvSpPr txBox="1">
            <a:spLocks noGrp="1"/>
          </p:cNvSpPr>
          <p:nvPr>
            <p:ph idx="1"/>
          </p:nvPr>
        </p:nvSpPr>
        <p:spPr>
          <a:xfrm>
            <a:off x="336713" y="901611"/>
            <a:ext cx="3746173" cy="377460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just" rtl="0">
              <a:spcBef>
                <a:spcPts val="0"/>
              </a:spcBef>
              <a:buNone/>
            </a:pPr>
            <a:r>
              <a:rPr lang="en-GB" sz="1400" b="1" dirty="0">
                <a:latin typeface="Times New Roman" panose="02020603050405020304" pitchFamily="18" charset="0"/>
                <a:ea typeface="Droid Serif"/>
                <a:cs typeface="Times New Roman" panose="02020603050405020304" pitchFamily="18" charset="0"/>
                <a:sym typeface="Droid Serif"/>
              </a:rPr>
              <a:t>i-Practice – </a:t>
            </a:r>
            <a:r>
              <a:rPr lang="en-GB" sz="1400" dirty="0">
                <a:latin typeface="Times New Roman" panose="02020603050405020304" pitchFamily="18" charset="0"/>
                <a:ea typeface="Droid Serif"/>
                <a:cs typeface="Times New Roman" panose="02020603050405020304" pitchFamily="18" charset="0"/>
                <a:sym typeface="Droid Serif"/>
              </a:rPr>
              <a:t>это</a:t>
            </a:r>
            <a:r>
              <a:rPr lang="en-GB" sz="1400" b="1" dirty="0">
                <a:latin typeface="Times New Roman" panose="02020603050405020304" pitchFamily="18" charset="0"/>
                <a:ea typeface="Droid Serif"/>
                <a:cs typeface="Times New Roman" panose="02020603050405020304" pitchFamily="18" charset="0"/>
                <a:sym typeface="Droid Serif"/>
              </a:rPr>
              <a:t> виртуальная мастерская </a:t>
            </a:r>
            <a:r>
              <a:rPr lang="en-GB" sz="1400" dirty="0">
                <a:latin typeface="Times New Roman" panose="02020603050405020304" pitchFamily="18" charset="0"/>
                <a:ea typeface="Droid Serif"/>
                <a:cs typeface="Times New Roman" panose="02020603050405020304" pitchFamily="18" charset="0"/>
                <a:sym typeface="Droid Serif"/>
              </a:rPr>
              <a:t>с возможностью применить полученные теоретические знания на практике посредством выполнения ряда действий</a:t>
            </a:r>
            <a:r>
              <a:rPr lang="en-GB" sz="1400" b="1" dirty="0">
                <a:latin typeface="Times New Roman" panose="02020603050405020304" pitchFamily="18" charset="0"/>
                <a:ea typeface="Droid Serif"/>
                <a:cs typeface="Times New Roman" panose="02020603050405020304" pitchFamily="18" charset="0"/>
                <a:sym typeface="Droid Serif"/>
              </a:rPr>
              <a:t> Step by Step</a:t>
            </a:r>
            <a:r>
              <a:rPr lang="en-GB" sz="1400" dirty="0">
                <a:latin typeface="Times New Roman" panose="02020603050405020304" pitchFamily="18" charset="0"/>
                <a:ea typeface="Droid Serif"/>
                <a:cs typeface="Times New Roman" panose="02020603050405020304" pitchFamily="18" charset="0"/>
                <a:sym typeface="Droid Serif"/>
              </a:rPr>
              <a:t>.</a:t>
            </a:r>
          </a:p>
          <a:p>
            <a:pPr lvl="0" algn="just" rtl="0">
              <a:spcBef>
                <a:spcPts val="0"/>
              </a:spcBef>
              <a:buNone/>
            </a:pPr>
            <a:r>
              <a:rPr lang="en-GB" sz="1400" dirty="0" smtClean="0">
                <a:latin typeface="Times New Roman" panose="02020603050405020304" pitchFamily="18" charset="0"/>
                <a:ea typeface="Droid Serif"/>
                <a:cs typeface="Times New Roman" panose="02020603050405020304" pitchFamily="18" charset="0"/>
                <a:sym typeface="Droid Serif"/>
              </a:rPr>
              <a:t>В </a:t>
            </a:r>
            <a:r>
              <a:rPr lang="en-GB" sz="1400" dirty="0">
                <a:latin typeface="Times New Roman" panose="02020603050405020304" pitchFamily="18" charset="0"/>
                <a:ea typeface="Droid Serif"/>
                <a:cs typeface="Times New Roman" panose="02020603050405020304" pitchFamily="18" charset="0"/>
                <a:sym typeface="Droid Serif"/>
              </a:rPr>
              <a:t>каждом</a:t>
            </a:r>
            <a:r>
              <a:rPr lang="en-GB" sz="1400" b="1" dirty="0">
                <a:latin typeface="Times New Roman" panose="02020603050405020304" pitchFamily="18" charset="0"/>
                <a:ea typeface="Droid Serif"/>
                <a:cs typeface="Times New Roman" panose="02020603050405020304" pitchFamily="18" charset="0"/>
                <a:sym typeface="Droid Serif"/>
              </a:rPr>
              <a:t> i-Practice:</a:t>
            </a:r>
          </a:p>
          <a:p>
            <a:pPr marL="457200" lvl="0" indent="-330200" algn="just" rtl="0">
              <a:spcBef>
                <a:spcPts val="0"/>
              </a:spcBef>
              <a:buClr>
                <a:schemeClr val="accent1">
                  <a:lumMod val="75000"/>
                </a:schemeClr>
              </a:buClr>
              <a:buSzPct val="100000"/>
              <a:buFont typeface="Droid Serif"/>
              <a:buChar char="✓"/>
            </a:pPr>
            <a:r>
              <a:rPr lang="en-GB" sz="1400" b="1" dirty="0" err="1" smtClean="0">
                <a:latin typeface="Times New Roman" panose="02020603050405020304" pitchFamily="18" charset="0"/>
                <a:ea typeface="Droid Serif"/>
                <a:cs typeface="Times New Roman" panose="02020603050405020304" pitchFamily="18" charset="0"/>
                <a:sym typeface="Droid Serif"/>
              </a:rPr>
              <a:t>компьютерная</a:t>
            </a:r>
            <a:r>
              <a:rPr lang="en-GB" sz="1400" b="1" dirty="0" smtClean="0">
                <a:latin typeface="Times New Roman" panose="02020603050405020304" pitchFamily="18" charset="0"/>
                <a:ea typeface="Droid Serif"/>
                <a:cs typeface="Times New Roman" panose="02020603050405020304" pitchFamily="18" charset="0"/>
                <a:sym typeface="Droid Serif"/>
              </a:rPr>
              <a:t> </a:t>
            </a:r>
            <a:r>
              <a:rPr lang="en-GB" sz="1400" b="1" dirty="0">
                <a:latin typeface="Times New Roman" panose="02020603050405020304" pitchFamily="18" charset="0"/>
                <a:ea typeface="Droid Serif"/>
                <a:cs typeface="Times New Roman" panose="02020603050405020304" pitchFamily="18" charset="0"/>
                <a:sym typeface="Droid Serif"/>
              </a:rPr>
              <a:t>имитация </a:t>
            </a:r>
            <a:r>
              <a:rPr lang="en-GB" sz="1400" dirty="0">
                <a:latin typeface="Times New Roman" panose="02020603050405020304" pitchFamily="18" charset="0"/>
                <a:ea typeface="Droid Serif"/>
                <a:cs typeface="Times New Roman" panose="02020603050405020304" pitchFamily="18" charset="0"/>
                <a:sym typeface="Droid Serif"/>
              </a:rPr>
              <a:t>рабочих процессов, позволяющая студенту освоить необходимые практические навыки до реальной практики;</a:t>
            </a:r>
          </a:p>
          <a:p>
            <a:pPr marL="457200" lvl="0" indent="-330200" algn="just" rtl="0">
              <a:spcBef>
                <a:spcPts val="0"/>
              </a:spcBef>
              <a:buClr>
                <a:schemeClr val="accent1">
                  <a:lumMod val="75000"/>
                </a:schemeClr>
              </a:buClr>
              <a:buSzPct val="100000"/>
              <a:buFont typeface="Droid Serif"/>
              <a:buChar char="✓"/>
            </a:pPr>
            <a:r>
              <a:rPr lang="en-GB" sz="1400" b="1" dirty="0" smtClean="0">
                <a:latin typeface="Times New Roman" panose="02020603050405020304" pitchFamily="18" charset="0"/>
                <a:ea typeface="Droid Serif"/>
                <a:cs typeface="Times New Roman" panose="02020603050405020304" pitchFamily="18" charset="0"/>
                <a:sym typeface="Droid Serif"/>
              </a:rPr>
              <a:t>обучающие </a:t>
            </a:r>
            <a:r>
              <a:rPr lang="en-GB" sz="1400" dirty="0">
                <a:latin typeface="Times New Roman" panose="02020603050405020304" pitchFamily="18" charset="0"/>
                <a:ea typeface="Droid Serif"/>
                <a:cs typeface="Times New Roman" panose="02020603050405020304" pitchFamily="18" charset="0"/>
                <a:sym typeface="Droid Serif"/>
              </a:rPr>
              <a:t>модули с цветовой индикацией необходимых действий и их правильной последовательностью;</a:t>
            </a:r>
          </a:p>
          <a:p>
            <a:pPr marL="457200" lvl="0" indent="-330200" algn="just" rtl="0">
              <a:spcBef>
                <a:spcPts val="0"/>
              </a:spcBef>
              <a:buClr>
                <a:schemeClr val="accent1">
                  <a:lumMod val="75000"/>
                </a:schemeClr>
              </a:buClr>
              <a:buSzPct val="100000"/>
              <a:buFont typeface="Droid Serif"/>
              <a:buChar char="✓"/>
            </a:pPr>
            <a:r>
              <a:rPr lang="en-GB" sz="1400" b="1" dirty="0" smtClean="0">
                <a:latin typeface="Times New Roman" panose="02020603050405020304" pitchFamily="18" charset="0"/>
                <a:ea typeface="Droid Serif"/>
                <a:cs typeface="Times New Roman" panose="02020603050405020304" pitchFamily="18" charset="0"/>
                <a:sym typeface="Droid Serif"/>
              </a:rPr>
              <a:t>практические </a:t>
            </a:r>
            <a:r>
              <a:rPr lang="en-GB" sz="1400" dirty="0">
                <a:latin typeface="Times New Roman" panose="02020603050405020304" pitchFamily="18" charset="0"/>
                <a:ea typeface="Droid Serif"/>
                <a:cs typeface="Times New Roman" panose="02020603050405020304" pitchFamily="18" charset="0"/>
                <a:sym typeface="Droid Serif"/>
              </a:rPr>
              <a:t>модули, где студ</a:t>
            </a:r>
            <a:r>
              <a:rPr lang="en-GB" sz="1400" dirty="0">
                <a:solidFill>
                  <a:schemeClr val="dk1"/>
                </a:solidFill>
                <a:latin typeface="Times New Roman" panose="02020603050405020304" pitchFamily="18" charset="0"/>
                <a:ea typeface="Droid Serif"/>
                <a:cs typeface="Times New Roman" panose="02020603050405020304" pitchFamily="18" charset="0"/>
                <a:sym typeface="Droid Serif"/>
              </a:rPr>
              <a:t>ент самостоятельно выполняет все необходимые действия рабочих процессов.</a:t>
            </a:r>
          </a:p>
          <a:p>
            <a:pPr lvl="0" algn="just" rtl="0">
              <a:spcBef>
                <a:spcPts val="0"/>
              </a:spcBef>
              <a:buNone/>
            </a:pPr>
            <a:endParaRPr sz="1500" b="1" dirty="0">
              <a:latin typeface="Droid Serif"/>
              <a:ea typeface="Droid Serif"/>
              <a:cs typeface="Droid Serif"/>
              <a:sym typeface="Droid Serif"/>
            </a:endParaRPr>
          </a:p>
          <a:p>
            <a:pPr lvl="0" algn="just" rtl="0">
              <a:spcBef>
                <a:spcPts val="0"/>
              </a:spcBef>
              <a:buNone/>
            </a:pPr>
            <a:endParaRPr sz="1500" b="1" dirty="0">
              <a:latin typeface="Droid Serif"/>
              <a:ea typeface="Droid Serif"/>
              <a:cs typeface="Droid Serif"/>
              <a:sym typeface="Droid Serif"/>
            </a:endParaRPr>
          </a:p>
        </p:txBody>
      </p:sp>
      <p:pic>
        <p:nvPicPr>
          <p:cNvPr id="18" name="Рисунок 17"/>
          <p:cNvPicPr/>
          <p:nvPr/>
        </p:nvPicPr>
        <p:blipFill>
          <a:blip r:embed="rId2"/>
          <a:stretch>
            <a:fillRect/>
          </a:stretch>
        </p:blipFill>
        <p:spPr>
          <a:xfrm>
            <a:off x="4180114" y="4027713"/>
            <a:ext cx="4787613" cy="2514601"/>
          </a:xfrm>
          <a:prstGeom prst="rect">
            <a:avLst/>
          </a:prstGeom>
        </p:spPr>
      </p:pic>
      <p:pic>
        <p:nvPicPr>
          <p:cNvPr id="19" name="Рисунок 18"/>
          <p:cNvPicPr/>
          <p:nvPr/>
        </p:nvPicPr>
        <p:blipFill>
          <a:blip r:embed="rId3"/>
          <a:stretch>
            <a:fillRect/>
          </a:stretch>
        </p:blipFill>
        <p:spPr>
          <a:xfrm>
            <a:off x="4180114" y="986793"/>
            <a:ext cx="4771340" cy="2819401"/>
          </a:xfrm>
          <a:prstGeom prst="rect">
            <a:avLst/>
          </a:prstGeom>
        </p:spPr>
      </p:pic>
      <p:pic>
        <p:nvPicPr>
          <p:cNvPr id="20" name="Рисунок 19"/>
          <p:cNvPicPr/>
          <p:nvPr/>
        </p:nvPicPr>
        <p:blipFill>
          <a:blip r:embed="rId4"/>
          <a:stretch>
            <a:fillRect/>
          </a:stretch>
        </p:blipFill>
        <p:spPr>
          <a:xfrm>
            <a:off x="446314" y="4495800"/>
            <a:ext cx="3526972" cy="2046514"/>
          </a:xfrm>
          <a:prstGeom prst="rect">
            <a:avLst/>
          </a:prstGeom>
        </p:spPr>
      </p:pic>
      <p:sp>
        <p:nvSpPr>
          <p:cNvPr id="21" name="Прямоугольник 20"/>
          <p:cNvSpPr/>
          <p:nvPr/>
        </p:nvSpPr>
        <p:spPr>
          <a:xfrm>
            <a:off x="4180114" y="986793"/>
            <a:ext cx="4771340" cy="281940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4180114" y="4027713"/>
            <a:ext cx="4787613" cy="251460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446314" y="4495800"/>
            <a:ext cx="3526972" cy="204651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1704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91886" y="121645"/>
            <a:ext cx="8565077" cy="748753"/>
          </a:xfr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роли в СЭО 3.0.</a:t>
            </a:r>
            <a:b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" name="Group 31"/>
          <p:cNvGrpSpPr>
            <a:grpSpLocks/>
          </p:cNvGrpSpPr>
          <p:nvPr/>
        </p:nvGrpSpPr>
        <p:grpSpPr bwMode="auto">
          <a:xfrm>
            <a:off x="7565586" y="208458"/>
            <a:ext cx="1288473" cy="498765"/>
            <a:chOff x="964" y="1215"/>
            <a:chExt cx="3829" cy="1889"/>
          </a:xfrm>
          <a:solidFill>
            <a:srgbClr val="0070C0"/>
          </a:solidFill>
        </p:grpSpPr>
        <p:sp>
          <p:nvSpPr>
            <p:cNvPr id="6" name="Freeform 20"/>
            <p:cNvSpPr>
              <a:spLocks noEditPoints="1"/>
            </p:cNvSpPr>
            <p:nvPr/>
          </p:nvSpPr>
          <p:spPr bwMode="auto">
            <a:xfrm>
              <a:off x="4254" y="2501"/>
              <a:ext cx="539" cy="588"/>
            </a:xfrm>
            <a:custGeom>
              <a:avLst/>
              <a:gdLst>
                <a:gd name="T0" fmla="*/ 2147483647 w 144"/>
                <a:gd name="T1" fmla="*/ 2147483647 h 157"/>
                <a:gd name="T2" fmla="*/ 2147483647 w 144"/>
                <a:gd name="T3" fmla="*/ 2147483647 h 157"/>
                <a:gd name="T4" fmla="*/ 2147483647 w 144"/>
                <a:gd name="T5" fmla="*/ 2147483647 h 157"/>
                <a:gd name="T6" fmla="*/ 2147483647 w 144"/>
                <a:gd name="T7" fmla="*/ 2147483647 h 157"/>
                <a:gd name="T8" fmla="*/ 2147483647 w 144"/>
                <a:gd name="T9" fmla="*/ 2147483647 h 157"/>
                <a:gd name="T10" fmla="*/ 2147483647 w 144"/>
                <a:gd name="T11" fmla="*/ 2147483647 h 157"/>
                <a:gd name="T12" fmla="*/ 2147483647 w 144"/>
                <a:gd name="T13" fmla="*/ 2147483647 h 157"/>
                <a:gd name="T14" fmla="*/ 2147483647 w 144"/>
                <a:gd name="T15" fmla="*/ 2147483647 h 157"/>
                <a:gd name="T16" fmla="*/ 2147483647 w 144"/>
                <a:gd name="T17" fmla="*/ 2147483647 h 157"/>
                <a:gd name="T18" fmla="*/ 2147483647 w 144"/>
                <a:gd name="T19" fmla="*/ 2147483647 h 157"/>
                <a:gd name="T20" fmla="*/ 2147483647 w 144"/>
                <a:gd name="T21" fmla="*/ 2147483647 h 157"/>
                <a:gd name="T22" fmla="*/ 2147483647 w 144"/>
                <a:gd name="T23" fmla="*/ 2147483647 h 157"/>
                <a:gd name="T24" fmla="*/ 2147483647 w 144"/>
                <a:gd name="T25" fmla="*/ 2147483647 h 157"/>
                <a:gd name="T26" fmla="*/ 2147483647 w 144"/>
                <a:gd name="T27" fmla="*/ 0 h 157"/>
                <a:gd name="T28" fmla="*/ 2147483647 w 144"/>
                <a:gd name="T29" fmla="*/ 0 h 157"/>
                <a:gd name="T30" fmla="*/ 2147483647 w 144"/>
                <a:gd name="T31" fmla="*/ 2147483647 h 157"/>
                <a:gd name="T32" fmla="*/ 2147483647 w 144"/>
                <a:gd name="T33" fmla="*/ 2147483647 h 157"/>
                <a:gd name="T34" fmla="*/ 2147483647 w 144"/>
                <a:gd name="T35" fmla="*/ 2147483647 h 157"/>
                <a:gd name="T36" fmla="*/ 2147483647 w 144"/>
                <a:gd name="T37" fmla="*/ 2147483647 h 157"/>
                <a:gd name="T38" fmla="*/ 0 w 144"/>
                <a:gd name="T39" fmla="*/ 2147483647 h 157"/>
                <a:gd name="T40" fmla="*/ 0 w 144"/>
                <a:gd name="T41" fmla="*/ 2147483647 h 157"/>
                <a:gd name="T42" fmla="*/ 2147483647 w 144"/>
                <a:gd name="T43" fmla="*/ 2147483647 h 157"/>
                <a:gd name="T44" fmla="*/ 2147483647 w 144"/>
                <a:gd name="T45" fmla="*/ 2147483647 h 157"/>
                <a:gd name="T46" fmla="*/ 2147483647 w 144"/>
                <a:gd name="T47" fmla="*/ 2147483647 h 157"/>
                <a:gd name="T48" fmla="*/ 2147483647 w 144"/>
                <a:gd name="T49" fmla="*/ 2147483647 h 157"/>
                <a:gd name="T50" fmla="*/ 2147483647 w 144"/>
                <a:gd name="T51" fmla="*/ 2147483647 h 157"/>
                <a:gd name="T52" fmla="*/ 2147483647 w 144"/>
                <a:gd name="T53" fmla="*/ 2147483647 h 157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44"/>
                <a:gd name="T82" fmla="*/ 0 h 157"/>
                <a:gd name="T83" fmla="*/ 144 w 144"/>
                <a:gd name="T84" fmla="*/ 157 h 157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44" h="157">
                  <a:moveTo>
                    <a:pt x="42" y="154"/>
                  </a:moveTo>
                  <a:cubicBezTo>
                    <a:pt x="35" y="153"/>
                    <a:pt x="32" y="149"/>
                    <a:pt x="32" y="142"/>
                  </a:cubicBezTo>
                  <a:cubicBezTo>
                    <a:pt x="32" y="138"/>
                    <a:pt x="33" y="133"/>
                    <a:pt x="35" y="126"/>
                  </a:cubicBezTo>
                  <a:lnTo>
                    <a:pt x="47" y="87"/>
                  </a:lnTo>
                  <a:cubicBezTo>
                    <a:pt x="83" y="92"/>
                    <a:pt x="104" y="114"/>
                    <a:pt x="104" y="139"/>
                  </a:cubicBezTo>
                  <a:cubicBezTo>
                    <a:pt x="104" y="147"/>
                    <a:pt x="102" y="151"/>
                    <a:pt x="95" y="154"/>
                  </a:cubicBezTo>
                  <a:lnTo>
                    <a:pt x="95" y="157"/>
                  </a:lnTo>
                  <a:lnTo>
                    <a:pt x="144" y="157"/>
                  </a:lnTo>
                  <a:lnTo>
                    <a:pt x="144" y="154"/>
                  </a:lnTo>
                  <a:cubicBezTo>
                    <a:pt x="134" y="153"/>
                    <a:pt x="132" y="145"/>
                    <a:pt x="127" y="130"/>
                  </a:cubicBezTo>
                  <a:lnTo>
                    <a:pt x="93" y="18"/>
                  </a:lnTo>
                  <a:cubicBezTo>
                    <a:pt x="92" y="16"/>
                    <a:pt x="91" y="14"/>
                    <a:pt x="91" y="12"/>
                  </a:cubicBezTo>
                  <a:cubicBezTo>
                    <a:pt x="91" y="8"/>
                    <a:pt x="93" y="6"/>
                    <a:pt x="97" y="4"/>
                  </a:cubicBezTo>
                  <a:lnTo>
                    <a:pt x="97" y="0"/>
                  </a:lnTo>
                  <a:lnTo>
                    <a:pt x="52" y="0"/>
                  </a:lnTo>
                  <a:lnTo>
                    <a:pt x="52" y="4"/>
                  </a:lnTo>
                  <a:cubicBezTo>
                    <a:pt x="56" y="6"/>
                    <a:pt x="58" y="8"/>
                    <a:pt x="58" y="12"/>
                  </a:cubicBezTo>
                  <a:cubicBezTo>
                    <a:pt x="58" y="14"/>
                    <a:pt x="57" y="16"/>
                    <a:pt x="56" y="18"/>
                  </a:cubicBezTo>
                  <a:lnTo>
                    <a:pt x="21" y="124"/>
                  </a:lnTo>
                  <a:cubicBezTo>
                    <a:pt x="16" y="140"/>
                    <a:pt x="13" y="151"/>
                    <a:pt x="0" y="154"/>
                  </a:cubicBezTo>
                  <a:lnTo>
                    <a:pt x="0" y="157"/>
                  </a:lnTo>
                  <a:lnTo>
                    <a:pt x="42" y="157"/>
                  </a:lnTo>
                  <a:lnTo>
                    <a:pt x="42" y="154"/>
                  </a:lnTo>
                  <a:close/>
                  <a:moveTo>
                    <a:pt x="51" y="75"/>
                  </a:moveTo>
                  <a:lnTo>
                    <a:pt x="69" y="20"/>
                  </a:lnTo>
                  <a:lnTo>
                    <a:pt x="90" y="91"/>
                  </a:lnTo>
                  <a:cubicBezTo>
                    <a:pt x="79" y="80"/>
                    <a:pt x="67" y="77"/>
                    <a:pt x="51" y="7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7" name="Freeform 21"/>
            <p:cNvSpPr>
              <a:spLocks noEditPoints="1"/>
            </p:cNvSpPr>
            <p:nvPr/>
          </p:nvSpPr>
          <p:spPr bwMode="auto">
            <a:xfrm>
              <a:off x="2474" y="2501"/>
              <a:ext cx="531" cy="588"/>
            </a:xfrm>
            <a:custGeom>
              <a:avLst/>
              <a:gdLst>
                <a:gd name="T0" fmla="*/ 0 w 142"/>
                <a:gd name="T1" fmla="*/ 2147483647 h 157"/>
                <a:gd name="T2" fmla="*/ 2147483647 w 142"/>
                <a:gd name="T3" fmla="*/ 2147483647 h 157"/>
                <a:gd name="T4" fmla="*/ 2147483647 w 142"/>
                <a:gd name="T5" fmla="*/ 2147483647 h 157"/>
                <a:gd name="T6" fmla="*/ 2147483647 w 142"/>
                <a:gd name="T7" fmla="*/ 2147483647 h 157"/>
                <a:gd name="T8" fmla="*/ 2147483647 w 142"/>
                <a:gd name="T9" fmla="*/ 2147483647 h 157"/>
                <a:gd name="T10" fmla="*/ 2147483647 w 142"/>
                <a:gd name="T11" fmla="*/ 0 h 157"/>
                <a:gd name="T12" fmla="*/ 0 w 142"/>
                <a:gd name="T13" fmla="*/ 0 h 157"/>
                <a:gd name="T14" fmla="*/ 0 w 142"/>
                <a:gd name="T15" fmla="*/ 2147483647 h 157"/>
                <a:gd name="T16" fmla="*/ 2147483647 w 142"/>
                <a:gd name="T17" fmla="*/ 2147483647 h 157"/>
                <a:gd name="T18" fmla="*/ 2147483647 w 142"/>
                <a:gd name="T19" fmla="*/ 2147483647 h 157"/>
                <a:gd name="T20" fmla="*/ 0 w 142"/>
                <a:gd name="T21" fmla="*/ 2147483647 h 157"/>
                <a:gd name="T22" fmla="*/ 0 w 142"/>
                <a:gd name="T23" fmla="*/ 2147483647 h 157"/>
                <a:gd name="T24" fmla="*/ 2147483647 w 142"/>
                <a:gd name="T25" fmla="*/ 2147483647 h 157"/>
                <a:gd name="T26" fmla="*/ 2147483647 w 142"/>
                <a:gd name="T27" fmla="*/ 2147483647 h 157"/>
                <a:gd name="T28" fmla="*/ 2147483647 w 142"/>
                <a:gd name="T29" fmla="*/ 2147483647 h 157"/>
                <a:gd name="T30" fmla="*/ 2147483647 w 142"/>
                <a:gd name="T31" fmla="*/ 2147483647 h 157"/>
                <a:gd name="T32" fmla="*/ 2147483647 w 142"/>
                <a:gd name="T33" fmla="*/ 2147483647 h 157"/>
                <a:gd name="T34" fmla="*/ 2147483647 w 142"/>
                <a:gd name="T35" fmla="*/ 2147483647 h 1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42"/>
                <a:gd name="T55" fmla="*/ 0 h 157"/>
                <a:gd name="T56" fmla="*/ 142 w 142"/>
                <a:gd name="T57" fmla="*/ 157 h 1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42" h="157">
                  <a:moveTo>
                    <a:pt x="0" y="157"/>
                  </a:moveTo>
                  <a:lnTo>
                    <a:pt x="68" y="157"/>
                  </a:lnTo>
                  <a:cubicBezTo>
                    <a:pt x="91" y="157"/>
                    <a:pt x="107" y="154"/>
                    <a:pt x="121" y="140"/>
                  </a:cubicBezTo>
                  <a:cubicBezTo>
                    <a:pt x="134" y="127"/>
                    <a:pt x="142" y="109"/>
                    <a:pt x="142" y="89"/>
                  </a:cubicBezTo>
                  <a:cubicBezTo>
                    <a:pt x="142" y="59"/>
                    <a:pt x="129" y="33"/>
                    <a:pt x="108" y="17"/>
                  </a:cubicBezTo>
                  <a:cubicBezTo>
                    <a:pt x="94" y="6"/>
                    <a:pt x="76" y="0"/>
                    <a:pt x="55" y="0"/>
                  </a:cubicBezTo>
                  <a:lnTo>
                    <a:pt x="0" y="0"/>
                  </a:lnTo>
                  <a:lnTo>
                    <a:pt x="0" y="4"/>
                  </a:lnTo>
                  <a:cubicBezTo>
                    <a:pt x="12" y="5"/>
                    <a:pt x="13" y="12"/>
                    <a:pt x="13" y="30"/>
                  </a:cubicBezTo>
                  <a:lnTo>
                    <a:pt x="13" y="128"/>
                  </a:lnTo>
                  <a:cubicBezTo>
                    <a:pt x="13" y="145"/>
                    <a:pt x="12" y="153"/>
                    <a:pt x="0" y="154"/>
                  </a:cubicBezTo>
                  <a:lnTo>
                    <a:pt x="0" y="157"/>
                  </a:lnTo>
                  <a:close/>
                  <a:moveTo>
                    <a:pt x="38" y="124"/>
                  </a:moveTo>
                  <a:lnTo>
                    <a:pt x="38" y="34"/>
                  </a:lnTo>
                  <a:cubicBezTo>
                    <a:pt x="38" y="18"/>
                    <a:pt x="40" y="12"/>
                    <a:pt x="56" y="12"/>
                  </a:cubicBezTo>
                  <a:cubicBezTo>
                    <a:pt x="87" y="12"/>
                    <a:pt x="115" y="45"/>
                    <a:pt x="115" y="86"/>
                  </a:cubicBezTo>
                  <a:cubicBezTo>
                    <a:pt x="115" y="122"/>
                    <a:pt x="95" y="146"/>
                    <a:pt x="60" y="146"/>
                  </a:cubicBezTo>
                  <a:cubicBezTo>
                    <a:pt x="38" y="146"/>
                    <a:pt x="38" y="143"/>
                    <a:pt x="38" y="12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8" name="Freeform 22"/>
            <p:cNvSpPr>
              <a:spLocks noEditPoints="1"/>
            </p:cNvSpPr>
            <p:nvPr/>
          </p:nvSpPr>
          <p:spPr bwMode="auto">
            <a:xfrm>
              <a:off x="1917" y="2501"/>
              <a:ext cx="539" cy="588"/>
            </a:xfrm>
            <a:custGeom>
              <a:avLst/>
              <a:gdLst>
                <a:gd name="T0" fmla="*/ 2147483647 w 144"/>
                <a:gd name="T1" fmla="*/ 2147483647 h 157"/>
                <a:gd name="T2" fmla="*/ 2147483647 w 144"/>
                <a:gd name="T3" fmla="*/ 2147483647 h 157"/>
                <a:gd name="T4" fmla="*/ 2147483647 w 144"/>
                <a:gd name="T5" fmla="*/ 2147483647 h 157"/>
                <a:gd name="T6" fmla="*/ 2147483647 w 144"/>
                <a:gd name="T7" fmla="*/ 2147483647 h 157"/>
                <a:gd name="T8" fmla="*/ 2147483647 w 144"/>
                <a:gd name="T9" fmla="*/ 2147483647 h 157"/>
                <a:gd name="T10" fmla="*/ 2147483647 w 144"/>
                <a:gd name="T11" fmla="*/ 2147483647 h 157"/>
                <a:gd name="T12" fmla="*/ 2147483647 w 144"/>
                <a:gd name="T13" fmla="*/ 2147483647 h 157"/>
                <a:gd name="T14" fmla="*/ 2147483647 w 144"/>
                <a:gd name="T15" fmla="*/ 2147483647 h 157"/>
                <a:gd name="T16" fmla="*/ 2147483647 w 144"/>
                <a:gd name="T17" fmla="*/ 2147483647 h 157"/>
                <a:gd name="T18" fmla="*/ 2147483647 w 144"/>
                <a:gd name="T19" fmla="*/ 2147483647 h 157"/>
                <a:gd name="T20" fmla="*/ 2147483647 w 144"/>
                <a:gd name="T21" fmla="*/ 2147483647 h 157"/>
                <a:gd name="T22" fmla="*/ 2147483647 w 144"/>
                <a:gd name="T23" fmla="*/ 2147483647 h 157"/>
                <a:gd name="T24" fmla="*/ 2147483647 w 144"/>
                <a:gd name="T25" fmla="*/ 2147483647 h 157"/>
                <a:gd name="T26" fmla="*/ 2147483647 w 144"/>
                <a:gd name="T27" fmla="*/ 0 h 157"/>
                <a:gd name="T28" fmla="*/ 2147483647 w 144"/>
                <a:gd name="T29" fmla="*/ 0 h 157"/>
                <a:gd name="T30" fmla="*/ 2147483647 w 144"/>
                <a:gd name="T31" fmla="*/ 2147483647 h 157"/>
                <a:gd name="T32" fmla="*/ 2147483647 w 144"/>
                <a:gd name="T33" fmla="*/ 2147483647 h 157"/>
                <a:gd name="T34" fmla="*/ 2147483647 w 144"/>
                <a:gd name="T35" fmla="*/ 2147483647 h 157"/>
                <a:gd name="T36" fmla="*/ 2147483647 w 144"/>
                <a:gd name="T37" fmla="*/ 2147483647 h 157"/>
                <a:gd name="T38" fmla="*/ 0 w 144"/>
                <a:gd name="T39" fmla="*/ 2147483647 h 157"/>
                <a:gd name="T40" fmla="*/ 0 w 144"/>
                <a:gd name="T41" fmla="*/ 2147483647 h 157"/>
                <a:gd name="T42" fmla="*/ 2147483647 w 144"/>
                <a:gd name="T43" fmla="*/ 2147483647 h 157"/>
                <a:gd name="T44" fmla="*/ 2147483647 w 144"/>
                <a:gd name="T45" fmla="*/ 2147483647 h 157"/>
                <a:gd name="T46" fmla="*/ 2147483647 w 144"/>
                <a:gd name="T47" fmla="*/ 2147483647 h 157"/>
                <a:gd name="T48" fmla="*/ 2147483647 w 144"/>
                <a:gd name="T49" fmla="*/ 2147483647 h 157"/>
                <a:gd name="T50" fmla="*/ 2147483647 w 144"/>
                <a:gd name="T51" fmla="*/ 2147483647 h 157"/>
                <a:gd name="T52" fmla="*/ 2147483647 w 144"/>
                <a:gd name="T53" fmla="*/ 2147483647 h 157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44"/>
                <a:gd name="T82" fmla="*/ 0 h 157"/>
                <a:gd name="T83" fmla="*/ 144 w 144"/>
                <a:gd name="T84" fmla="*/ 157 h 157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44" h="157">
                  <a:moveTo>
                    <a:pt x="43" y="154"/>
                  </a:moveTo>
                  <a:cubicBezTo>
                    <a:pt x="35" y="153"/>
                    <a:pt x="32" y="149"/>
                    <a:pt x="32" y="142"/>
                  </a:cubicBezTo>
                  <a:cubicBezTo>
                    <a:pt x="32" y="138"/>
                    <a:pt x="33" y="133"/>
                    <a:pt x="35" y="126"/>
                  </a:cubicBezTo>
                  <a:lnTo>
                    <a:pt x="48" y="87"/>
                  </a:lnTo>
                  <a:cubicBezTo>
                    <a:pt x="84" y="92"/>
                    <a:pt x="105" y="114"/>
                    <a:pt x="105" y="139"/>
                  </a:cubicBezTo>
                  <a:cubicBezTo>
                    <a:pt x="105" y="147"/>
                    <a:pt x="102" y="151"/>
                    <a:pt x="96" y="154"/>
                  </a:cubicBezTo>
                  <a:lnTo>
                    <a:pt x="96" y="157"/>
                  </a:lnTo>
                  <a:lnTo>
                    <a:pt x="144" y="157"/>
                  </a:lnTo>
                  <a:lnTo>
                    <a:pt x="144" y="154"/>
                  </a:lnTo>
                  <a:cubicBezTo>
                    <a:pt x="135" y="153"/>
                    <a:pt x="132" y="145"/>
                    <a:pt x="128" y="130"/>
                  </a:cubicBezTo>
                  <a:lnTo>
                    <a:pt x="93" y="18"/>
                  </a:lnTo>
                  <a:cubicBezTo>
                    <a:pt x="92" y="16"/>
                    <a:pt x="92" y="14"/>
                    <a:pt x="92" y="12"/>
                  </a:cubicBezTo>
                  <a:cubicBezTo>
                    <a:pt x="92" y="8"/>
                    <a:pt x="93" y="6"/>
                    <a:pt x="97" y="4"/>
                  </a:cubicBezTo>
                  <a:lnTo>
                    <a:pt x="97" y="0"/>
                  </a:lnTo>
                  <a:lnTo>
                    <a:pt x="52" y="0"/>
                  </a:lnTo>
                  <a:lnTo>
                    <a:pt x="52" y="4"/>
                  </a:lnTo>
                  <a:cubicBezTo>
                    <a:pt x="56" y="6"/>
                    <a:pt x="58" y="8"/>
                    <a:pt x="58" y="12"/>
                  </a:cubicBezTo>
                  <a:cubicBezTo>
                    <a:pt x="58" y="14"/>
                    <a:pt x="58" y="16"/>
                    <a:pt x="57" y="18"/>
                  </a:cubicBezTo>
                  <a:lnTo>
                    <a:pt x="22" y="124"/>
                  </a:lnTo>
                  <a:cubicBezTo>
                    <a:pt x="17" y="140"/>
                    <a:pt x="13" y="151"/>
                    <a:pt x="0" y="154"/>
                  </a:cubicBezTo>
                  <a:lnTo>
                    <a:pt x="0" y="157"/>
                  </a:lnTo>
                  <a:lnTo>
                    <a:pt x="43" y="157"/>
                  </a:lnTo>
                  <a:lnTo>
                    <a:pt x="43" y="154"/>
                  </a:lnTo>
                  <a:close/>
                  <a:moveTo>
                    <a:pt x="51" y="75"/>
                  </a:moveTo>
                  <a:lnTo>
                    <a:pt x="69" y="20"/>
                  </a:lnTo>
                  <a:lnTo>
                    <a:pt x="91" y="91"/>
                  </a:lnTo>
                  <a:cubicBezTo>
                    <a:pt x="80" y="80"/>
                    <a:pt x="67" y="77"/>
                    <a:pt x="51" y="7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9" name="Freeform 23"/>
            <p:cNvSpPr>
              <a:spLocks noEditPoints="1"/>
            </p:cNvSpPr>
            <p:nvPr/>
          </p:nvSpPr>
          <p:spPr bwMode="auto">
            <a:xfrm>
              <a:off x="964" y="2501"/>
              <a:ext cx="538" cy="588"/>
            </a:xfrm>
            <a:custGeom>
              <a:avLst/>
              <a:gdLst>
                <a:gd name="T0" fmla="*/ 2147483647 w 144"/>
                <a:gd name="T1" fmla="*/ 2147483647 h 157"/>
                <a:gd name="T2" fmla="*/ 2147483647 w 144"/>
                <a:gd name="T3" fmla="*/ 2147483647 h 157"/>
                <a:gd name="T4" fmla="*/ 2147483647 w 144"/>
                <a:gd name="T5" fmla="*/ 2147483647 h 157"/>
                <a:gd name="T6" fmla="*/ 2147483647 w 144"/>
                <a:gd name="T7" fmla="*/ 2147483647 h 157"/>
                <a:gd name="T8" fmla="*/ 2147483647 w 144"/>
                <a:gd name="T9" fmla="*/ 2147483647 h 157"/>
                <a:gd name="T10" fmla="*/ 2147483647 w 144"/>
                <a:gd name="T11" fmla="*/ 2147483647 h 157"/>
                <a:gd name="T12" fmla="*/ 2147483647 w 144"/>
                <a:gd name="T13" fmla="*/ 2147483647 h 157"/>
                <a:gd name="T14" fmla="*/ 2147483647 w 144"/>
                <a:gd name="T15" fmla="*/ 2147483647 h 157"/>
                <a:gd name="T16" fmla="*/ 2147483647 w 144"/>
                <a:gd name="T17" fmla="*/ 2147483647 h 157"/>
                <a:gd name="T18" fmla="*/ 2147483647 w 144"/>
                <a:gd name="T19" fmla="*/ 2147483647 h 157"/>
                <a:gd name="T20" fmla="*/ 2147483647 w 144"/>
                <a:gd name="T21" fmla="*/ 2147483647 h 157"/>
                <a:gd name="T22" fmla="*/ 2147483647 w 144"/>
                <a:gd name="T23" fmla="*/ 2147483647 h 157"/>
                <a:gd name="T24" fmla="*/ 2147483647 w 144"/>
                <a:gd name="T25" fmla="*/ 2147483647 h 157"/>
                <a:gd name="T26" fmla="*/ 2147483647 w 144"/>
                <a:gd name="T27" fmla="*/ 0 h 157"/>
                <a:gd name="T28" fmla="*/ 2147483647 w 144"/>
                <a:gd name="T29" fmla="*/ 0 h 157"/>
                <a:gd name="T30" fmla="*/ 2147483647 w 144"/>
                <a:gd name="T31" fmla="*/ 2147483647 h 157"/>
                <a:gd name="T32" fmla="*/ 2147483647 w 144"/>
                <a:gd name="T33" fmla="*/ 2147483647 h 157"/>
                <a:gd name="T34" fmla="*/ 2147483647 w 144"/>
                <a:gd name="T35" fmla="*/ 2147483647 h 157"/>
                <a:gd name="T36" fmla="*/ 2147483647 w 144"/>
                <a:gd name="T37" fmla="*/ 2147483647 h 157"/>
                <a:gd name="T38" fmla="*/ 0 w 144"/>
                <a:gd name="T39" fmla="*/ 2147483647 h 157"/>
                <a:gd name="T40" fmla="*/ 0 w 144"/>
                <a:gd name="T41" fmla="*/ 2147483647 h 157"/>
                <a:gd name="T42" fmla="*/ 2147483647 w 144"/>
                <a:gd name="T43" fmla="*/ 2147483647 h 157"/>
                <a:gd name="T44" fmla="*/ 2147483647 w 144"/>
                <a:gd name="T45" fmla="*/ 2147483647 h 157"/>
                <a:gd name="T46" fmla="*/ 2147483647 w 144"/>
                <a:gd name="T47" fmla="*/ 2147483647 h 157"/>
                <a:gd name="T48" fmla="*/ 2147483647 w 144"/>
                <a:gd name="T49" fmla="*/ 2147483647 h 157"/>
                <a:gd name="T50" fmla="*/ 2147483647 w 144"/>
                <a:gd name="T51" fmla="*/ 2147483647 h 157"/>
                <a:gd name="T52" fmla="*/ 2147483647 w 144"/>
                <a:gd name="T53" fmla="*/ 2147483647 h 157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44"/>
                <a:gd name="T82" fmla="*/ 0 h 157"/>
                <a:gd name="T83" fmla="*/ 144 w 144"/>
                <a:gd name="T84" fmla="*/ 157 h 157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44" h="157">
                  <a:moveTo>
                    <a:pt x="43" y="154"/>
                  </a:moveTo>
                  <a:cubicBezTo>
                    <a:pt x="35" y="153"/>
                    <a:pt x="32" y="149"/>
                    <a:pt x="32" y="142"/>
                  </a:cubicBezTo>
                  <a:cubicBezTo>
                    <a:pt x="32" y="138"/>
                    <a:pt x="33" y="133"/>
                    <a:pt x="35" y="126"/>
                  </a:cubicBezTo>
                  <a:lnTo>
                    <a:pt x="48" y="87"/>
                  </a:lnTo>
                  <a:cubicBezTo>
                    <a:pt x="84" y="92"/>
                    <a:pt x="104" y="114"/>
                    <a:pt x="104" y="139"/>
                  </a:cubicBezTo>
                  <a:cubicBezTo>
                    <a:pt x="104" y="147"/>
                    <a:pt x="102" y="151"/>
                    <a:pt x="96" y="154"/>
                  </a:cubicBezTo>
                  <a:lnTo>
                    <a:pt x="96" y="157"/>
                  </a:lnTo>
                  <a:lnTo>
                    <a:pt x="144" y="157"/>
                  </a:lnTo>
                  <a:lnTo>
                    <a:pt x="144" y="154"/>
                  </a:lnTo>
                  <a:cubicBezTo>
                    <a:pt x="135" y="153"/>
                    <a:pt x="132" y="145"/>
                    <a:pt x="128" y="130"/>
                  </a:cubicBezTo>
                  <a:lnTo>
                    <a:pt x="93" y="18"/>
                  </a:lnTo>
                  <a:cubicBezTo>
                    <a:pt x="92" y="16"/>
                    <a:pt x="92" y="14"/>
                    <a:pt x="92" y="12"/>
                  </a:cubicBezTo>
                  <a:cubicBezTo>
                    <a:pt x="92" y="8"/>
                    <a:pt x="93" y="6"/>
                    <a:pt x="97" y="4"/>
                  </a:cubicBezTo>
                  <a:lnTo>
                    <a:pt x="97" y="0"/>
                  </a:lnTo>
                  <a:lnTo>
                    <a:pt x="52" y="0"/>
                  </a:lnTo>
                  <a:lnTo>
                    <a:pt x="52" y="4"/>
                  </a:lnTo>
                  <a:cubicBezTo>
                    <a:pt x="56" y="6"/>
                    <a:pt x="58" y="8"/>
                    <a:pt x="58" y="12"/>
                  </a:cubicBezTo>
                  <a:cubicBezTo>
                    <a:pt x="58" y="14"/>
                    <a:pt x="58" y="16"/>
                    <a:pt x="57" y="18"/>
                  </a:cubicBezTo>
                  <a:lnTo>
                    <a:pt x="22" y="124"/>
                  </a:lnTo>
                  <a:cubicBezTo>
                    <a:pt x="17" y="140"/>
                    <a:pt x="13" y="151"/>
                    <a:pt x="0" y="154"/>
                  </a:cubicBezTo>
                  <a:lnTo>
                    <a:pt x="0" y="157"/>
                  </a:lnTo>
                  <a:lnTo>
                    <a:pt x="43" y="157"/>
                  </a:lnTo>
                  <a:lnTo>
                    <a:pt x="43" y="154"/>
                  </a:lnTo>
                  <a:close/>
                  <a:moveTo>
                    <a:pt x="51" y="75"/>
                  </a:moveTo>
                  <a:lnTo>
                    <a:pt x="69" y="20"/>
                  </a:lnTo>
                  <a:lnTo>
                    <a:pt x="91" y="91"/>
                  </a:lnTo>
                  <a:cubicBezTo>
                    <a:pt x="80" y="80"/>
                    <a:pt x="67" y="77"/>
                    <a:pt x="51" y="7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0" name="Freeform 24"/>
            <p:cNvSpPr>
              <a:spLocks/>
            </p:cNvSpPr>
            <p:nvPr/>
          </p:nvSpPr>
          <p:spPr bwMode="auto">
            <a:xfrm>
              <a:off x="4150" y="1978"/>
              <a:ext cx="198" cy="609"/>
            </a:xfrm>
            <a:custGeom>
              <a:avLst/>
              <a:gdLst>
                <a:gd name="T0" fmla="*/ 2147483647 w 53"/>
                <a:gd name="T1" fmla="*/ 0 h 163"/>
                <a:gd name="T2" fmla="*/ 0 w 53"/>
                <a:gd name="T3" fmla="*/ 2147483647 h 163"/>
                <a:gd name="T4" fmla="*/ 0 w 53"/>
                <a:gd name="T5" fmla="*/ 2147483647 h 163"/>
                <a:gd name="T6" fmla="*/ 2147483647 w 53"/>
                <a:gd name="T7" fmla="*/ 2147483647 h 163"/>
                <a:gd name="T8" fmla="*/ 2147483647 w 53"/>
                <a:gd name="T9" fmla="*/ 2147483647 h 163"/>
                <a:gd name="T10" fmla="*/ 0 w 53"/>
                <a:gd name="T11" fmla="*/ 2147483647 h 163"/>
                <a:gd name="T12" fmla="*/ 0 w 53"/>
                <a:gd name="T13" fmla="*/ 2147483647 h 163"/>
                <a:gd name="T14" fmla="*/ 2147483647 w 53"/>
                <a:gd name="T15" fmla="*/ 2147483647 h 163"/>
                <a:gd name="T16" fmla="*/ 2147483647 w 53"/>
                <a:gd name="T17" fmla="*/ 2147483647 h 163"/>
                <a:gd name="T18" fmla="*/ 2147483647 w 53"/>
                <a:gd name="T19" fmla="*/ 2147483647 h 163"/>
                <a:gd name="T20" fmla="*/ 2147483647 w 53"/>
                <a:gd name="T21" fmla="*/ 0 h 16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3"/>
                <a:gd name="T34" fmla="*/ 0 h 163"/>
                <a:gd name="T35" fmla="*/ 53 w 53"/>
                <a:gd name="T36" fmla="*/ 163 h 16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3" h="163">
                  <a:moveTo>
                    <a:pt x="39" y="0"/>
                  </a:moveTo>
                  <a:lnTo>
                    <a:pt x="0" y="6"/>
                  </a:lnTo>
                  <a:lnTo>
                    <a:pt x="0" y="7"/>
                  </a:lnTo>
                  <a:cubicBezTo>
                    <a:pt x="15" y="9"/>
                    <a:pt x="15" y="24"/>
                    <a:pt x="15" y="38"/>
                  </a:cubicBezTo>
                  <a:lnTo>
                    <a:pt x="15" y="131"/>
                  </a:lnTo>
                  <a:cubicBezTo>
                    <a:pt x="15" y="144"/>
                    <a:pt x="15" y="159"/>
                    <a:pt x="0" y="160"/>
                  </a:cubicBezTo>
                  <a:lnTo>
                    <a:pt x="0" y="163"/>
                  </a:lnTo>
                  <a:lnTo>
                    <a:pt x="53" y="163"/>
                  </a:lnTo>
                  <a:lnTo>
                    <a:pt x="53" y="160"/>
                  </a:lnTo>
                  <a:cubicBezTo>
                    <a:pt x="39" y="159"/>
                    <a:pt x="39" y="145"/>
                    <a:pt x="39" y="131"/>
                  </a:cubicBezTo>
                  <a:lnTo>
                    <a:pt x="3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1" name="Freeform 25"/>
            <p:cNvSpPr>
              <a:spLocks/>
            </p:cNvSpPr>
            <p:nvPr/>
          </p:nvSpPr>
          <p:spPr bwMode="auto">
            <a:xfrm>
              <a:off x="4157" y="1783"/>
              <a:ext cx="154" cy="165"/>
            </a:xfrm>
            <a:custGeom>
              <a:avLst/>
              <a:gdLst>
                <a:gd name="T0" fmla="*/ 0 w 41"/>
                <a:gd name="T1" fmla="*/ 2147483647 h 44"/>
                <a:gd name="T2" fmla="*/ 2147483647 w 41"/>
                <a:gd name="T3" fmla="*/ 2147483647 h 44"/>
                <a:gd name="T4" fmla="*/ 2147483647 w 41"/>
                <a:gd name="T5" fmla="*/ 2147483647 h 44"/>
                <a:gd name="T6" fmla="*/ 2147483647 w 41"/>
                <a:gd name="T7" fmla="*/ 0 h 44"/>
                <a:gd name="T8" fmla="*/ 0 w 41"/>
                <a:gd name="T9" fmla="*/ 2147483647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1"/>
                <a:gd name="T16" fmla="*/ 0 h 44"/>
                <a:gd name="T17" fmla="*/ 41 w 41"/>
                <a:gd name="T18" fmla="*/ 44 h 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1" h="44">
                  <a:moveTo>
                    <a:pt x="0" y="22"/>
                  </a:moveTo>
                  <a:cubicBezTo>
                    <a:pt x="0" y="34"/>
                    <a:pt x="8" y="44"/>
                    <a:pt x="21" y="44"/>
                  </a:cubicBezTo>
                  <a:cubicBezTo>
                    <a:pt x="33" y="44"/>
                    <a:pt x="41" y="32"/>
                    <a:pt x="41" y="21"/>
                  </a:cubicBezTo>
                  <a:cubicBezTo>
                    <a:pt x="41" y="10"/>
                    <a:pt x="32" y="0"/>
                    <a:pt x="21" y="0"/>
                  </a:cubicBezTo>
                  <a:cubicBezTo>
                    <a:pt x="7" y="0"/>
                    <a:pt x="0" y="9"/>
                    <a:pt x="0" y="2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2" name="Freeform 26"/>
            <p:cNvSpPr>
              <a:spLocks/>
            </p:cNvSpPr>
            <p:nvPr/>
          </p:nvSpPr>
          <p:spPr bwMode="auto">
            <a:xfrm>
              <a:off x="1465" y="2486"/>
              <a:ext cx="493" cy="618"/>
            </a:xfrm>
            <a:custGeom>
              <a:avLst/>
              <a:gdLst>
                <a:gd name="T0" fmla="*/ 2147483647 w 132"/>
                <a:gd name="T1" fmla="*/ 2147483647 h 165"/>
                <a:gd name="T2" fmla="*/ 2147483647 w 132"/>
                <a:gd name="T3" fmla="*/ 2147483647 h 165"/>
                <a:gd name="T4" fmla="*/ 2147483647 w 132"/>
                <a:gd name="T5" fmla="*/ 2147483647 h 165"/>
                <a:gd name="T6" fmla="*/ 2147483647 w 132"/>
                <a:gd name="T7" fmla="*/ 2147483647 h 165"/>
                <a:gd name="T8" fmla="*/ 2147483647 w 132"/>
                <a:gd name="T9" fmla="*/ 2147483647 h 165"/>
                <a:gd name="T10" fmla="*/ 2147483647 w 132"/>
                <a:gd name="T11" fmla="*/ 2147483647 h 165"/>
                <a:gd name="T12" fmla="*/ 2147483647 w 132"/>
                <a:gd name="T13" fmla="*/ 0 h 165"/>
                <a:gd name="T14" fmla="*/ 2147483647 w 132"/>
                <a:gd name="T15" fmla="*/ 2147483647 h 165"/>
                <a:gd name="T16" fmla="*/ 2147483647 w 132"/>
                <a:gd name="T17" fmla="*/ 2147483647 h 165"/>
                <a:gd name="T18" fmla="*/ 0 w 132"/>
                <a:gd name="T19" fmla="*/ 2147483647 h 165"/>
                <a:gd name="T20" fmla="*/ 2147483647 w 132"/>
                <a:gd name="T21" fmla="*/ 2147483647 h 165"/>
                <a:gd name="T22" fmla="*/ 2147483647 w 132"/>
                <a:gd name="T23" fmla="*/ 2147483647 h 165"/>
                <a:gd name="T24" fmla="*/ 2147483647 w 132"/>
                <a:gd name="T25" fmla="*/ 2147483647 h 165"/>
                <a:gd name="T26" fmla="*/ 2147483647 w 132"/>
                <a:gd name="T27" fmla="*/ 2147483647 h 165"/>
                <a:gd name="T28" fmla="*/ 2147483647 w 132"/>
                <a:gd name="T29" fmla="*/ 2147483647 h 16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32"/>
                <a:gd name="T46" fmla="*/ 0 h 165"/>
                <a:gd name="T47" fmla="*/ 132 w 132"/>
                <a:gd name="T48" fmla="*/ 165 h 16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32" h="165">
                  <a:moveTo>
                    <a:pt x="128" y="113"/>
                  </a:moveTo>
                  <a:cubicBezTo>
                    <a:pt x="118" y="139"/>
                    <a:pt x="108" y="151"/>
                    <a:pt x="88" y="151"/>
                  </a:cubicBezTo>
                  <a:cubicBezTo>
                    <a:pt x="52" y="151"/>
                    <a:pt x="25" y="116"/>
                    <a:pt x="25" y="73"/>
                  </a:cubicBezTo>
                  <a:cubicBezTo>
                    <a:pt x="25" y="37"/>
                    <a:pt x="44" y="14"/>
                    <a:pt x="73" y="14"/>
                  </a:cubicBezTo>
                  <a:cubicBezTo>
                    <a:pt x="93" y="14"/>
                    <a:pt x="109" y="25"/>
                    <a:pt x="118" y="46"/>
                  </a:cubicBezTo>
                  <a:lnTo>
                    <a:pt x="121" y="46"/>
                  </a:lnTo>
                  <a:lnTo>
                    <a:pt x="111" y="0"/>
                  </a:lnTo>
                  <a:cubicBezTo>
                    <a:pt x="107" y="3"/>
                    <a:pt x="103" y="4"/>
                    <a:pt x="99" y="4"/>
                  </a:cubicBezTo>
                  <a:cubicBezTo>
                    <a:pt x="91" y="4"/>
                    <a:pt x="80" y="1"/>
                    <a:pt x="67" y="1"/>
                  </a:cubicBezTo>
                  <a:cubicBezTo>
                    <a:pt x="25" y="1"/>
                    <a:pt x="0" y="28"/>
                    <a:pt x="0" y="75"/>
                  </a:cubicBezTo>
                  <a:cubicBezTo>
                    <a:pt x="0" y="129"/>
                    <a:pt x="30" y="165"/>
                    <a:pt x="82" y="165"/>
                  </a:cubicBezTo>
                  <a:cubicBezTo>
                    <a:pt x="91" y="165"/>
                    <a:pt x="95" y="163"/>
                    <a:pt x="104" y="163"/>
                  </a:cubicBezTo>
                  <a:cubicBezTo>
                    <a:pt x="106" y="163"/>
                    <a:pt x="110" y="163"/>
                    <a:pt x="114" y="164"/>
                  </a:cubicBezTo>
                  <a:lnTo>
                    <a:pt x="132" y="113"/>
                  </a:lnTo>
                  <a:lnTo>
                    <a:pt x="128" y="11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3" name="Freeform 27"/>
            <p:cNvSpPr>
              <a:spLocks/>
            </p:cNvSpPr>
            <p:nvPr/>
          </p:nvSpPr>
          <p:spPr bwMode="auto">
            <a:xfrm>
              <a:off x="3035" y="2486"/>
              <a:ext cx="460" cy="614"/>
            </a:xfrm>
            <a:custGeom>
              <a:avLst/>
              <a:gdLst>
                <a:gd name="T0" fmla="*/ 0 w 123"/>
                <a:gd name="T1" fmla="*/ 2147483647 h 164"/>
                <a:gd name="T2" fmla="*/ 2147483647 w 123"/>
                <a:gd name="T3" fmla="*/ 2147483647 h 164"/>
                <a:gd name="T4" fmla="*/ 2147483647 w 123"/>
                <a:gd name="T5" fmla="*/ 2147483647 h 164"/>
                <a:gd name="T6" fmla="*/ 2147483647 w 123"/>
                <a:gd name="T7" fmla="*/ 2147483647 h 164"/>
                <a:gd name="T8" fmla="*/ 2147483647 w 123"/>
                <a:gd name="T9" fmla="*/ 2147483647 h 164"/>
                <a:gd name="T10" fmla="*/ 2147483647 w 123"/>
                <a:gd name="T11" fmla="*/ 2147483647 h 164"/>
                <a:gd name="T12" fmla="*/ 2147483647 w 123"/>
                <a:gd name="T13" fmla="*/ 2147483647 h 164"/>
                <a:gd name="T14" fmla="*/ 2147483647 w 123"/>
                <a:gd name="T15" fmla="*/ 2147483647 h 164"/>
                <a:gd name="T16" fmla="*/ 2147483647 w 123"/>
                <a:gd name="T17" fmla="*/ 2147483647 h 164"/>
                <a:gd name="T18" fmla="*/ 2147483647 w 123"/>
                <a:gd name="T19" fmla="*/ 2147483647 h 164"/>
                <a:gd name="T20" fmla="*/ 2147483647 w 123"/>
                <a:gd name="T21" fmla="*/ 2147483647 h 164"/>
                <a:gd name="T22" fmla="*/ 2147483647 w 123"/>
                <a:gd name="T23" fmla="*/ 2147483647 h 164"/>
                <a:gd name="T24" fmla="*/ 2147483647 w 123"/>
                <a:gd name="T25" fmla="*/ 2147483647 h 164"/>
                <a:gd name="T26" fmla="*/ 2147483647 w 123"/>
                <a:gd name="T27" fmla="*/ 2147483647 h 164"/>
                <a:gd name="T28" fmla="*/ 2147483647 w 123"/>
                <a:gd name="T29" fmla="*/ 2147483647 h 164"/>
                <a:gd name="T30" fmla="*/ 2147483647 w 123"/>
                <a:gd name="T31" fmla="*/ 2147483647 h 164"/>
                <a:gd name="T32" fmla="*/ 2147483647 w 123"/>
                <a:gd name="T33" fmla="*/ 2147483647 h 164"/>
                <a:gd name="T34" fmla="*/ 2147483647 w 123"/>
                <a:gd name="T35" fmla="*/ 2147483647 h 164"/>
                <a:gd name="T36" fmla="*/ 2147483647 w 123"/>
                <a:gd name="T37" fmla="*/ 2147483647 h 164"/>
                <a:gd name="T38" fmla="*/ 2147483647 w 123"/>
                <a:gd name="T39" fmla="*/ 0 h 164"/>
                <a:gd name="T40" fmla="*/ 2147483647 w 123"/>
                <a:gd name="T41" fmla="*/ 2147483647 h 164"/>
                <a:gd name="T42" fmla="*/ 0 w 123"/>
                <a:gd name="T43" fmla="*/ 2147483647 h 164"/>
                <a:gd name="T44" fmla="*/ 0 w 123"/>
                <a:gd name="T45" fmla="*/ 2147483647 h 164"/>
                <a:gd name="T46" fmla="*/ 2147483647 w 123"/>
                <a:gd name="T47" fmla="*/ 2147483647 h 164"/>
                <a:gd name="T48" fmla="*/ 2147483647 w 123"/>
                <a:gd name="T49" fmla="*/ 2147483647 h 164"/>
                <a:gd name="T50" fmla="*/ 0 w 123"/>
                <a:gd name="T51" fmla="*/ 2147483647 h 164"/>
                <a:gd name="T52" fmla="*/ 0 w 123"/>
                <a:gd name="T53" fmla="*/ 2147483647 h 16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23"/>
                <a:gd name="T82" fmla="*/ 0 h 164"/>
                <a:gd name="T83" fmla="*/ 123 w 123"/>
                <a:gd name="T84" fmla="*/ 164 h 16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23" h="164">
                  <a:moveTo>
                    <a:pt x="0" y="161"/>
                  </a:moveTo>
                  <a:lnTo>
                    <a:pt x="92" y="161"/>
                  </a:lnTo>
                  <a:cubicBezTo>
                    <a:pt x="97" y="161"/>
                    <a:pt x="101" y="161"/>
                    <a:pt x="105" y="164"/>
                  </a:cubicBezTo>
                  <a:lnTo>
                    <a:pt x="123" y="103"/>
                  </a:lnTo>
                  <a:lnTo>
                    <a:pt x="120" y="103"/>
                  </a:lnTo>
                  <a:cubicBezTo>
                    <a:pt x="106" y="134"/>
                    <a:pt x="85" y="150"/>
                    <a:pt x="60" y="150"/>
                  </a:cubicBezTo>
                  <a:cubicBezTo>
                    <a:pt x="39" y="150"/>
                    <a:pt x="38" y="143"/>
                    <a:pt x="38" y="126"/>
                  </a:cubicBezTo>
                  <a:lnTo>
                    <a:pt x="38" y="60"/>
                  </a:lnTo>
                  <a:lnTo>
                    <a:pt x="50" y="60"/>
                  </a:lnTo>
                  <a:cubicBezTo>
                    <a:pt x="69" y="60"/>
                    <a:pt x="77" y="66"/>
                    <a:pt x="84" y="88"/>
                  </a:cubicBezTo>
                  <a:lnTo>
                    <a:pt x="87" y="88"/>
                  </a:lnTo>
                  <a:lnTo>
                    <a:pt x="79" y="33"/>
                  </a:lnTo>
                  <a:lnTo>
                    <a:pt x="76" y="33"/>
                  </a:lnTo>
                  <a:cubicBezTo>
                    <a:pt x="74" y="46"/>
                    <a:pt x="68" y="48"/>
                    <a:pt x="53" y="48"/>
                  </a:cubicBezTo>
                  <a:lnTo>
                    <a:pt x="38" y="48"/>
                  </a:lnTo>
                  <a:lnTo>
                    <a:pt x="38" y="34"/>
                  </a:lnTo>
                  <a:cubicBezTo>
                    <a:pt x="38" y="19"/>
                    <a:pt x="40" y="16"/>
                    <a:pt x="55" y="16"/>
                  </a:cubicBezTo>
                  <a:cubicBezTo>
                    <a:pt x="79" y="16"/>
                    <a:pt x="99" y="30"/>
                    <a:pt x="107" y="51"/>
                  </a:cubicBezTo>
                  <a:lnTo>
                    <a:pt x="110" y="51"/>
                  </a:lnTo>
                  <a:lnTo>
                    <a:pt x="99" y="0"/>
                  </a:lnTo>
                  <a:cubicBezTo>
                    <a:pt x="97" y="3"/>
                    <a:pt x="92" y="4"/>
                    <a:pt x="86" y="4"/>
                  </a:cubicBezTo>
                  <a:lnTo>
                    <a:pt x="0" y="4"/>
                  </a:lnTo>
                  <a:lnTo>
                    <a:pt x="0" y="8"/>
                  </a:lnTo>
                  <a:cubicBezTo>
                    <a:pt x="12" y="9"/>
                    <a:pt x="13" y="17"/>
                    <a:pt x="13" y="35"/>
                  </a:cubicBezTo>
                  <a:lnTo>
                    <a:pt x="13" y="131"/>
                  </a:lnTo>
                  <a:cubicBezTo>
                    <a:pt x="13" y="148"/>
                    <a:pt x="12" y="157"/>
                    <a:pt x="0" y="158"/>
                  </a:cubicBezTo>
                  <a:lnTo>
                    <a:pt x="0" y="1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4" name="Freeform 28"/>
            <p:cNvSpPr>
              <a:spLocks/>
            </p:cNvSpPr>
            <p:nvPr/>
          </p:nvSpPr>
          <p:spPr bwMode="auto">
            <a:xfrm>
              <a:off x="3521" y="2501"/>
              <a:ext cx="603" cy="588"/>
            </a:xfrm>
            <a:custGeom>
              <a:avLst/>
              <a:gdLst>
                <a:gd name="T0" fmla="*/ 2147483647 w 161"/>
                <a:gd name="T1" fmla="*/ 2147483647 h 157"/>
                <a:gd name="T2" fmla="*/ 2147483647 w 161"/>
                <a:gd name="T3" fmla="*/ 2147483647 h 157"/>
                <a:gd name="T4" fmla="*/ 2147483647 w 161"/>
                <a:gd name="T5" fmla="*/ 2147483647 h 157"/>
                <a:gd name="T6" fmla="*/ 2147483647 w 161"/>
                <a:gd name="T7" fmla="*/ 2147483647 h 157"/>
                <a:gd name="T8" fmla="*/ 2147483647 w 161"/>
                <a:gd name="T9" fmla="*/ 2147483647 h 157"/>
                <a:gd name="T10" fmla="*/ 2147483647 w 161"/>
                <a:gd name="T11" fmla="*/ 0 h 157"/>
                <a:gd name="T12" fmla="*/ 0 w 161"/>
                <a:gd name="T13" fmla="*/ 0 h 157"/>
                <a:gd name="T14" fmla="*/ 0 w 161"/>
                <a:gd name="T15" fmla="*/ 2147483647 h 157"/>
                <a:gd name="T16" fmla="*/ 2147483647 w 161"/>
                <a:gd name="T17" fmla="*/ 2147483647 h 157"/>
                <a:gd name="T18" fmla="*/ 2147483647 w 161"/>
                <a:gd name="T19" fmla="*/ 2147483647 h 157"/>
                <a:gd name="T20" fmla="*/ 0 w 161"/>
                <a:gd name="T21" fmla="*/ 2147483647 h 157"/>
                <a:gd name="T22" fmla="*/ 0 w 161"/>
                <a:gd name="T23" fmla="*/ 2147483647 h 157"/>
                <a:gd name="T24" fmla="*/ 2147483647 w 161"/>
                <a:gd name="T25" fmla="*/ 2147483647 h 157"/>
                <a:gd name="T26" fmla="*/ 2147483647 w 161"/>
                <a:gd name="T27" fmla="*/ 2147483647 h 157"/>
                <a:gd name="T28" fmla="*/ 2147483647 w 161"/>
                <a:gd name="T29" fmla="*/ 2147483647 h 157"/>
                <a:gd name="T30" fmla="*/ 2147483647 w 161"/>
                <a:gd name="T31" fmla="*/ 2147483647 h 157"/>
                <a:gd name="T32" fmla="*/ 2147483647 w 161"/>
                <a:gd name="T33" fmla="*/ 2147483647 h 157"/>
                <a:gd name="T34" fmla="*/ 2147483647 w 161"/>
                <a:gd name="T35" fmla="*/ 2147483647 h 157"/>
                <a:gd name="T36" fmla="*/ 2147483647 w 161"/>
                <a:gd name="T37" fmla="*/ 2147483647 h 157"/>
                <a:gd name="T38" fmla="*/ 2147483647 w 161"/>
                <a:gd name="T39" fmla="*/ 2147483647 h 157"/>
                <a:gd name="T40" fmla="*/ 2147483647 w 161"/>
                <a:gd name="T41" fmla="*/ 2147483647 h 157"/>
                <a:gd name="T42" fmla="*/ 2147483647 w 161"/>
                <a:gd name="T43" fmla="*/ 2147483647 h 157"/>
                <a:gd name="T44" fmla="*/ 2147483647 w 161"/>
                <a:gd name="T45" fmla="*/ 2147483647 h 157"/>
                <a:gd name="T46" fmla="*/ 2147483647 w 161"/>
                <a:gd name="T47" fmla="*/ 2147483647 h 157"/>
                <a:gd name="T48" fmla="*/ 2147483647 w 161"/>
                <a:gd name="T49" fmla="*/ 2147483647 h 157"/>
                <a:gd name="T50" fmla="*/ 2147483647 w 161"/>
                <a:gd name="T51" fmla="*/ 2147483647 h 157"/>
                <a:gd name="T52" fmla="*/ 2147483647 w 161"/>
                <a:gd name="T53" fmla="*/ 0 h 157"/>
                <a:gd name="T54" fmla="*/ 2147483647 w 161"/>
                <a:gd name="T55" fmla="*/ 0 h 157"/>
                <a:gd name="T56" fmla="*/ 2147483647 w 161"/>
                <a:gd name="T57" fmla="*/ 2147483647 h 157"/>
                <a:gd name="T58" fmla="*/ 2147483647 w 161"/>
                <a:gd name="T59" fmla="*/ 2147483647 h 157"/>
                <a:gd name="T60" fmla="*/ 2147483647 w 161"/>
                <a:gd name="T61" fmla="*/ 2147483647 h 15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61"/>
                <a:gd name="T94" fmla="*/ 0 h 157"/>
                <a:gd name="T95" fmla="*/ 161 w 161"/>
                <a:gd name="T96" fmla="*/ 157 h 157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61" h="157">
                  <a:moveTo>
                    <a:pt x="111" y="18"/>
                  </a:moveTo>
                  <a:lnTo>
                    <a:pt x="79" y="108"/>
                  </a:lnTo>
                  <a:lnTo>
                    <a:pt x="51" y="18"/>
                  </a:lnTo>
                  <a:cubicBezTo>
                    <a:pt x="50" y="14"/>
                    <a:pt x="49" y="12"/>
                    <a:pt x="49" y="10"/>
                  </a:cubicBezTo>
                  <a:cubicBezTo>
                    <a:pt x="49" y="7"/>
                    <a:pt x="50" y="5"/>
                    <a:pt x="53" y="4"/>
                  </a:cubicBezTo>
                  <a:lnTo>
                    <a:pt x="53" y="0"/>
                  </a:lnTo>
                  <a:lnTo>
                    <a:pt x="0" y="0"/>
                  </a:lnTo>
                  <a:lnTo>
                    <a:pt x="0" y="4"/>
                  </a:lnTo>
                  <a:cubicBezTo>
                    <a:pt x="13" y="5"/>
                    <a:pt x="14" y="13"/>
                    <a:pt x="14" y="31"/>
                  </a:cubicBezTo>
                  <a:lnTo>
                    <a:pt x="14" y="127"/>
                  </a:lnTo>
                  <a:cubicBezTo>
                    <a:pt x="14" y="144"/>
                    <a:pt x="13" y="153"/>
                    <a:pt x="0" y="154"/>
                  </a:cubicBezTo>
                  <a:lnTo>
                    <a:pt x="0" y="157"/>
                  </a:lnTo>
                  <a:lnTo>
                    <a:pt x="41" y="157"/>
                  </a:lnTo>
                  <a:lnTo>
                    <a:pt x="41" y="154"/>
                  </a:lnTo>
                  <a:cubicBezTo>
                    <a:pt x="29" y="153"/>
                    <a:pt x="28" y="144"/>
                    <a:pt x="28" y="127"/>
                  </a:cubicBezTo>
                  <a:lnTo>
                    <a:pt x="28" y="20"/>
                  </a:lnTo>
                  <a:lnTo>
                    <a:pt x="74" y="156"/>
                  </a:lnTo>
                  <a:lnTo>
                    <a:pt x="123" y="18"/>
                  </a:lnTo>
                  <a:lnTo>
                    <a:pt x="123" y="127"/>
                  </a:lnTo>
                  <a:cubicBezTo>
                    <a:pt x="123" y="144"/>
                    <a:pt x="122" y="153"/>
                    <a:pt x="110" y="154"/>
                  </a:cubicBezTo>
                  <a:lnTo>
                    <a:pt x="110" y="157"/>
                  </a:lnTo>
                  <a:lnTo>
                    <a:pt x="161" y="157"/>
                  </a:lnTo>
                  <a:lnTo>
                    <a:pt x="161" y="154"/>
                  </a:lnTo>
                  <a:cubicBezTo>
                    <a:pt x="149" y="153"/>
                    <a:pt x="148" y="144"/>
                    <a:pt x="148" y="127"/>
                  </a:cubicBezTo>
                  <a:lnTo>
                    <a:pt x="148" y="31"/>
                  </a:lnTo>
                  <a:cubicBezTo>
                    <a:pt x="148" y="13"/>
                    <a:pt x="149" y="5"/>
                    <a:pt x="161" y="4"/>
                  </a:cubicBezTo>
                  <a:lnTo>
                    <a:pt x="161" y="0"/>
                  </a:lnTo>
                  <a:lnTo>
                    <a:pt x="108" y="0"/>
                  </a:lnTo>
                  <a:lnTo>
                    <a:pt x="108" y="4"/>
                  </a:lnTo>
                  <a:cubicBezTo>
                    <a:pt x="111" y="5"/>
                    <a:pt x="113" y="7"/>
                    <a:pt x="113" y="10"/>
                  </a:cubicBezTo>
                  <a:cubicBezTo>
                    <a:pt x="113" y="11"/>
                    <a:pt x="112" y="14"/>
                    <a:pt x="111" y="1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5" name="Freeform 29"/>
            <p:cNvSpPr>
              <a:spLocks/>
            </p:cNvSpPr>
            <p:nvPr/>
          </p:nvSpPr>
          <p:spPr bwMode="auto">
            <a:xfrm>
              <a:off x="1469" y="1215"/>
              <a:ext cx="2871" cy="942"/>
            </a:xfrm>
            <a:custGeom>
              <a:avLst/>
              <a:gdLst>
                <a:gd name="T0" fmla="*/ 0 w 768"/>
                <a:gd name="T1" fmla="*/ 2147483647 h 252"/>
                <a:gd name="T2" fmla="*/ 2147483647 w 768"/>
                <a:gd name="T3" fmla="*/ 0 h 252"/>
                <a:gd name="T4" fmla="*/ 2147483647 w 768"/>
                <a:gd name="T5" fmla="*/ 2147483647 h 252"/>
                <a:gd name="T6" fmla="*/ 2147483647 w 768"/>
                <a:gd name="T7" fmla="*/ 2147483647 h 252"/>
                <a:gd name="T8" fmla="*/ 0 w 768"/>
                <a:gd name="T9" fmla="*/ 2147483647 h 2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68"/>
                <a:gd name="T16" fmla="*/ 0 h 252"/>
                <a:gd name="T17" fmla="*/ 768 w 768"/>
                <a:gd name="T18" fmla="*/ 252 h 2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68" h="252">
                  <a:moveTo>
                    <a:pt x="0" y="124"/>
                  </a:moveTo>
                  <a:lnTo>
                    <a:pt x="381" y="0"/>
                  </a:lnTo>
                  <a:lnTo>
                    <a:pt x="768" y="124"/>
                  </a:lnTo>
                  <a:lnTo>
                    <a:pt x="386" y="252"/>
                  </a:lnTo>
                  <a:lnTo>
                    <a:pt x="0" y="1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6" name="Freeform 30"/>
            <p:cNvSpPr>
              <a:spLocks/>
            </p:cNvSpPr>
            <p:nvPr/>
          </p:nvSpPr>
          <p:spPr bwMode="auto">
            <a:xfrm>
              <a:off x="2003" y="1993"/>
              <a:ext cx="1799" cy="419"/>
            </a:xfrm>
            <a:custGeom>
              <a:avLst/>
              <a:gdLst>
                <a:gd name="T0" fmla="*/ 0 w 481"/>
                <a:gd name="T1" fmla="*/ 2147483647 h 112"/>
                <a:gd name="T2" fmla="*/ 0 w 481"/>
                <a:gd name="T3" fmla="*/ 0 h 112"/>
                <a:gd name="T4" fmla="*/ 2147483647 w 481"/>
                <a:gd name="T5" fmla="*/ 2147483647 h 112"/>
                <a:gd name="T6" fmla="*/ 2147483647 w 481"/>
                <a:gd name="T7" fmla="*/ 0 h 112"/>
                <a:gd name="T8" fmla="*/ 2147483647 w 481"/>
                <a:gd name="T9" fmla="*/ 2147483647 h 112"/>
                <a:gd name="T10" fmla="*/ 0 w 481"/>
                <a:gd name="T11" fmla="*/ 2147483647 h 1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81"/>
                <a:gd name="T19" fmla="*/ 0 h 112"/>
                <a:gd name="T20" fmla="*/ 481 w 481"/>
                <a:gd name="T21" fmla="*/ 112 h 11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81" h="112">
                  <a:moveTo>
                    <a:pt x="0" y="112"/>
                  </a:moveTo>
                  <a:lnTo>
                    <a:pt x="0" y="0"/>
                  </a:lnTo>
                  <a:lnTo>
                    <a:pt x="241" y="82"/>
                  </a:lnTo>
                  <a:lnTo>
                    <a:pt x="481" y="0"/>
                  </a:lnTo>
                  <a:lnTo>
                    <a:pt x="481" y="112"/>
                  </a:lnTo>
                  <a:lnTo>
                    <a:pt x="0" y="1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</p:grpSp>
      <p:graphicFrame>
        <p:nvGraphicFramePr>
          <p:cNvPr id="17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36783183"/>
              </p:ext>
            </p:extLst>
          </p:nvPr>
        </p:nvGraphicFramePr>
        <p:xfrm>
          <a:off x="715257" y="2665702"/>
          <a:ext cx="7902286" cy="3086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8" name="Объект 2"/>
          <p:cNvSpPr txBox="1">
            <a:spLocks/>
          </p:cNvSpPr>
          <p:nvPr/>
        </p:nvSpPr>
        <p:spPr>
          <a:xfrm>
            <a:off x="426027" y="1366097"/>
            <a:ext cx="8160343" cy="9001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ЭО «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Академия-Медиа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открывает широкий спектр возможностей для всех участников образовательного процесса.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360733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8971" y="908465"/>
            <a:ext cx="8163484" cy="5711039"/>
          </a:xfrm>
        </p:spPr>
        <p:txBody>
          <a:bodyPr>
            <a:normAutofit/>
          </a:bodyPr>
          <a:lstStyle/>
          <a:p>
            <a:pPr marL="342900" indent="-342900" algn="just">
              <a:lnSpc>
                <a:spcPct val="100000"/>
              </a:lnSpc>
              <a:spcBef>
                <a:spcPts val="0"/>
              </a:spcBef>
              <a:buAutoNum type="arabicPeriod"/>
            </a:pP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Руководителю образовательного учреждения:</a:t>
            </a:r>
          </a:p>
          <a:p>
            <a:pPr marL="446088" indent="-271463"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Видеть наглядную статистику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успеваемости отдельного студента, группы и образовательного учреждения в целом в режиме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online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46088" indent="-271463"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Автоматически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«в один клик»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формировать детальные аналитические отчеты.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46088" indent="-271463"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Облегчить процесс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формирования календарного плана и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оперативно информировать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всех участников о предстоящих учебных событиях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Преподавателю: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46088"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Построить учебный курс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зависимости от актуальных задач и особенностей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аудитории.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46088"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Удобная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навигация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позволяет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мгновенный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переходить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 всем ресурсам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курса.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46088"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Экономить время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проверку студенческих работ – система сразу выдает результат по каждому студенту и группе в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46088"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Применить индивидуальный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подход к каждому студенту: оперативное реагирование на трудности в освоении темы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446088" indent="-446088" algn="just">
              <a:spcBef>
                <a:spcPts val="0"/>
              </a:spcBef>
              <a:buNone/>
            </a:pP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Студенту: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46088" indent="-271463" algn="just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помощью визуализации и интерактивности заданий, мотивировать себя на получение профессиональных знаний и навыков.</a:t>
            </a:r>
          </a:p>
          <a:p>
            <a:pPr marL="446088" indent="-271463" algn="just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Свободно выбирать темп и место работы – в аудитории или вне ее (в зоне действия локальной сети), доступ к разнообразным учебным материалам.</a:t>
            </a:r>
          </a:p>
          <a:p>
            <a:pPr marL="446088" indent="-271463" algn="just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Формировать яркую и понятную статистику личных достижений, получать мгновенный результат по итогам прохождения теста, видеть решения контрольной работы, неограниченно повторять задания.</a:t>
            </a:r>
          </a:p>
          <a:p>
            <a:pPr marL="446088" indent="-271463" algn="just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Формировать наглядный график учебных событий, который облегчает планирование.</a:t>
            </a:r>
          </a:p>
          <a:p>
            <a:pPr marL="0" indent="0">
              <a:buNone/>
            </a:pPr>
            <a:endParaRPr lang="ru-RU" sz="1600" dirty="0"/>
          </a:p>
          <a:p>
            <a:endParaRPr lang="ru-RU" sz="1600" dirty="0"/>
          </a:p>
          <a:p>
            <a:endParaRPr lang="ru-RU" sz="1600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91886" y="145382"/>
            <a:ext cx="8554687" cy="681848"/>
          </a:xfr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СЭО 3.0 позволяет: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" name="Group 31"/>
          <p:cNvGrpSpPr>
            <a:grpSpLocks/>
          </p:cNvGrpSpPr>
          <p:nvPr/>
        </p:nvGrpSpPr>
        <p:grpSpPr bwMode="auto">
          <a:xfrm>
            <a:off x="7637318" y="231728"/>
            <a:ext cx="1205346" cy="509156"/>
            <a:chOff x="964" y="1215"/>
            <a:chExt cx="3829" cy="1889"/>
          </a:xfrm>
          <a:solidFill>
            <a:srgbClr val="0070C0"/>
          </a:solidFill>
        </p:grpSpPr>
        <p:sp>
          <p:nvSpPr>
            <p:cNvPr id="6" name="Freeform 20"/>
            <p:cNvSpPr>
              <a:spLocks noEditPoints="1"/>
            </p:cNvSpPr>
            <p:nvPr/>
          </p:nvSpPr>
          <p:spPr bwMode="auto">
            <a:xfrm>
              <a:off x="4254" y="2501"/>
              <a:ext cx="539" cy="588"/>
            </a:xfrm>
            <a:custGeom>
              <a:avLst/>
              <a:gdLst>
                <a:gd name="T0" fmla="*/ 2147483647 w 144"/>
                <a:gd name="T1" fmla="*/ 2147483647 h 157"/>
                <a:gd name="T2" fmla="*/ 2147483647 w 144"/>
                <a:gd name="T3" fmla="*/ 2147483647 h 157"/>
                <a:gd name="T4" fmla="*/ 2147483647 w 144"/>
                <a:gd name="T5" fmla="*/ 2147483647 h 157"/>
                <a:gd name="T6" fmla="*/ 2147483647 w 144"/>
                <a:gd name="T7" fmla="*/ 2147483647 h 157"/>
                <a:gd name="T8" fmla="*/ 2147483647 w 144"/>
                <a:gd name="T9" fmla="*/ 2147483647 h 157"/>
                <a:gd name="T10" fmla="*/ 2147483647 w 144"/>
                <a:gd name="T11" fmla="*/ 2147483647 h 157"/>
                <a:gd name="T12" fmla="*/ 2147483647 w 144"/>
                <a:gd name="T13" fmla="*/ 2147483647 h 157"/>
                <a:gd name="T14" fmla="*/ 2147483647 w 144"/>
                <a:gd name="T15" fmla="*/ 2147483647 h 157"/>
                <a:gd name="T16" fmla="*/ 2147483647 w 144"/>
                <a:gd name="T17" fmla="*/ 2147483647 h 157"/>
                <a:gd name="T18" fmla="*/ 2147483647 w 144"/>
                <a:gd name="T19" fmla="*/ 2147483647 h 157"/>
                <a:gd name="T20" fmla="*/ 2147483647 w 144"/>
                <a:gd name="T21" fmla="*/ 2147483647 h 157"/>
                <a:gd name="T22" fmla="*/ 2147483647 w 144"/>
                <a:gd name="T23" fmla="*/ 2147483647 h 157"/>
                <a:gd name="T24" fmla="*/ 2147483647 w 144"/>
                <a:gd name="T25" fmla="*/ 2147483647 h 157"/>
                <a:gd name="T26" fmla="*/ 2147483647 w 144"/>
                <a:gd name="T27" fmla="*/ 0 h 157"/>
                <a:gd name="T28" fmla="*/ 2147483647 w 144"/>
                <a:gd name="T29" fmla="*/ 0 h 157"/>
                <a:gd name="T30" fmla="*/ 2147483647 w 144"/>
                <a:gd name="T31" fmla="*/ 2147483647 h 157"/>
                <a:gd name="T32" fmla="*/ 2147483647 w 144"/>
                <a:gd name="T33" fmla="*/ 2147483647 h 157"/>
                <a:gd name="T34" fmla="*/ 2147483647 w 144"/>
                <a:gd name="T35" fmla="*/ 2147483647 h 157"/>
                <a:gd name="T36" fmla="*/ 2147483647 w 144"/>
                <a:gd name="T37" fmla="*/ 2147483647 h 157"/>
                <a:gd name="T38" fmla="*/ 0 w 144"/>
                <a:gd name="T39" fmla="*/ 2147483647 h 157"/>
                <a:gd name="T40" fmla="*/ 0 w 144"/>
                <a:gd name="T41" fmla="*/ 2147483647 h 157"/>
                <a:gd name="T42" fmla="*/ 2147483647 w 144"/>
                <a:gd name="T43" fmla="*/ 2147483647 h 157"/>
                <a:gd name="T44" fmla="*/ 2147483647 w 144"/>
                <a:gd name="T45" fmla="*/ 2147483647 h 157"/>
                <a:gd name="T46" fmla="*/ 2147483647 w 144"/>
                <a:gd name="T47" fmla="*/ 2147483647 h 157"/>
                <a:gd name="T48" fmla="*/ 2147483647 w 144"/>
                <a:gd name="T49" fmla="*/ 2147483647 h 157"/>
                <a:gd name="T50" fmla="*/ 2147483647 w 144"/>
                <a:gd name="T51" fmla="*/ 2147483647 h 157"/>
                <a:gd name="T52" fmla="*/ 2147483647 w 144"/>
                <a:gd name="T53" fmla="*/ 2147483647 h 157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44"/>
                <a:gd name="T82" fmla="*/ 0 h 157"/>
                <a:gd name="T83" fmla="*/ 144 w 144"/>
                <a:gd name="T84" fmla="*/ 157 h 157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44" h="157">
                  <a:moveTo>
                    <a:pt x="42" y="154"/>
                  </a:moveTo>
                  <a:cubicBezTo>
                    <a:pt x="35" y="153"/>
                    <a:pt x="32" y="149"/>
                    <a:pt x="32" y="142"/>
                  </a:cubicBezTo>
                  <a:cubicBezTo>
                    <a:pt x="32" y="138"/>
                    <a:pt x="33" y="133"/>
                    <a:pt x="35" y="126"/>
                  </a:cubicBezTo>
                  <a:lnTo>
                    <a:pt x="47" y="87"/>
                  </a:lnTo>
                  <a:cubicBezTo>
                    <a:pt x="83" y="92"/>
                    <a:pt x="104" y="114"/>
                    <a:pt x="104" y="139"/>
                  </a:cubicBezTo>
                  <a:cubicBezTo>
                    <a:pt x="104" y="147"/>
                    <a:pt x="102" y="151"/>
                    <a:pt x="95" y="154"/>
                  </a:cubicBezTo>
                  <a:lnTo>
                    <a:pt x="95" y="157"/>
                  </a:lnTo>
                  <a:lnTo>
                    <a:pt x="144" y="157"/>
                  </a:lnTo>
                  <a:lnTo>
                    <a:pt x="144" y="154"/>
                  </a:lnTo>
                  <a:cubicBezTo>
                    <a:pt x="134" y="153"/>
                    <a:pt x="132" y="145"/>
                    <a:pt x="127" y="130"/>
                  </a:cubicBezTo>
                  <a:lnTo>
                    <a:pt x="93" y="18"/>
                  </a:lnTo>
                  <a:cubicBezTo>
                    <a:pt x="92" y="16"/>
                    <a:pt x="91" y="14"/>
                    <a:pt x="91" y="12"/>
                  </a:cubicBezTo>
                  <a:cubicBezTo>
                    <a:pt x="91" y="8"/>
                    <a:pt x="93" y="6"/>
                    <a:pt x="97" y="4"/>
                  </a:cubicBezTo>
                  <a:lnTo>
                    <a:pt x="97" y="0"/>
                  </a:lnTo>
                  <a:lnTo>
                    <a:pt x="52" y="0"/>
                  </a:lnTo>
                  <a:lnTo>
                    <a:pt x="52" y="4"/>
                  </a:lnTo>
                  <a:cubicBezTo>
                    <a:pt x="56" y="6"/>
                    <a:pt x="58" y="8"/>
                    <a:pt x="58" y="12"/>
                  </a:cubicBezTo>
                  <a:cubicBezTo>
                    <a:pt x="58" y="14"/>
                    <a:pt x="57" y="16"/>
                    <a:pt x="56" y="18"/>
                  </a:cubicBezTo>
                  <a:lnTo>
                    <a:pt x="21" y="124"/>
                  </a:lnTo>
                  <a:cubicBezTo>
                    <a:pt x="16" y="140"/>
                    <a:pt x="13" y="151"/>
                    <a:pt x="0" y="154"/>
                  </a:cubicBezTo>
                  <a:lnTo>
                    <a:pt x="0" y="157"/>
                  </a:lnTo>
                  <a:lnTo>
                    <a:pt x="42" y="157"/>
                  </a:lnTo>
                  <a:lnTo>
                    <a:pt x="42" y="154"/>
                  </a:lnTo>
                  <a:close/>
                  <a:moveTo>
                    <a:pt x="51" y="75"/>
                  </a:moveTo>
                  <a:lnTo>
                    <a:pt x="69" y="20"/>
                  </a:lnTo>
                  <a:lnTo>
                    <a:pt x="90" y="91"/>
                  </a:lnTo>
                  <a:cubicBezTo>
                    <a:pt x="79" y="80"/>
                    <a:pt x="67" y="77"/>
                    <a:pt x="51" y="7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7" name="Freeform 21"/>
            <p:cNvSpPr>
              <a:spLocks noEditPoints="1"/>
            </p:cNvSpPr>
            <p:nvPr/>
          </p:nvSpPr>
          <p:spPr bwMode="auto">
            <a:xfrm>
              <a:off x="2474" y="2501"/>
              <a:ext cx="531" cy="588"/>
            </a:xfrm>
            <a:custGeom>
              <a:avLst/>
              <a:gdLst>
                <a:gd name="T0" fmla="*/ 0 w 142"/>
                <a:gd name="T1" fmla="*/ 2147483647 h 157"/>
                <a:gd name="T2" fmla="*/ 2147483647 w 142"/>
                <a:gd name="T3" fmla="*/ 2147483647 h 157"/>
                <a:gd name="T4" fmla="*/ 2147483647 w 142"/>
                <a:gd name="T5" fmla="*/ 2147483647 h 157"/>
                <a:gd name="T6" fmla="*/ 2147483647 w 142"/>
                <a:gd name="T7" fmla="*/ 2147483647 h 157"/>
                <a:gd name="T8" fmla="*/ 2147483647 w 142"/>
                <a:gd name="T9" fmla="*/ 2147483647 h 157"/>
                <a:gd name="T10" fmla="*/ 2147483647 w 142"/>
                <a:gd name="T11" fmla="*/ 0 h 157"/>
                <a:gd name="T12" fmla="*/ 0 w 142"/>
                <a:gd name="T13" fmla="*/ 0 h 157"/>
                <a:gd name="T14" fmla="*/ 0 w 142"/>
                <a:gd name="T15" fmla="*/ 2147483647 h 157"/>
                <a:gd name="T16" fmla="*/ 2147483647 w 142"/>
                <a:gd name="T17" fmla="*/ 2147483647 h 157"/>
                <a:gd name="T18" fmla="*/ 2147483647 w 142"/>
                <a:gd name="T19" fmla="*/ 2147483647 h 157"/>
                <a:gd name="T20" fmla="*/ 0 w 142"/>
                <a:gd name="T21" fmla="*/ 2147483647 h 157"/>
                <a:gd name="T22" fmla="*/ 0 w 142"/>
                <a:gd name="T23" fmla="*/ 2147483647 h 157"/>
                <a:gd name="T24" fmla="*/ 2147483647 w 142"/>
                <a:gd name="T25" fmla="*/ 2147483647 h 157"/>
                <a:gd name="T26" fmla="*/ 2147483647 w 142"/>
                <a:gd name="T27" fmla="*/ 2147483647 h 157"/>
                <a:gd name="T28" fmla="*/ 2147483647 w 142"/>
                <a:gd name="T29" fmla="*/ 2147483647 h 157"/>
                <a:gd name="T30" fmla="*/ 2147483647 w 142"/>
                <a:gd name="T31" fmla="*/ 2147483647 h 157"/>
                <a:gd name="T32" fmla="*/ 2147483647 w 142"/>
                <a:gd name="T33" fmla="*/ 2147483647 h 157"/>
                <a:gd name="T34" fmla="*/ 2147483647 w 142"/>
                <a:gd name="T35" fmla="*/ 2147483647 h 1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42"/>
                <a:gd name="T55" fmla="*/ 0 h 157"/>
                <a:gd name="T56" fmla="*/ 142 w 142"/>
                <a:gd name="T57" fmla="*/ 157 h 1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42" h="157">
                  <a:moveTo>
                    <a:pt x="0" y="157"/>
                  </a:moveTo>
                  <a:lnTo>
                    <a:pt x="68" y="157"/>
                  </a:lnTo>
                  <a:cubicBezTo>
                    <a:pt x="91" y="157"/>
                    <a:pt x="107" y="154"/>
                    <a:pt x="121" y="140"/>
                  </a:cubicBezTo>
                  <a:cubicBezTo>
                    <a:pt x="134" y="127"/>
                    <a:pt x="142" y="109"/>
                    <a:pt x="142" y="89"/>
                  </a:cubicBezTo>
                  <a:cubicBezTo>
                    <a:pt x="142" y="59"/>
                    <a:pt x="129" y="33"/>
                    <a:pt x="108" y="17"/>
                  </a:cubicBezTo>
                  <a:cubicBezTo>
                    <a:pt x="94" y="6"/>
                    <a:pt x="76" y="0"/>
                    <a:pt x="55" y="0"/>
                  </a:cubicBezTo>
                  <a:lnTo>
                    <a:pt x="0" y="0"/>
                  </a:lnTo>
                  <a:lnTo>
                    <a:pt x="0" y="4"/>
                  </a:lnTo>
                  <a:cubicBezTo>
                    <a:pt x="12" y="5"/>
                    <a:pt x="13" y="12"/>
                    <a:pt x="13" y="30"/>
                  </a:cubicBezTo>
                  <a:lnTo>
                    <a:pt x="13" y="128"/>
                  </a:lnTo>
                  <a:cubicBezTo>
                    <a:pt x="13" y="145"/>
                    <a:pt x="12" y="153"/>
                    <a:pt x="0" y="154"/>
                  </a:cubicBezTo>
                  <a:lnTo>
                    <a:pt x="0" y="157"/>
                  </a:lnTo>
                  <a:close/>
                  <a:moveTo>
                    <a:pt x="38" y="124"/>
                  </a:moveTo>
                  <a:lnTo>
                    <a:pt x="38" y="34"/>
                  </a:lnTo>
                  <a:cubicBezTo>
                    <a:pt x="38" y="18"/>
                    <a:pt x="40" y="12"/>
                    <a:pt x="56" y="12"/>
                  </a:cubicBezTo>
                  <a:cubicBezTo>
                    <a:pt x="87" y="12"/>
                    <a:pt x="115" y="45"/>
                    <a:pt x="115" y="86"/>
                  </a:cubicBezTo>
                  <a:cubicBezTo>
                    <a:pt x="115" y="122"/>
                    <a:pt x="95" y="146"/>
                    <a:pt x="60" y="146"/>
                  </a:cubicBezTo>
                  <a:cubicBezTo>
                    <a:pt x="38" y="146"/>
                    <a:pt x="38" y="143"/>
                    <a:pt x="38" y="12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8" name="Freeform 22"/>
            <p:cNvSpPr>
              <a:spLocks noEditPoints="1"/>
            </p:cNvSpPr>
            <p:nvPr/>
          </p:nvSpPr>
          <p:spPr bwMode="auto">
            <a:xfrm>
              <a:off x="1917" y="2501"/>
              <a:ext cx="539" cy="588"/>
            </a:xfrm>
            <a:custGeom>
              <a:avLst/>
              <a:gdLst>
                <a:gd name="T0" fmla="*/ 2147483647 w 144"/>
                <a:gd name="T1" fmla="*/ 2147483647 h 157"/>
                <a:gd name="T2" fmla="*/ 2147483647 w 144"/>
                <a:gd name="T3" fmla="*/ 2147483647 h 157"/>
                <a:gd name="T4" fmla="*/ 2147483647 w 144"/>
                <a:gd name="T5" fmla="*/ 2147483647 h 157"/>
                <a:gd name="T6" fmla="*/ 2147483647 w 144"/>
                <a:gd name="T7" fmla="*/ 2147483647 h 157"/>
                <a:gd name="T8" fmla="*/ 2147483647 w 144"/>
                <a:gd name="T9" fmla="*/ 2147483647 h 157"/>
                <a:gd name="T10" fmla="*/ 2147483647 w 144"/>
                <a:gd name="T11" fmla="*/ 2147483647 h 157"/>
                <a:gd name="T12" fmla="*/ 2147483647 w 144"/>
                <a:gd name="T13" fmla="*/ 2147483647 h 157"/>
                <a:gd name="T14" fmla="*/ 2147483647 w 144"/>
                <a:gd name="T15" fmla="*/ 2147483647 h 157"/>
                <a:gd name="T16" fmla="*/ 2147483647 w 144"/>
                <a:gd name="T17" fmla="*/ 2147483647 h 157"/>
                <a:gd name="T18" fmla="*/ 2147483647 w 144"/>
                <a:gd name="T19" fmla="*/ 2147483647 h 157"/>
                <a:gd name="T20" fmla="*/ 2147483647 w 144"/>
                <a:gd name="T21" fmla="*/ 2147483647 h 157"/>
                <a:gd name="T22" fmla="*/ 2147483647 w 144"/>
                <a:gd name="T23" fmla="*/ 2147483647 h 157"/>
                <a:gd name="T24" fmla="*/ 2147483647 w 144"/>
                <a:gd name="T25" fmla="*/ 2147483647 h 157"/>
                <a:gd name="T26" fmla="*/ 2147483647 w 144"/>
                <a:gd name="T27" fmla="*/ 0 h 157"/>
                <a:gd name="T28" fmla="*/ 2147483647 w 144"/>
                <a:gd name="T29" fmla="*/ 0 h 157"/>
                <a:gd name="T30" fmla="*/ 2147483647 w 144"/>
                <a:gd name="T31" fmla="*/ 2147483647 h 157"/>
                <a:gd name="T32" fmla="*/ 2147483647 w 144"/>
                <a:gd name="T33" fmla="*/ 2147483647 h 157"/>
                <a:gd name="T34" fmla="*/ 2147483647 w 144"/>
                <a:gd name="T35" fmla="*/ 2147483647 h 157"/>
                <a:gd name="T36" fmla="*/ 2147483647 w 144"/>
                <a:gd name="T37" fmla="*/ 2147483647 h 157"/>
                <a:gd name="T38" fmla="*/ 0 w 144"/>
                <a:gd name="T39" fmla="*/ 2147483647 h 157"/>
                <a:gd name="T40" fmla="*/ 0 w 144"/>
                <a:gd name="T41" fmla="*/ 2147483647 h 157"/>
                <a:gd name="T42" fmla="*/ 2147483647 w 144"/>
                <a:gd name="T43" fmla="*/ 2147483647 h 157"/>
                <a:gd name="T44" fmla="*/ 2147483647 w 144"/>
                <a:gd name="T45" fmla="*/ 2147483647 h 157"/>
                <a:gd name="T46" fmla="*/ 2147483647 w 144"/>
                <a:gd name="T47" fmla="*/ 2147483647 h 157"/>
                <a:gd name="T48" fmla="*/ 2147483647 w 144"/>
                <a:gd name="T49" fmla="*/ 2147483647 h 157"/>
                <a:gd name="T50" fmla="*/ 2147483647 w 144"/>
                <a:gd name="T51" fmla="*/ 2147483647 h 157"/>
                <a:gd name="T52" fmla="*/ 2147483647 w 144"/>
                <a:gd name="T53" fmla="*/ 2147483647 h 157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44"/>
                <a:gd name="T82" fmla="*/ 0 h 157"/>
                <a:gd name="T83" fmla="*/ 144 w 144"/>
                <a:gd name="T84" fmla="*/ 157 h 157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44" h="157">
                  <a:moveTo>
                    <a:pt x="43" y="154"/>
                  </a:moveTo>
                  <a:cubicBezTo>
                    <a:pt x="35" y="153"/>
                    <a:pt x="32" y="149"/>
                    <a:pt x="32" y="142"/>
                  </a:cubicBezTo>
                  <a:cubicBezTo>
                    <a:pt x="32" y="138"/>
                    <a:pt x="33" y="133"/>
                    <a:pt x="35" y="126"/>
                  </a:cubicBezTo>
                  <a:lnTo>
                    <a:pt x="48" y="87"/>
                  </a:lnTo>
                  <a:cubicBezTo>
                    <a:pt x="84" y="92"/>
                    <a:pt x="105" y="114"/>
                    <a:pt x="105" y="139"/>
                  </a:cubicBezTo>
                  <a:cubicBezTo>
                    <a:pt x="105" y="147"/>
                    <a:pt x="102" y="151"/>
                    <a:pt x="96" y="154"/>
                  </a:cubicBezTo>
                  <a:lnTo>
                    <a:pt x="96" y="157"/>
                  </a:lnTo>
                  <a:lnTo>
                    <a:pt x="144" y="157"/>
                  </a:lnTo>
                  <a:lnTo>
                    <a:pt x="144" y="154"/>
                  </a:lnTo>
                  <a:cubicBezTo>
                    <a:pt x="135" y="153"/>
                    <a:pt x="132" y="145"/>
                    <a:pt x="128" y="130"/>
                  </a:cubicBezTo>
                  <a:lnTo>
                    <a:pt x="93" y="18"/>
                  </a:lnTo>
                  <a:cubicBezTo>
                    <a:pt x="92" y="16"/>
                    <a:pt x="92" y="14"/>
                    <a:pt x="92" y="12"/>
                  </a:cubicBezTo>
                  <a:cubicBezTo>
                    <a:pt x="92" y="8"/>
                    <a:pt x="93" y="6"/>
                    <a:pt x="97" y="4"/>
                  </a:cubicBezTo>
                  <a:lnTo>
                    <a:pt x="97" y="0"/>
                  </a:lnTo>
                  <a:lnTo>
                    <a:pt x="52" y="0"/>
                  </a:lnTo>
                  <a:lnTo>
                    <a:pt x="52" y="4"/>
                  </a:lnTo>
                  <a:cubicBezTo>
                    <a:pt x="56" y="6"/>
                    <a:pt x="58" y="8"/>
                    <a:pt x="58" y="12"/>
                  </a:cubicBezTo>
                  <a:cubicBezTo>
                    <a:pt x="58" y="14"/>
                    <a:pt x="58" y="16"/>
                    <a:pt x="57" y="18"/>
                  </a:cubicBezTo>
                  <a:lnTo>
                    <a:pt x="22" y="124"/>
                  </a:lnTo>
                  <a:cubicBezTo>
                    <a:pt x="17" y="140"/>
                    <a:pt x="13" y="151"/>
                    <a:pt x="0" y="154"/>
                  </a:cubicBezTo>
                  <a:lnTo>
                    <a:pt x="0" y="157"/>
                  </a:lnTo>
                  <a:lnTo>
                    <a:pt x="43" y="157"/>
                  </a:lnTo>
                  <a:lnTo>
                    <a:pt x="43" y="154"/>
                  </a:lnTo>
                  <a:close/>
                  <a:moveTo>
                    <a:pt x="51" y="75"/>
                  </a:moveTo>
                  <a:lnTo>
                    <a:pt x="69" y="20"/>
                  </a:lnTo>
                  <a:lnTo>
                    <a:pt x="91" y="91"/>
                  </a:lnTo>
                  <a:cubicBezTo>
                    <a:pt x="80" y="80"/>
                    <a:pt x="67" y="77"/>
                    <a:pt x="51" y="7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9" name="Freeform 23"/>
            <p:cNvSpPr>
              <a:spLocks noEditPoints="1"/>
            </p:cNvSpPr>
            <p:nvPr/>
          </p:nvSpPr>
          <p:spPr bwMode="auto">
            <a:xfrm>
              <a:off x="964" y="2501"/>
              <a:ext cx="538" cy="588"/>
            </a:xfrm>
            <a:custGeom>
              <a:avLst/>
              <a:gdLst>
                <a:gd name="T0" fmla="*/ 2147483647 w 144"/>
                <a:gd name="T1" fmla="*/ 2147483647 h 157"/>
                <a:gd name="T2" fmla="*/ 2147483647 w 144"/>
                <a:gd name="T3" fmla="*/ 2147483647 h 157"/>
                <a:gd name="T4" fmla="*/ 2147483647 w 144"/>
                <a:gd name="T5" fmla="*/ 2147483647 h 157"/>
                <a:gd name="T6" fmla="*/ 2147483647 w 144"/>
                <a:gd name="T7" fmla="*/ 2147483647 h 157"/>
                <a:gd name="T8" fmla="*/ 2147483647 w 144"/>
                <a:gd name="T9" fmla="*/ 2147483647 h 157"/>
                <a:gd name="T10" fmla="*/ 2147483647 w 144"/>
                <a:gd name="T11" fmla="*/ 2147483647 h 157"/>
                <a:gd name="T12" fmla="*/ 2147483647 w 144"/>
                <a:gd name="T13" fmla="*/ 2147483647 h 157"/>
                <a:gd name="T14" fmla="*/ 2147483647 w 144"/>
                <a:gd name="T15" fmla="*/ 2147483647 h 157"/>
                <a:gd name="T16" fmla="*/ 2147483647 w 144"/>
                <a:gd name="T17" fmla="*/ 2147483647 h 157"/>
                <a:gd name="T18" fmla="*/ 2147483647 w 144"/>
                <a:gd name="T19" fmla="*/ 2147483647 h 157"/>
                <a:gd name="T20" fmla="*/ 2147483647 w 144"/>
                <a:gd name="T21" fmla="*/ 2147483647 h 157"/>
                <a:gd name="T22" fmla="*/ 2147483647 w 144"/>
                <a:gd name="T23" fmla="*/ 2147483647 h 157"/>
                <a:gd name="T24" fmla="*/ 2147483647 w 144"/>
                <a:gd name="T25" fmla="*/ 2147483647 h 157"/>
                <a:gd name="T26" fmla="*/ 2147483647 w 144"/>
                <a:gd name="T27" fmla="*/ 0 h 157"/>
                <a:gd name="T28" fmla="*/ 2147483647 w 144"/>
                <a:gd name="T29" fmla="*/ 0 h 157"/>
                <a:gd name="T30" fmla="*/ 2147483647 w 144"/>
                <a:gd name="T31" fmla="*/ 2147483647 h 157"/>
                <a:gd name="T32" fmla="*/ 2147483647 w 144"/>
                <a:gd name="T33" fmla="*/ 2147483647 h 157"/>
                <a:gd name="T34" fmla="*/ 2147483647 w 144"/>
                <a:gd name="T35" fmla="*/ 2147483647 h 157"/>
                <a:gd name="T36" fmla="*/ 2147483647 w 144"/>
                <a:gd name="T37" fmla="*/ 2147483647 h 157"/>
                <a:gd name="T38" fmla="*/ 0 w 144"/>
                <a:gd name="T39" fmla="*/ 2147483647 h 157"/>
                <a:gd name="T40" fmla="*/ 0 w 144"/>
                <a:gd name="T41" fmla="*/ 2147483647 h 157"/>
                <a:gd name="T42" fmla="*/ 2147483647 w 144"/>
                <a:gd name="T43" fmla="*/ 2147483647 h 157"/>
                <a:gd name="T44" fmla="*/ 2147483647 w 144"/>
                <a:gd name="T45" fmla="*/ 2147483647 h 157"/>
                <a:gd name="T46" fmla="*/ 2147483647 w 144"/>
                <a:gd name="T47" fmla="*/ 2147483647 h 157"/>
                <a:gd name="T48" fmla="*/ 2147483647 w 144"/>
                <a:gd name="T49" fmla="*/ 2147483647 h 157"/>
                <a:gd name="T50" fmla="*/ 2147483647 w 144"/>
                <a:gd name="T51" fmla="*/ 2147483647 h 157"/>
                <a:gd name="T52" fmla="*/ 2147483647 w 144"/>
                <a:gd name="T53" fmla="*/ 2147483647 h 157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44"/>
                <a:gd name="T82" fmla="*/ 0 h 157"/>
                <a:gd name="T83" fmla="*/ 144 w 144"/>
                <a:gd name="T84" fmla="*/ 157 h 157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44" h="157">
                  <a:moveTo>
                    <a:pt x="43" y="154"/>
                  </a:moveTo>
                  <a:cubicBezTo>
                    <a:pt x="35" y="153"/>
                    <a:pt x="32" y="149"/>
                    <a:pt x="32" y="142"/>
                  </a:cubicBezTo>
                  <a:cubicBezTo>
                    <a:pt x="32" y="138"/>
                    <a:pt x="33" y="133"/>
                    <a:pt x="35" y="126"/>
                  </a:cubicBezTo>
                  <a:lnTo>
                    <a:pt x="48" y="87"/>
                  </a:lnTo>
                  <a:cubicBezTo>
                    <a:pt x="84" y="92"/>
                    <a:pt x="104" y="114"/>
                    <a:pt x="104" y="139"/>
                  </a:cubicBezTo>
                  <a:cubicBezTo>
                    <a:pt x="104" y="147"/>
                    <a:pt x="102" y="151"/>
                    <a:pt x="96" y="154"/>
                  </a:cubicBezTo>
                  <a:lnTo>
                    <a:pt x="96" y="157"/>
                  </a:lnTo>
                  <a:lnTo>
                    <a:pt x="144" y="157"/>
                  </a:lnTo>
                  <a:lnTo>
                    <a:pt x="144" y="154"/>
                  </a:lnTo>
                  <a:cubicBezTo>
                    <a:pt x="135" y="153"/>
                    <a:pt x="132" y="145"/>
                    <a:pt x="128" y="130"/>
                  </a:cubicBezTo>
                  <a:lnTo>
                    <a:pt x="93" y="18"/>
                  </a:lnTo>
                  <a:cubicBezTo>
                    <a:pt x="92" y="16"/>
                    <a:pt x="92" y="14"/>
                    <a:pt x="92" y="12"/>
                  </a:cubicBezTo>
                  <a:cubicBezTo>
                    <a:pt x="92" y="8"/>
                    <a:pt x="93" y="6"/>
                    <a:pt x="97" y="4"/>
                  </a:cubicBezTo>
                  <a:lnTo>
                    <a:pt x="97" y="0"/>
                  </a:lnTo>
                  <a:lnTo>
                    <a:pt x="52" y="0"/>
                  </a:lnTo>
                  <a:lnTo>
                    <a:pt x="52" y="4"/>
                  </a:lnTo>
                  <a:cubicBezTo>
                    <a:pt x="56" y="6"/>
                    <a:pt x="58" y="8"/>
                    <a:pt x="58" y="12"/>
                  </a:cubicBezTo>
                  <a:cubicBezTo>
                    <a:pt x="58" y="14"/>
                    <a:pt x="58" y="16"/>
                    <a:pt x="57" y="18"/>
                  </a:cubicBezTo>
                  <a:lnTo>
                    <a:pt x="22" y="124"/>
                  </a:lnTo>
                  <a:cubicBezTo>
                    <a:pt x="17" y="140"/>
                    <a:pt x="13" y="151"/>
                    <a:pt x="0" y="154"/>
                  </a:cubicBezTo>
                  <a:lnTo>
                    <a:pt x="0" y="157"/>
                  </a:lnTo>
                  <a:lnTo>
                    <a:pt x="43" y="157"/>
                  </a:lnTo>
                  <a:lnTo>
                    <a:pt x="43" y="154"/>
                  </a:lnTo>
                  <a:close/>
                  <a:moveTo>
                    <a:pt x="51" y="75"/>
                  </a:moveTo>
                  <a:lnTo>
                    <a:pt x="69" y="20"/>
                  </a:lnTo>
                  <a:lnTo>
                    <a:pt x="91" y="91"/>
                  </a:lnTo>
                  <a:cubicBezTo>
                    <a:pt x="80" y="80"/>
                    <a:pt x="67" y="77"/>
                    <a:pt x="51" y="7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0" name="Freeform 24"/>
            <p:cNvSpPr>
              <a:spLocks/>
            </p:cNvSpPr>
            <p:nvPr/>
          </p:nvSpPr>
          <p:spPr bwMode="auto">
            <a:xfrm>
              <a:off x="4150" y="1978"/>
              <a:ext cx="198" cy="609"/>
            </a:xfrm>
            <a:custGeom>
              <a:avLst/>
              <a:gdLst>
                <a:gd name="T0" fmla="*/ 2147483647 w 53"/>
                <a:gd name="T1" fmla="*/ 0 h 163"/>
                <a:gd name="T2" fmla="*/ 0 w 53"/>
                <a:gd name="T3" fmla="*/ 2147483647 h 163"/>
                <a:gd name="T4" fmla="*/ 0 w 53"/>
                <a:gd name="T5" fmla="*/ 2147483647 h 163"/>
                <a:gd name="T6" fmla="*/ 2147483647 w 53"/>
                <a:gd name="T7" fmla="*/ 2147483647 h 163"/>
                <a:gd name="T8" fmla="*/ 2147483647 w 53"/>
                <a:gd name="T9" fmla="*/ 2147483647 h 163"/>
                <a:gd name="T10" fmla="*/ 0 w 53"/>
                <a:gd name="T11" fmla="*/ 2147483647 h 163"/>
                <a:gd name="T12" fmla="*/ 0 w 53"/>
                <a:gd name="T13" fmla="*/ 2147483647 h 163"/>
                <a:gd name="T14" fmla="*/ 2147483647 w 53"/>
                <a:gd name="T15" fmla="*/ 2147483647 h 163"/>
                <a:gd name="T16" fmla="*/ 2147483647 w 53"/>
                <a:gd name="T17" fmla="*/ 2147483647 h 163"/>
                <a:gd name="T18" fmla="*/ 2147483647 w 53"/>
                <a:gd name="T19" fmla="*/ 2147483647 h 163"/>
                <a:gd name="T20" fmla="*/ 2147483647 w 53"/>
                <a:gd name="T21" fmla="*/ 0 h 16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3"/>
                <a:gd name="T34" fmla="*/ 0 h 163"/>
                <a:gd name="T35" fmla="*/ 53 w 53"/>
                <a:gd name="T36" fmla="*/ 163 h 16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3" h="163">
                  <a:moveTo>
                    <a:pt x="39" y="0"/>
                  </a:moveTo>
                  <a:lnTo>
                    <a:pt x="0" y="6"/>
                  </a:lnTo>
                  <a:lnTo>
                    <a:pt x="0" y="7"/>
                  </a:lnTo>
                  <a:cubicBezTo>
                    <a:pt x="15" y="9"/>
                    <a:pt x="15" y="24"/>
                    <a:pt x="15" y="38"/>
                  </a:cubicBezTo>
                  <a:lnTo>
                    <a:pt x="15" y="131"/>
                  </a:lnTo>
                  <a:cubicBezTo>
                    <a:pt x="15" y="144"/>
                    <a:pt x="15" y="159"/>
                    <a:pt x="0" y="160"/>
                  </a:cubicBezTo>
                  <a:lnTo>
                    <a:pt x="0" y="163"/>
                  </a:lnTo>
                  <a:lnTo>
                    <a:pt x="53" y="163"/>
                  </a:lnTo>
                  <a:lnTo>
                    <a:pt x="53" y="160"/>
                  </a:lnTo>
                  <a:cubicBezTo>
                    <a:pt x="39" y="159"/>
                    <a:pt x="39" y="145"/>
                    <a:pt x="39" y="131"/>
                  </a:cubicBezTo>
                  <a:lnTo>
                    <a:pt x="3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1" name="Freeform 25"/>
            <p:cNvSpPr>
              <a:spLocks/>
            </p:cNvSpPr>
            <p:nvPr/>
          </p:nvSpPr>
          <p:spPr bwMode="auto">
            <a:xfrm>
              <a:off x="4157" y="1783"/>
              <a:ext cx="154" cy="165"/>
            </a:xfrm>
            <a:custGeom>
              <a:avLst/>
              <a:gdLst>
                <a:gd name="T0" fmla="*/ 0 w 41"/>
                <a:gd name="T1" fmla="*/ 2147483647 h 44"/>
                <a:gd name="T2" fmla="*/ 2147483647 w 41"/>
                <a:gd name="T3" fmla="*/ 2147483647 h 44"/>
                <a:gd name="T4" fmla="*/ 2147483647 w 41"/>
                <a:gd name="T5" fmla="*/ 2147483647 h 44"/>
                <a:gd name="T6" fmla="*/ 2147483647 w 41"/>
                <a:gd name="T7" fmla="*/ 0 h 44"/>
                <a:gd name="T8" fmla="*/ 0 w 41"/>
                <a:gd name="T9" fmla="*/ 2147483647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1"/>
                <a:gd name="T16" fmla="*/ 0 h 44"/>
                <a:gd name="T17" fmla="*/ 41 w 41"/>
                <a:gd name="T18" fmla="*/ 44 h 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1" h="44">
                  <a:moveTo>
                    <a:pt x="0" y="22"/>
                  </a:moveTo>
                  <a:cubicBezTo>
                    <a:pt x="0" y="34"/>
                    <a:pt x="8" y="44"/>
                    <a:pt x="21" y="44"/>
                  </a:cubicBezTo>
                  <a:cubicBezTo>
                    <a:pt x="33" y="44"/>
                    <a:pt x="41" y="32"/>
                    <a:pt x="41" y="21"/>
                  </a:cubicBezTo>
                  <a:cubicBezTo>
                    <a:pt x="41" y="10"/>
                    <a:pt x="32" y="0"/>
                    <a:pt x="21" y="0"/>
                  </a:cubicBezTo>
                  <a:cubicBezTo>
                    <a:pt x="7" y="0"/>
                    <a:pt x="0" y="9"/>
                    <a:pt x="0" y="2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2" name="Freeform 26"/>
            <p:cNvSpPr>
              <a:spLocks/>
            </p:cNvSpPr>
            <p:nvPr/>
          </p:nvSpPr>
          <p:spPr bwMode="auto">
            <a:xfrm>
              <a:off x="1465" y="2486"/>
              <a:ext cx="493" cy="618"/>
            </a:xfrm>
            <a:custGeom>
              <a:avLst/>
              <a:gdLst>
                <a:gd name="T0" fmla="*/ 2147483647 w 132"/>
                <a:gd name="T1" fmla="*/ 2147483647 h 165"/>
                <a:gd name="T2" fmla="*/ 2147483647 w 132"/>
                <a:gd name="T3" fmla="*/ 2147483647 h 165"/>
                <a:gd name="T4" fmla="*/ 2147483647 w 132"/>
                <a:gd name="T5" fmla="*/ 2147483647 h 165"/>
                <a:gd name="T6" fmla="*/ 2147483647 w 132"/>
                <a:gd name="T7" fmla="*/ 2147483647 h 165"/>
                <a:gd name="T8" fmla="*/ 2147483647 w 132"/>
                <a:gd name="T9" fmla="*/ 2147483647 h 165"/>
                <a:gd name="T10" fmla="*/ 2147483647 w 132"/>
                <a:gd name="T11" fmla="*/ 2147483647 h 165"/>
                <a:gd name="T12" fmla="*/ 2147483647 w 132"/>
                <a:gd name="T13" fmla="*/ 0 h 165"/>
                <a:gd name="T14" fmla="*/ 2147483647 w 132"/>
                <a:gd name="T15" fmla="*/ 2147483647 h 165"/>
                <a:gd name="T16" fmla="*/ 2147483647 w 132"/>
                <a:gd name="T17" fmla="*/ 2147483647 h 165"/>
                <a:gd name="T18" fmla="*/ 0 w 132"/>
                <a:gd name="T19" fmla="*/ 2147483647 h 165"/>
                <a:gd name="T20" fmla="*/ 2147483647 w 132"/>
                <a:gd name="T21" fmla="*/ 2147483647 h 165"/>
                <a:gd name="T22" fmla="*/ 2147483647 w 132"/>
                <a:gd name="T23" fmla="*/ 2147483647 h 165"/>
                <a:gd name="T24" fmla="*/ 2147483647 w 132"/>
                <a:gd name="T25" fmla="*/ 2147483647 h 165"/>
                <a:gd name="T26" fmla="*/ 2147483647 w 132"/>
                <a:gd name="T27" fmla="*/ 2147483647 h 165"/>
                <a:gd name="T28" fmla="*/ 2147483647 w 132"/>
                <a:gd name="T29" fmla="*/ 2147483647 h 16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32"/>
                <a:gd name="T46" fmla="*/ 0 h 165"/>
                <a:gd name="T47" fmla="*/ 132 w 132"/>
                <a:gd name="T48" fmla="*/ 165 h 16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32" h="165">
                  <a:moveTo>
                    <a:pt x="128" y="113"/>
                  </a:moveTo>
                  <a:cubicBezTo>
                    <a:pt x="118" y="139"/>
                    <a:pt x="108" y="151"/>
                    <a:pt x="88" y="151"/>
                  </a:cubicBezTo>
                  <a:cubicBezTo>
                    <a:pt x="52" y="151"/>
                    <a:pt x="25" y="116"/>
                    <a:pt x="25" y="73"/>
                  </a:cubicBezTo>
                  <a:cubicBezTo>
                    <a:pt x="25" y="37"/>
                    <a:pt x="44" y="14"/>
                    <a:pt x="73" y="14"/>
                  </a:cubicBezTo>
                  <a:cubicBezTo>
                    <a:pt x="93" y="14"/>
                    <a:pt x="109" y="25"/>
                    <a:pt x="118" y="46"/>
                  </a:cubicBezTo>
                  <a:lnTo>
                    <a:pt x="121" y="46"/>
                  </a:lnTo>
                  <a:lnTo>
                    <a:pt x="111" y="0"/>
                  </a:lnTo>
                  <a:cubicBezTo>
                    <a:pt x="107" y="3"/>
                    <a:pt x="103" y="4"/>
                    <a:pt x="99" y="4"/>
                  </a:cubicBezTo>
                  <a:cubicBezTo>
                    <a:pt x="91" y="4"/>
                    <a:pt x="80" y="1"/>
                    <a:pt x="67" y="1"/>
                  </a:cubicBezTo>
                  <a:cubicBezTo>
                    <a:pt x="25" y="1"/>
                    <a:pt x="0" y="28"/>
                    <a:pt x="0" y="75"/>
                  </a:cubicBezTo>
                  <a:cubicBezTo>
                    <a:pt x="0" y="129"/>
                    <a:pt x="30" y="165"/>
                    <a:pt x="82" y="165"/>
                  </a:cubicBezTo>
                  <a:cubicBezTo>
                    <a:pt x="91" y="165"/>
                    <a:pt x="95" y="163"/>
                    <a:pt x="104" y="163"/>
                  </a:cubicBezTo>
                  <a:cubicBezTo>
                    <a:pt x="106" y="163"/>
                    <a:pt x="110" y="163"/>
                    <a:pt x="114" y="164"/>
                  </a:cubicBezTo>
                  <a:lnTo>
                    <a:pt x="132" y="113"/>
                  </a:lnTo>
                  <a:lnTo>
                    <a:pt x="128" y="11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3" name="Freeform 27"/>
            <p:cNvSpPr>
              <a:spLocks/>
            </p:cNvSpPr>
            <p:nvPr/>
          </p:nvSpPr>
          <p:spPr bwMode="auto">
            <a:xfrm>
              <a:off x="3035" y="2486"/>
              <a:ext cx="460" cy="614"/>
            </a:xfrm>
            <a:custGeom>
              <a:avLst/>
              <a:gdLst>
                <a:gd name="T0" fmla="*/ 0 w 123"/>
                <a:gd name="T1" fmla="*/ 2147483647 h 164"/>
                <a:gd name="T2" fmla="*/ 2147483647 w 123"/>
                <a:gd name="T3" fmla="*/ 2147483647 h 164"/>
                <a:gd name="T4" fmla="*/ 2147483647 w 123"/>
                <a:gd name="T5" fmla="*/ 2147483647 h 164"/>
                <a:gd name="T6" fmla="*/ 2147483647 w 123"/>
                <a:gd name="T7" fmla="*/ 2147483647 h 164"/>
                <a:gd name="T8" fmla="*/ 2147483647 w 123"/>
                <a:gd name="T9" fmla="*/ 2147483647 h 164"/>
                <a:gd name="T10" fmla="*/ 2147483647 w 123"/>
                <a:gd name="T11" fmla="*/ 2147483647 h 164"/>
                <a:gd name="T12" fmla="*/ 2147483647 w 123"/>
                <a:gd name="T13" fmla="*/ 2147483647 h 164"/>
                <a:gd name="T14" fmla="*/ 2147483647 w 123"/>
                <a:gd name="T15" fmla="*/ 2147483647 h 164"/>
                <a:gd name="T16" fmla="*/ 2147483647 w 123"/>
                <a:gd name="T17" fmla="*/ 2147483647 h 164"/>
                <a:gd name="T18" fmla="*/ 2147483647 w 123"/>
                <a:gd name="T19" fmla="*/ 2147483647 h 164"/>
                <a:gd name="T20" fmla="*/ 2147483647 w 123"/>
                <a:gd name="T21" fmla="*/ 2147483647 h 164"/>
                <a:gd name="T22" fmla="*/ 2147483647 w 123"/>
                <a:gd name="T23" fmla="*/ 2147483647 h 164"/>
                <a:gd name="T24" fmla="*/ 2147483647 w 123"/>
                <a:gd name="T25" fmla="*/ 2147483647 h 164"/>
                <a:gd name="T26" fmla="*/ 2147483647 w 123"/>
                <a:gd name="T27" fmla="*/ 2147483647 h 164"/>
                <a:gd name="T28" fmla="*/ 2147483647 w 123"/>
                <a:gd name="T29" fmla="*/ 2147483647 h 164"/>
                <a:gd name="T30" fmla="*/ 2147483647 w 123"/>
                <a:gd name="T31" fmla="*/ 2147483647 h 164"/>
                <a:gd name="T32" fmla="*/ 2147483647 w 123"/>
                <a:gd name="T33" fmla="*/ 2147483647 h 164"/>
                <a:gd name="T34" fmla="*/ 2147483647 w 123"/>
                <a:gd name="T35" fmla="*/ 2147483647 h 164"/>
                <a:gd name="T36" fmla="*/ 2147483647 w 123"/>
                <a:gd name="T37" fmla="*/ 2147483647 h 164"/>
                <a:gd name="T38" fmla="*/ 2147483647 w 123"/>
                <a:gd name="T39" fmla="*/ 0 h 164"/>
                <a:gd name="T40" fmla="*/ 2147483647 w 123"/>
                <a:gd name="T41" fmla="*/ 2147483647 h 164"/>
                <a:gd name="T42" fmla="*/ 0 w 123"/>
                <a:gd name="T43" fmla="*/ 2147483647 h 164"/>
                <a:gd name="T44" fmla="*/ 0 w 123"/>
                <a:gd name="T45" fmla="*/ 2147483647 h 164"/>
                <a:gd name="T46" fmla="*/ 2147483647 w 123"/>
                <a:gd name="T47" fmla="*/ 2147483647 h 164"/>
                <a:gd name="T48" fmla="*/ 2147483647 w 123"/>
                <a:gd name="T49" fmla="*/ 2147483647 h 164"/>
                <a:gd name="T50" fmla="*/ 0 w 123"/>
                <a:gd name="T51" fmla="*/ 2147483647 h 164"/>
                <a:gd name="T52" fmla="*/ 0 w 123"/>
                <a:gd name="T53" fmla="*/ 2147483647 h 16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23"/>
                <a:gd name="T82" fmla="*/ 0 h 164"/>
                <a:gd name="T83" fmla="*/ 123 w 123"/>
                <a:gd name="T84" fmla="*/ 164 h 16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23" h="164">
                  <a:moveTo>
                    <a:pt x="0" y="161"/>
                  </a:moveTo>
                  <a:lnTo>
                    <a:pt x="92" y="161"/>
                  </a:lnTo>
                  <a:cubicBezTo>
                    <a:pt x="97" y="161"/>
                    <a:pt x="101" y="161"/>
                    <a:pt x="105" y="164"/>
                  </a:cubicBezTo>
                  <a:lnTo>
                    <a:pt x="123" y="103"/>
                  </a:lnTo>
                  <a:lnTo>
                    <a:pt x="120" y="103"/>
                  </a:lnTo>
                  <a:cubicBezTo>
                    <a:pt x="106" y="134"/>
                    <a:pt x="85" y="150"/>
                    <a:pt x="60" y="150"/>
                  </a:cubicBezTo>
                  <a:cubicBezTo>
                    <a:pt x="39" y="150"/>
                    <a:pt x="38" y="143"/>
                    <a:pt x="38" y="126"/>
                  </a:cubicBezTo>
                  <a:lnTo>
                    <a:pt x="38" y="60"/>
                  </a:lnTo>
                  <a:lnTo>
                    <a:pt x="50" y="60"/>
                  </a:lnTo>
                  <a:cubicBezTo>
                    <a:pt x="69" y="60"/>
                    <a:pt x="77" y="66"/>
                    <a:pt x="84" y="88"/>
                  </a:cubicBezTo>
                  <a:lnTo>
                    <a:pt x="87" y="88"/>
                  </a:lnTo>
                  <a:lnTo>
                    <a:pt x="79" y="33"/>
                  </a:lnTo>
                  <a:lnTo>
                    <a:pt x="76" y="33"/>
                  </a:lnTo>
                  <a:cubicBezTo>
                    <a:pt x="74" y="46"/>
                    <a:pt x="68" y="48"/>
                    <a:pt x="53" y="48"/>
                  </a:cubicBezTo>
                  <a:lnTo>
                    <a:pt x="38" y="48"/>
                  </a:lnTo>
                  <a:lnTo>
                    <a:pt x="38" y="34"/>
                  </a:lnTo>
                  <a:cubicBezTo>
                    <a:pt x="38" y="19"/>
                    <a:pt x="40" y="16"/>
                    <a:pt x="55" y="16"/>
                  </a:cubicBezTo>
                  <a:cubicBezTo>
                    <a:pt x="79" y="16"/>
                    <a:pt x="99" y="30"/>
                    <a:pt x="107" y="51"/>
                  </a:cubicBezTo>
                  <a:lnTo>
                    <a:pt x="110" y="51"/>
                  </a:lnTo>
                  <a:lnTo>
                    <a:pt x="99" y="0"/>
                  </a:lnTo>
                  <a:cubicBezTo>
                    <a:pt x="97" y="3"/>
                    <a:pt x="92" y="4"/>
                    <a:pt x="86" y="4"/>
                  </a:cubicBezTo>
                  <a:lnTo>
                    <a:pt x="0" y="4"/>
                  </a:lnTo>
                  <a:lnTo>
                    <a:pt x="0" y="8"/>
                  </a:lnTo>
                  <a:cubicBezTo>
                    <a:pt x="12" y="9"/>
                    <a:pt x="13" y="17"/>
                    <a:pt x="13" y="35"/>
                  </a:cubicBezTo>
                  <a:lnTo>
                    <a:pt x="13" y="131"/>
                  </a:lnTo>
                  <a:cubicBezTo>
                    <a:pt x="13" y="148"/>
                    <a:pt x="12" y="157"/>
                    <a:pt x="0" y="158"/>
                  </a:cubicBezTo>
                  <a:lnTo>
                    <a:pt x="0" y="1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4" name="Freeform 28"/>
            <p:cNvSpPr>
              <a:spLocks/>
            </p:cNvSpPr>
            <p:nvPr/>
          </p:nvSpPr>
          <p:spPr bwMode="auto">
            <a:xfrm>
              <a:off x="3521" y="2501"/>
              <a:ext cx="603" cy="588"/>
            </a:xfrm>
            <a:custGeom>
              <a:avLst/>
              <a:gdLst>
                <a:gd name="T0" fmla="*/ 2147483647 w 161"/>
                <a:gd name="T1" fmla="*/ 2147483647 h 157"/>
                <a:gd name="T2" fmla="*/ 2147483647 w 161"/>
                <a:gd name="T3" fmla="*/ 2147483647 h 157"/>
                <a:gd name="T4" fmla="*/ 2147483647 w 161"/>
                <a:gd name="T5" fmla="*/ 2147483647 h 157"/>
                <a:gd name="T6" fmla="*/ 2147483647 w 161"/>
                <a:gd name="T7" fmla="*/ 2147483647 h 157"/>
                <a:gd name="T8" fmla="*/ 2147483647 w 161"/>
                <a:gd name="T9" fmla="*/ 2147483647 h 157"/>
                <a:gd name="T10" fmla="*/ 2147483647 w 161"/>
                <a:gd name="T11" fmla="*/ 0 h 157"/>
                <a:gd name="T12" fmla="*/ 0 w 161"/>
                <a:gd name="T13" fmla="*/ 0 h 157"/>
                <a:gd name="T14" fmla="*/ 0 w 161"/>
                <a:gd name="T15" fmla="*/ 2147483647 h 157"/>
                <a:gd name="T16" fmla="*/ 2147483647 w 161"/>
                <a:gd name="T17" fmla="*/ 2147483647 h 157"/>
                <a:gd name="T18" fmla="*/ 2147483647 w 161"/>
                <a:gd name="T19" fmla="*/ 2147483647 h 157"/>
                <a:gd name="T20" fmla="*/ 0 w 161"/>
                <a:gd name="T21" fmla="*/ 2147483647 h 157"/>
                <a:gd name="T22" fmla="*/ 0 w 161"/>
                <a:gd name="T23" fmla="*/ 2147483647 h 157"/>
                <a:gd name="T24" fmla="*/ 2147483647 w 161"/>
                <a:gd name="T25" fmla="*/ 2147483647 h 157"/>
                <a:gd name="T26" fmla="*/ 2147483647 w 161"/>
                <a:gd name="T27" fmla="*/ 2147483647 h 157"/>
                <a:gd name="T28" fmla="*/ 2147483647 w 161"/>
                <a:gd name="T29" fmla="*/ 2147483647 h 157"/>
                <a:gd name="T30" fmla="*/ 2147483647 w 161"/>
                <a:gd name="T31" fmla="*/ 2147483647 h 157"/>
                <a:gd name="T32" fmla="*/ 2147483647 w 161"/>
                <a:gd name="T33" fmla="*/ 2147483647 h 157"/>
                <a:gd name="T34" fmla="*/ 2147483647 w 161"/>
                <a:gd name="T35" fmla="*/ 2147483647 h 157"/>
                <a:gd name="T36" fmla="*/ 2147483647 w 161"/>
                <a:gd name="T37" fmla="*/ 2147483647 h 157"/>
                <a:gd name="T38" fmla="*/ 2147483647 w 161"/>
                <a:gd name="T39" fmla="*/ 2147483647 h 157"/>
                <a:gd name="T40" fmla="*/ 2147483647 w 161"/>
                <a:gd name="T41" fmla="*/ 2147483647 h 157"/>
                <a:gd name="T42" fmla="*/ 2147483647 w 161"/>
                <a:gd name="T43" fmla="*/ 2147483647 h 157"/>
                <a:gd name="T44" fmla="*/ 2147483647 w 161"/>
                <a:gd name="T45" fmla="*/ 2147483647 h 157"/>
                <a:gd name="T46" fmla="*/ 2147483647 w 161"/>
                <a:gd name="T47" fmla="*/ 2147483647 h 157"/>
                <a:gd name="T48" fmla="*/ 2147483647 w 161"/>
                <a:gd name="T49" fmla="*/ 2147483647 h 157"/>
                <a:gd name="T50" fmla="*/ 2147483647 w 161"/>
                <a:gd name="T51" fmla="*/ 2147483647 h 157"/>
                <a:gd name="T52" fmla="*/ 2147483647 w 161"/>
                <a:gd name="T53" fmla="*/ 0 h 157"/>
                <a:gd name="T54" fmla="*/ 2147483647 w 161"/>
                <a:gd name="T55" fmla="*/ 0 h 157"/>
                <a:gd name="T56" fmla="*/ 2147483647 w 161"/>
                <a:gd name="T57" fmla="*/ 2147483647 h 157"/>
                <a:gd name="T58" fmla="*/ 2147483647 w 161"/>
                <a:gd name="T59" fmla="*/ 2147483647 h 157"/>
                <a:gd name="T60" fmla="*/ 2147483647 w 161"/>
                <a:gd name="T61" fmla="*/ 2147483647 h 15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61"/>
                <a:gd name="T94" fmla="*/ 0 h 157"/>
                <a:gd name="T95" fmla="*/ 161 w 161"/>
                <a:gd name="T96" fmla="*/ 157 h 157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61" h="157">
                  <a:moveTo>
                    <a:pt x="111" y="18"/>
                  </a:moveTo>
                  <a:lnTo>
                    <a:pt x="79" y="108"/>
                  </a:lnTo>
                  <a:lnTo>
                    <a:pt x="51" y="18"/>
                  </a:lnTo>
                  <a:cubicBezTo>
                    <a:pt x="50" y="14"/>
                    <a:pt x="49" y="12"/>
                    <a:pt x="49" y="10"/>
                  </a:cubicBezTo>
                  <a:cubicBezTo>
                    <a:pt x="49" y="7"/>
                    <a:pt x="50" y="5"/>
                    <a:pt x="53" y="4"/>
                  </a:cubicBezTo>
                  <a:lnTo>
                    <a:pt x="53" y="0"/>
                  </a:lnTo>
                  <a:lnTo>
                    <a:pt x="0" y="0"/>
                  </a:lnTo>
                  <a:lnTo>
                    <a:pt x="0" y="4"/>
                  </a:lnTo>
                  <a:cubicBezTo>
                    <a:pt x="13" y="5"/>
                    <a:pt x="14" y="13"/>
                    <a:pt x="14" y="31"/>
                  </a:cubicBezTo>
                  <a:lnTo>
                    <a:pt x="14" y="127"/>
                  </a:lnTo>
                  <a:cubicBezTo>
                    <a:pt x="14" y="144"/>
                    <a:pt x="13" y="153"/>
                    <a:pt x="0" y="154"/>
                  </a:cubicBezTo>
                  <a:lnTo>
                    <a:pt x="0" y="157"/>
                  </a:lnTo>
                  <a:lnTo>
                    <a:pt x="41" y="157"/>
                  </a:lnTo>
                  <a:lnTo>
                    <a:pt x="41" y="154"/>
                  </a:lnTo>
                  <a:cubicBezTo>
                    <a:pt x="29" y="153"/>
                    <a:pt x="28" y="144"/>
                    <a:pt x="28" y="127"/>
                  </a:cubicBezTo>
                  <a:lnTo>
                    <a:pt x="28" y="20"/>
                  </a:lnTo>
                  <a:lnTo>
                    <a:pt x="74" y="156"/>
                  </a:lnTo>
                  <a:lnTo>
                    <a:pt x="123" y="18"/>
                  </a:lnTo>
                  <a:lnTo>
                    <a:pt x="123" y="127"/>
                  </a:lnTo>
                  <a:cubicBezTo>
                    <a:pt x="123" y="144"/>
                    <a:pt x="122" y="153"/>
                    <a:pt x="110" y="154"/>
                  </a:cubicBezTo>
                  <a:lnTo>
                    <a:pt x="110" y="157"/>
                  </a:lnTo>
                  <a:lnTo>
                    <a:pt x="161" y="157"/>
                  </a:lnTo>
                  <a:lnTo>
                    <a:pt x="161" y="154"/>
                  </a:lnTo>
                  <a:cubicBezTo>
                    <a:pt x="149" y="153"/>
                    <a:pt x="148" y="144"/>
                    <a:pt x="148" y="127"/>
                  </a:cubicBezTo>
                  <a:lnTo>
                    <a:pt x="148" y="31"/>
                  </a:lnTo>
                  <a:cubicBezTo>
                    <a:pt x="148" y="13"/>
                    <a:pt x="149" y="5"/>
                    <a:pt x="161" y="4"/>
                  </a:cubicBezTo>
                  <a:lnTo>
                    <a:pt x="161" y="0"/>
                  </a:lnTo>
                  <a:lnTo>
                    <a:pt x="108" y="0"/>
                  </a:lnTo>
                  <a:lnTo>
                    <a:pt x="108" y="4"/>
                  </a:lnTo>
                  <a:cubicBezTo>
                    <a:pt x="111" y="5"/>
                    <a:pt x="113" y="7"/>
                    <a:pt x="113" y="10"/>
                  </a:cubicBezTo>
                  <a:cubicBezTo>
                    <a:pt x="113" y="11"/>
                    <a:pt x="112" y="14"/>
                    <a:pt x="111" y="1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5" name="Freeform 29"/>
            <p:cNvSpPr>
              <a:spLocks/>
            </p:cNvSpPr>
            <p:nvPr/>
          </p:nvSpPr>
          <p:spPr bwMode="auto">
            <a:xfrm>
              <a:off x="1469" y="1215"/>
              <a:ext cx="2871" cy="942"/>
            </a:xfrm>
            <a:custGeom>
              <a:avLst/>
              <a:gdLst>
                <a:gd name="T0" fmla="*/ 0 w 768"/>
                <a:gd name="T1" fmla="*/ 2147483647 h 252"/>
                <a:gd name="T2" fmla="*/ 2147483647 w 768"/>
                <a:gd name="T3" fmla="*/ 0 h 252"/>
                <a:gd name="T4" fmla="*/ 2147483647 w 768"/>
                <a:gd name="T5" fmla="*/ 2147483647 h 252"/>
                <a:gd name="T6" fmla="*/ 2147483647 w 768"/>
                <a:gd name="T7" fmla="*/ 2147483647 h 252"/>
                <a:gd name="T8" fmla="*/ 0 w 768"/>
                <a:gd name="T9" fmla="*/ 2147483647 h 2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68"/>
                <a:gd name="T16" fmla="*/ 0 h 252"/>
                <a:gd name="T17" fmla="*/ 768 w 768"/>
                <a:gd name="T18" fmla="*/ 252 h 2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68" h="252">
                  <a:moveTo>
                    <a:pt x="0" y="124"/>
                  </a:moveTo>
                  <a:lnTo>
                    <a:pt x="381" y="0"/>
                  </a:lnTo>
                  <a:lnTo>
                    <a:pt x="768" y="124"/>
                  </a:lnTo>
                  <a:lnTo>
                    <a:pt x="386" y="252"/>
                  </a:lnTo>
                  <a:lnTo>
                    <a:pt x="0" y="1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6" name="Freeform 30"/>
            <p:cNvSpPr>
              <a:spLocks/>
            </p:cNvSpPr>
            <p:nvPr/>
          </p:nvSpPr>
          <p:spPr bwMode="auto">
            <a:xfrm>
              <a:off x="2003" y="1993"/>
              <a:ext cx="1799" cy="419"/>
            </a:xfrm>
            <a:custGeom>
              <a:avLst/>
              <a:gdLst>
                <a:gd name="T0" fmla="*/ 0 w 481"/>
                <a:gd name="T1" fmla="*/ 2147483647 h 112"/>
                <a:gd name="T2" fmla="*/ 0 w 481"/>
                <a:gd name="T3" fmla="*/ 0 h 112"/>
                <a:gd name="T4" fmla="*/ 2147483647 w 481"/>
                <a:gd name="T5" fmla="*/ 2147483647 h 112"/>
                <a:gd name="T6" fmla="*/ 2147483647 w 481"/>
                <a:gd name="T7" fmla="*/ 0 h 112"/>
                <a:gd name="T8" fmla="*/ 2147483647 w 481"/>
                <a:gd name="T9" fmla="*/ 2147483647 h 112"/>
                <a:gd name="T10" fmla="*/ 0 w 481"/>
                <a:gd name="T11" fmla="*/ 2147483647 h 1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81"/>
                <a:gd name="T19" fmla="*/ 0 h 112"/>
                <a:gd name="T20" fmla="*/ 481 w 481"/>
                <a:gd name="T21" fmla="*/ 112 h 11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81" h="112">
                  <a:moveTo>
                    <a:pt x="0" y="112"/>
                  </a:moveTo>
                  <a:lnTo>
                    <a:pt x="0" y="0"/>
                  </a:lnTo>
                  <a:lnTo>
                    <a:pt x="241" y="82"/>
                  </a:lnTo>
                  <a:lnTo>
                    <a:pt x="481" y="0"/>
                  </a:lnTo>
                  <a:lnTo>
                    <a:pt x="481" y="112"/>
                  </a:lnTo>
                  <a:lnTo>
                    <a:pt x="0" y="1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75793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4825" y="1161950"/>
            <a:ext cx="2978106" cy="5545074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Администратор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является ключевым звеном в СЭО 3.0</a:t>
            </a:r>
          </a:p>
          <a:p>
            <a:pPr marL="0" indent="0" algn="just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администратора доступны все разделы/вкладки системы.</a:t>
            </a:r>
          </a:p>
          <a:p>
            <a:pPr marL="0" indent="0">
              <a:buNone/>
            </a:pPr>
            <a:r>
              <a:rPr lang="ru-RU" sz="16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Администратор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аспределяет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роли 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Преподаватель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Студент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ормирует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учебные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группы.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правляет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учетными записями пользователей, редактирует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их.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ормирует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детализированные отчеты по всем учебным группам.</a:t>
            </a:r>
          </a:p>
          <a:p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6790" y="3126444"/>
            <a:ext cx="5510565" cy="358058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9834" y="1161950"/>
            <a:ext cx="5547521" cy="1841023"/>
          </a:xfrm>
          <a:prstGeom prst="rect">
            <a:avLst/>
          </a:prstGeom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348343" y="163767"/>
            <a:ext cx="8619012" cy="707090"/>
          </a:xfr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Роль Администратора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7" name="Group 31"/>
          <p:cNvGrpSpPr>
            <a:grpSpLocks/>
          </p:cNvGrpSpPr>
          <p:nvPr/>
        </p:nvGrpSpPr>
        <p:grpSpPr bwMode="auto">
          <a:xfrm>
            <a:off x="7753169" y="314855"/>
            <a:ext cx="1120667" cy="460775"/>
            <a:chOff x="964" y="1215"/>
            <a:chExt cx="3829" cy="1889"/>
          </a:xfrm>
          <a:solidFill>
            <a:srgbClr val="0070C0"/>
          </a:solidFill>
        </p:grpSpPr>
        <p:sp>
          <p:nvSpPr>
            <p:cNvPr id="8" name="Freeform 20"/>
            <p:cNvSpPr>
              <a:spLocks noEditPoints="1"/>
            </p:cNvSpPr>
            <p:nvPr/>
          </p:nvSpPr>
          <p:spPr bwMode="auto">
            <a:xfrm>
              <a:off x="4254" y="2501"/>
              <a:ext cx="539" cy="588"/>
            </a:xfrm>
            <a:custGeom>
              <a:avLst/>
              <a:gdLst>
                <a:gd name="T0" fmla="*/ 2147483647 w 144"/>
                <a:gd name="T1" fmla="*/ 2147483647 h 157"/>
                <a:gd name="T2" fmla="*/ 2147483647 w 144"/>
                <a:gd name="T3" fmla="*/ 2147483647 h 157"/>
                <a:gd name="T4" fmla="*/ 2147483647 w 144"/>
                <a:gd name="T5" fmla="*/ 2147483647 h 157"/>
                <a:gd name="T6" fmla="*/ 2147483647 w 144"/>
                <a:gd name="T7" fmla="*/ 2147483647 h 157"/>
                <a:gd name="T8" fmla="*/ 2147483647 w 144"/>
                <a:gd name="T9" fmla="*/ 2147483647 h 157"/>
                <a:gd name="T10" fmla="*/ 2147483647 w 144"/>
                <a:gd name="T11" fmla="*/ 2147483647 h 157"/>
                <a:gd name="T12" fmla="*/ 2147483647 w 144"/>
                <a:gd name="T13" fmla="*/ 2147483647 h 157"/>
                <a:gd name="T14" fmla="*/ 2147483647 w 144"/>
                <a:gd name="T15" fmla="*/ 2147483647 h 157"/>
                <a:gd name="T16" fmla="*/ 2147483647 w 144"/>
                <a:gd name="T17" fmla="*/ 2147483647 h 157"/>
                <a:gd name="T18" fmla="*/ 2147483647 w 144"/>
                <a:gd name="T19" fmla="*/ 2147483647 h 157"/>
                <a:gd name="T20" fmla="*/ 2147483647 w 144"/>
                <a:gd name="T21" fmla="*/ 2147483647 h 157"/>
                <a:gd name="T22" fmla="*/ 2147483647 w 144"/>
                <a:gd name="T23" fmla="*/ 2147483647 h 157"/>
                <a:gd name="T24" fmla="*/ 2147483647 w 144"/>
                <a:gd name="T25" fmla="*/ 2147483647 h 157"/>
                <a:gd name="T26" fmla="*/ 2147483647 w 144"/>
                <a:gd name="T27" fmla="*/ 0 h 157"/>
                <a:gd name="T28" fmla="*/ 2147483647 w 144"/>
                <a:gd name="T29" fmla="*/ 0 h 157"/>
                <a:gd name="T30" fmla="*/ 2147483647 w 144"/>
                <a:gd name="T31" fmla="*/ 2147483647 h 157"/>
                <a:gd name="T32" fmla="*/ 2147483647 w 144"/>
                <a:gd name="T33" fmla="*/ 2147483647 h 157"/>
                <a:gd name="T34" fmla="*/ 2147483647 w 144"/>
                <a:gd name="T35" fmla="*/ 2147483647 h 157"/>
                <a:gd name="T36" fmla="*/ 2147483647 w 144"/>
                <a:gd name="T37" fmla="*/ 2147483647 h 157"/>
                <a:gd name="T38" fmla="*/ 0 w 144"/>
                <a:gd name="T39" fmla="*/ 2147483647 h 157"/>
                <a:gd name="T40" fmla="*/ 0 w 144"/>
                <a:gd name="T41" fmla="*/ 2147483647 h 157"/>
                <a:gd name="T42" fmla="*/ 2147483647 w 144"/>
                <a:gd name="T43" fmla="*/ 2147483647 h 157"/>
                <a:gd name="T44" fmla="*/ 2147483647 w 144"/>
                <a:gd name="T45" fmla="*/ 2147483647 h 157"/>
                <a:gd name="T46" fmla="*/ 2147483647 w 144"/>
                <a:gd name="T47" fmla="*/ 2147483647 h 157"/>
                <a:gd name="T48" fmla="*/ 2147483647 w 144"/>
                <a:gd name="T49" fmla="*/ 2147483647 h 157"/>
                <a:gd name="T50" fmla="*/ 2147483647 w 144"/>
                <a:gd name="T51" fmla="*/ 2147483647 h 157"/>
                <a:gd name="T52" fmla="*/ 2147483647 w 144"/>
                <a:gd name="T53" fmla="*/ 2147483647 h 157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44"/>
                <a:gd name="T82" fmla="*/ 0 h 157"/>
                <a:gd name="T83" fmla="*/ 144 w 144"/>
                <a:gd name="T84" fmla="*/ 157 h 157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44" h="157">
                  <a:moveTo>
                    <a:pt x="42" y="154"/>
                  </a:moveTo>
                  <a:cubicBezTo>
                    <a:pt x="35" y="153"/>
                    <a:pt x="32" y="149"/>
                    <a:pt x="32" y="142"/>
                  </a:cubicBezTo>
                  <a:cubicBezTo>
                    <a:pt x="32" y="138"/>
                    <a:pt x="33" y="133"/>
                    <a:pt x="35" y="126"/>
                  </a:cubicBezTo>
                  <a:lnTo>
                    <a:pt x="47" y="87"/>
                  </a:lnTo>
                  <a:cubicBezTo>
                    <a:pt x="83" y="92"/>
                    <a:pt x="104" y="114"/>
                    <a:pt x="104" y="139"/>
                  </a:cubicBezTo>
                  <a:cubicBezTo>
                    <a:pt x="104" y="147"/>
                    <a:pt x="102" y="151"/>
                    <a:pt x="95" y="154"/>
                  </a:cubicBezTo>
                  <a:lnTo>
                    <a:pt x="95" y="157"/>
                  </a:lnTo>
                  <a:lnTo>
                    <a:pt x="144" y="157"/>
                  </a:lnTo>
                  <a:lnTo>
                    <a:pt x="144" y="154"/>
                  </a:lnTo>
                  <a:cubicBezTo>
                    <a:pt x="134" y="153"/>
                    <a:pt x="132" y="145"/>
                    <a:pt x="127" y="130"/>
                  </a:cubicBezTo>
                  <a:lnTo>
                    <a:pt x="93" y="18"/>
                  </a:lnTo>
                  <a:cubicBezTo>
                    <a:pt x="92" y="16"/>
                    <a:pt x="91" y="14"/>
                    <a:pt x="91" y="12"/>
                  </a:cubicBezTo>
                  <a:cubicBezTo>
                    <a:pt x="91" y="8"/>
                    <a:pt x="93" y="6"/>
                    <a:pt x="97" y="4"/>
                  </a:cubicBezTo>
                  <a:lnTo>
                    <a:pt x="97" y="0"/>
                  </a:lnTo>
                  <a:lnTo>
                    <a:pt x="52" y="0"/>
                  </a:lnTo>
                  <a:lnTo>
                    <a:pt x="52" y="4"/>
                  </a:lnTo>
                  <a:cubicBezTo>
                    <a:pt x="56" y="6"/>
                    <a:pt x="58" y="8"/>
                    <a:pt x="58" y="12"/>
                  </a:cubicBezTo>
                  <a:cubicBezTo>
                    <a:pt x="58" y="14"/>
                    <a:pt x="57" y="16"/>
                    <a:pt x="56" y="18"/>
                  </a:cubicBezTo>
                  <a:lnTo>
                    <a:pt x="21" y="124"/>
                  </a:lnTo>
                  <a:cubicBezTo>
                    <a:pt x="16" y="140"/>
                    <a:pt x="13" y="151"/>
                    <a:pt x="0" y="154"/>
                  </a:cubicBezTo>
                  <a:lnTo>
                    <a:pt x="0" y="157"/>
                  </a:lnTo>
                  <a:lnTo>
                    <a:pt x="42" y="157"/>
                  </a:lnTo>
                  <a:lnTo>
                    <a:pt x="42" y="154"/>
                  </a:lnTo>
                  <a:close/>
                  <a:moveTo>
                    <a:pt x="51" y="75"/>
                  </a:moveTo>
                  <a:lnTo>
                    <a:pt x="69" y="20"/>
                  </a:lnTo>
                  <a:lnTo>
                    <a:pt x="90" y="91"/>
                  </a:lnTo>
                  <a:cubicBezTo>
                    <a:pt x="79" y="80"/>
                    <a:pt x="67" y="77"/>
                    <a:pt x="51" y="7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9" name="Freeform 21"/>
            <p:cNvSpPr>
              <a:spLocks noEditPoints="1"/>
            </p:cNvSpPr>
            <p:nvPr/>
          </p:nvSpPr>
          <p:spPr bwMode="auto">
            <a:xfrm>
              <a:off x="2474" y="2501"/>
              <a:ext cx="531" cy="588"/>
            </a:xfrm>
            <a:custGeom>
              <a:avLst/>
              <a:gdLst>
                <a:gd name="T0" fmla="*/ 0 w 142"/>
                <a:gd name="T1" fmla="*/ 2147483647 h 157"/>
                <a:gd name="T2" fmla="*/ 2147483647 w 142"/>
                <a:gd name="T3" fmla="*/ 2147483647 h 157"/>
                <a:gd name="T4" fmla="*/ 2147483647 w 142"/>
                <a:gd name="T5" fmla="*/ 2147483647 h 157"/>
                <a:gd name="T6" fmla="*/ 2147483647 w 142"/>
                <a:gd name="T7" fmla="*/ 2147483647 h 157"/>
                <a:gd name="T8" fmla="*/ 2147483647 w 142"/>
                <a:gd name="T9" fmla="*/ 2147483647 h 157"/>
                <a:gd name="T10" fmla="*/ 2147483647 w 142"/>
                <a:gd name="T11" fmla="*/ 0 h 157"/>
                <a:gd name="T12" fmla="*/ 0 w 142"/>
                <a:gd name="T13" fmla="*/ 0 h 157"/>
                <a:gd name="T14" fmla="*/ 0 w 142"/>
                <a:gd name="T15" fmla="*/ 2147483647 h 157"/>
                <a:gd name="T16" fmla="*/ 2147483647 w 142"/>
                <a:gd name="T17" fmla="*/ 2147483647 h 157"/>
                <a:gd name="T18" fmla="*/ 2147483647 w 142"/>
                <a:gd name="T19" fmla="*/ 2147483647 h 157"/>
                <a:gd name="T20" fmla="*/ 0 w 142"/>
                <a:gd name="T21" fmla="*/ 2147483647 h 157"/>
                <a:gd name="T22" fmla="*/ 0 w 142"/>
                <a:gd name="T23" fmla="*/ 2147483647 h 157"/>
                <a:gd name="T24" fmla="*/ 2147483647 w 142"/>
                <a:gd name="T25" fmla="*/ 2147483647 h 157"/>
                <a:gd name="T26" fmla="*/ 2147483647 w 142"/>
                <a:gd name="T27" fmla="*/ 2147483647 h 157"/>
                <a:gd name="T28" fmla="*/ 2147483647 w 142"/>
                <a:gd name="T29" fmla="*/ 2147483647 h 157"/>
                <a:gd name="T30" fmla="*/ 2147483647 w 142"/>
                <a:gd name="T31" fmla="*/ 2147483647 h 157"/>
                <a:gd name="T32" fmla="*/ 2147483647 w 142"/>
                <a:gd name="T33" fmla="*/ 2147483647 h 157"/>
                <a:gd name="T34" fmla="*/ 2147483647 w 142"/>
                <a:gd name="T35" fmla="*/ 2147483647 h 1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42"/>
                <a:gd name="T55" fmla="*/ 0 h 157"/>
                <a:gd name="T56" fmla="*/ 142 w 142"/>
                <a:gd name="T57" fmla="*/ 157 h 1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42" h="157">
                  <a:moveTo>
                    <a:pt x="0" y="157"/>
                  </a:moveTo>
                  <a:lnTo>
                    <a:pt x="68" y="157"/>
                  </a:lnTo>
                  <a:cubicBezTo>
                    <a:pt x="91" y="157"/>
                    <a:pt x="107" y="154"/>
                    <a:pt x="121" y="140"/>
                  </a:cubicBezTo>
                  <a:cubicBezTo>
                    <a:pt x="134" y="127"/>
                    <a:pt x="142" y="109"/>
                    <a:pt x="142" y="89"/>
                  </a:cubicBezTo>
                  <a:cubicBezTo>
                    <a:pt x="142" y="59"/>
                    <a:pt x="129" y="33"/>
                    <a:pt x="108" y="17"/>
                  </a:cubicBezTo>
                  <a:cubicBezTo>
                    <a:pt x="94" y="6"/>
                    <a:pt x="76" y="0"/>
                    <a:pt x="55" y="0"/>
                  </a:cubicBezTo>
                  <a:lnTo>
                    <a:pt x="0" y="0"/>
                  </a:lnTo>
                  <a:lnTo>
                    <a:pt x="0" y="4"/>
                  </a:lnTo>
                  <a:cubicBezTo>
                    <a:pt x="12" y="5"/>
                    <a:pt x="13" y="12"/>
                    <a:pt x="13" y="30"/>
                  </a:cubicBezTo>
                  <a:lnTo>
                    <a:pt x="13" y="128"/>
                  </a:lnTo>
                  <a:cubicBezTo>
                    <a:pt x="13" y="145"/>
                    <a:pt x="12" y="153"/>
                    <a:pt x="0" y="154"/>
                  </a:cubicBezTo>
                  <a:lnTo>
                    <a:pt x="0" y="157"/>
                  </a:lnTo>
                  <a:close/>
                  <a:moveTo>
                    <a:pt x="38" y="124"/>
                  </a:moveTo>
                  <a:lnTo>
                    <a:pt x="38" y="34"/>
                  </a:lnTo>
                  <a:cubicBezTo>
                    <a:pt x="38" y="18"/>
                    <a:pt x="40" y="12"/>
                    <a:pt x="56" y="12"/>
                  </a:cubicBezTo>
                  <a:cubicBezTo>
                    <a:pt x="87" y="12"/>
                    <a:pt x="115" y="45"/>
                    <a:pt x="115" y="86"/>
                  </a:cubicBezTo>
                  <a:cubicBezTo>
                    <a:pt x="115" y="122"/>
                    <a:pt x="95" y="146"/>
                    <a:pt x="60" y="146"/>
                  </a:cubicBezTo>
                  <a:cubicBezTo>
                    <a:pt x="38" y="146"/>
                    <a:pt x="38" y="143"/>
                    <a:pt x="38" y="12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0" name="Freeform 22"/>
            <p:cNvSpPr>
              <a:spLocks noEditPoints="1"/>
            </p:cNvSpPr>
            <p:nvPr/>
          </p:nvSpPr>
          <p:spPr bwMode="auto">
            <a:xfrm>
              <a:off x="1917" y="2501"/>
              <a:ext cx="539" cy="588"/>
            </a:xfrm>
            <a:custGeom>
              <a:avLst/>
              <a:gdLst>
                <a:gd name="T0" fmla="*/ 2147483647 w 144"/>
                <a:gd name="T1" fmla="*/ 2147483647 h 157"/>
                <a:gd name="T2" fmla="*/ 2147483647 w 144"/>
                <a:gd name="T3" fmla="*/ 2147483647 h 157"/>
                <a:gd name="T4" fmla="*/ 2147483647 w 144"/>
                <a:gd name="T5" fmla="*/ 2147483647 h 157"/>
                <a:gd name="T6" fmla="*/ 2147483647 w 144"/>
                <a:gd name="T7" fmla="*/ 2147483647 h 157"/>
                <a:gd name="T8" fmla="*/ 2147483647 w 144"/>
                <a:gd name="T9" fmla="*/ 2147483647 h 157"/>
                <a:gd name="T10" fmla="*/ 2147483647 w 144"/>
                <a:gd name="T11" fmla="*/ 2147483647 h 157"/>
                <a:gd name="T12" fmla="*/ 2147483647 w 144"/>
                <a:gd name="T13" fmla="*/ 2147483647 h 157"/>
                <a:gd name="T14" fmla="*/ 2147483647 w 144"/>
                <a:gd name="T15" fmla="*/ 2147483647 h 157"/>
                <a:gd name="T16" fmla="*/ 2147483647 w 144"/>
                <a:gd name="T17" fmla="*/ 2147483647 h 157"/>
                <a:gd name="T18" fmla="*/ 2147483647 w 144"/>
                <a:gd name="T19" fmla="*/ 2147483647 h 157"/>
                <a:gd name="T20" fmla="*/ 2147483647 w 144"/>
                <a:gd name="T21" fmla="*/ 2147483647 h 157"/>
                <a:gd name="T22" fmla="*/ 2147483647 w 144"/>
                <a:gd name="T23" fmla="*/ 2147483647 h 157"/>
                <a:gd name="T24" fmla="*/ 2147483647 w 144"/>
                <a:gd name="T25" fmla="*/ 2147483647 h 157"/>
                <a:gd name="T26" fmla="*/ 2147483647 w 144"/>
                <a:gd name="T27" fmla="*/ 0 h 157"/>
                <a:gd name="T28" fmla="*/ 2147483647 w 144"/>
                <a:gd name="T29" fmla="*/ 0 h 157"/>
                <a:gd name="T30" fmla="*/ 2147483647 w 144"/>
                <a:gd name="T31" fmla="*/ 2147483647 h 157"/>
                <a:gd name="T32" fmla="*/ 2147483647 w 144"/>
                <a:gd name="T33" fmla="*/ 2147483647 h 157"/>
                <a:gd name="T34" fmla="*/ 2147483647 w 144"/>
                <a:gd name="T35" fmla="*/ 2147483647 h 157"/>
                <a:gd name="T36" fmla="*/ 2147483647 w 144"/>
                <a:gd name="T37" fmla="*/ 2147483647 h 157"/>
                <a:gd name="T38" fmla="*/ 0 w 144"/>
                <a:gd name="T39" fmla="*/ 2147483647 h 157"/>
                <a:gd name="T40" fmla="*/ 0 w 144"/>
                <a:gd name="T41" fmla="*/ 2147483647 h 157"/>
                <a:gd name="T42" fmla="*/ 2147483647 w 144"/>
                <a:gd name="T43" fmla="*/ 2147483647 h 157"/>
                <a:gd name="T44" fmla="*/ 2147483647 w 144"/>
                <a:gd name="T45" fmla="*/ 2147483647 h 157"/>
                <a:gd name="T46" fmla="*/ 2147483647 w 144"/>
                <a:gd name="T47" fmla="*/ 2147483647 h 157"/>
                <a:gd name="T48" fmla="*/ 2147483647 w 144"/>
                <a:gd name="T49" fmla="*/ 2147483647 h 157"/>
                <a:gd name="T50" fmla="*/ 2147483647 w 144"/>
                <a:gd name="T51" fmla="*/ 2147483647 h 157"/>
                <a:gd name="T52" fmla="*/ 2147483647 w 144"/>
                <a:gd name="T53" fmla="*/ 2147483647 h 157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44"/>
                <a:gd name="T82" fmla="*/ 0 h 157"/>
                <a:gd name="T83" fmla="*/ 144 w 144"/>
                <a:gd name="T84" fmla="*/ 157 h 157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44" h="157">
                  <a:moveTo>
                    <a:pt x="43" y="154"/>
                  </a:moveTo>
                  <a:cubicBezTo>
                    <a:pt x="35" y="153"/>
                    <a:pt x="32" y="149"/>
                    <a:pt x="32" y="142"/>
                  </a:cubicBezTo>
                  <a:cubicBezTo>
                    <a:pt x="32" y="138"/>
                    <a:pt x="33" y="133"/>
                    <a:pt x="35" y="126"/>
                  </a:cubicBezTo>
                  <a:lnTo>
                    <a:pt x="48" y="87"/>
                  </a:lnTo>
                  <a:cubicBezTo>
                    <a:pt x="84" y="92"/>
                    <a:pt x="105" y="114"/>
                    <a:pt x="105" y="139"/>
                  </a:cubicBezTo>
                  <a:cubicBezTo>
                    <a:pt x="105" y="147"/>
                    <a:pt x="102" y="151"/>
                    <a:pt x="96" y="154"/>
                  </a:cubicBezTo>
                  <a:lnTo>
                    <a:pt x="96" y="157"/>
                  </a:lnTo>
                  <a:lnTo>
                    <a:pt x="144" y="157"/>
                  </a:lnTo>
                  <a:lnTo>
                    <a:pt x="144" y="154"/>
                  </a:lnTo>
                  <a:cubicBezTo>
                    <a:pt x="135" y="153"/>
                    <a:pt x="132" y="145"/>
                    <a:pt x="128" y="130"/>
                  </a:cubicBezTo>
                  <a:lnTo>
                    <a:pt x="93" y="18"/>
                  </a:lnTo>
                  <a:cubicBezTo>
                    <a:pt x="92" y="16"/>
                    <a:pt x="92" y="14"/>
                    <a:pt x="92" y="12"/>
                  </a:cubicBezTo>
                  <a:cubicBezTo>
                    <a:pt x="92" y="8"/>
                    <a:pt x="93" y="6"/>
                    <a:pt x="97" y="4"/>
                  </a:cubicBezTo>
                  <a:lnTo>
                    <a:pt x="97" y="0"/>
                  </a:lnTo>
                  <a:lnTo>
                    <a:pt x="52" y="0"/>
                  </a:lnTo>
                  <a:lnTo>
                    <a:pt x="52" y="4"/>
                  </a:lnTo>
                  <a:cubicBezTo>
                    <a:pt x="56" y="6"/>
                    <a:pt x="58" y="8"/>
                    <a:pt x="58" y="12"/>
                  </a:cubicBezTo>
                  <a:cubicBezTo>
                    <a:pt x="58" y="14"/>
                    <a:pt x="58" y="16"/>
                    <a:pt x="57" y="18"/>
                  </a:cubicBezTo>
                  <a:lnTo>
                    <a:pt x="22" y="124"/>
                  </a:lnTo>
                  <a:cubicBezTo>
                    <a:pt x="17" y="140"/>
                    <a:pt x="13" y="151"/>
                    <a:pt x="0" y="154"/>
                  </a:cubicBezTo>
                  <a:lnTo>
                    <a:pt x="0" y="157"/>
                  </a:lnTo>
                  <a:lnTo>
                    <a:pt x="43" y="157"/>
                  </a:lnTo>
                  <a:lnTo>
                    <a:pt x="43" y="154"/>
                  </a:lnTo>
                  <a:close/>
                  <a:moveTo>
                    <a:pt x="51" y="75"/>
                  </a:moveTo>
                  <a:lnTo>
                    <a:pt x="69" y="20"/>
                  </a:lnTo>
                  <a:lnTo>
                    <a:pt x="91" y="91"/>
                  </a:lnTo>
                  <a:cubicBezTo>
                    <a:pt x="80" y="80"/>
                    <a:pt x="67" y="77"/>
                    <a:pt x="51" y="7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1" name="Freeform 23"/>
            <p:cNvSpPr>
              <a:spLocks noEditPoints="1"/>
            </p:cNvSpPr>
            <p:nvPr/>
          </p:nvSpPr>
          <p:spPr bwMode="auto">
            <a:xfrm>
              <a:off x="964" y="2501"/>
              <a:ext cx="538" cy="588"/>
            </a:xfrm>
            <a:custGeom>
              <a:avLst/>
              <a:gdLst>
                <a:gd name="T0" fmla="*/ 2147483647 w 144"/>
                <a:gd name="T1" fmla="*/ 2147483647 h 157"/>
                <a:gd name="T2" fmla="*/ 2147483647 w 144"/>
                <a:gd name="T3" fmla="*/ 2147483647 h 157"/>
                <a:gd name="T4" fmla="*/ 2147483647 w 144"/>
                <a:gd name="T5" fmla="*/ 2147483647 h 157"/>
                <a:gd name="T6" fmla="*/ 2147483647 w 144"/>
                <a:gd name="T7" fmla="*/ 2147483647 h 157"/>
                <a:gd name="T8" fmla="*/ 2147483647 w 144"/>
                <a:gd name="T9" fmla="*/ 2147483647 h 157"/>
                <a:gd name="T10" fmla="*/ 2147483647 w 144"/>
                <a:gd name="T11" fmla="*/ 2147483647 h 157"/>
                <a:gd name="T12" fmla="*/ 2147483647 w 144"/>
                <a:gd name="T13" fmla="*/ 2147483647 h 157"/>
                <a:gd name="T14" fmla="*/ 2147483647 w 144"/>
                <a:gd name="T15" fmla="*/ 2147483647 h 157"/>
                <a:gd name="T16" fmla="*/ 2147483647 w 144"/>
                <a:gd name="T17" fmla="*/ 2147483647 h 157"/>
                <a:gd name="T18" fmla="*/ 2147483647 w 144"/>
                <a:gd name="T19" fmla="*/ 2147483647 h 157"/>
                <a:gd name="T20" fmla="*/ 2147483647 w 144"/>
                <a:gd name="T21" fmla="*/ 2147483647 h 157"/>
                <a:gd name="T22" fmla="*/ 2147483647 w 144"/>
                <a:gd name="T23" fmla="*/ 2147483647 h 157"/>
                <a:gd name="T24" fmla="*/ 2147483647 w 144"/>
                <a:gd name="T25" fmla="*/ 2147483647 h 157"/>
                <a:gd name="T26" fmla="*/ 2147483647 w 144"/>
                <a:gd name="T27" fmla="*/ 0 h 157"/>
                <a:gd name="T28" fmla="*/ 2147483647 w 144"/>
                <a:gd name="T29" fmla="*/ 0 h 157"/>
                <a:gd name="T30" fmla="*/ 2147483647 w 144"/>
                <a:gd name="T31" fmla="*/ 2147483647 h 157"/>
                <a:gd name="T32" fmla="*/ 2147483647 w 144"/>
                <a:gd name="T33" fmla="*/ 2147483647 h 157"/>
                <a:gd name="T34" fmla="*/ 2147483647 w 144"/>
                <a:gd name="T35" fmla="*/ 2147483647 h 157"/>
                <a:gd name="T36" fmla="*/ 2147483647 w 144"/>
                <a:gd name="T37" fmla="*/ 2147483647 h 157"/>
                <a:gd name="T38" fmla="*/ 0 w 144"/>
                <a:gd name="T39" fmla="*/ 2147483647 h 157"/>
                <a:gd name="T40" fmla="*/ 0 w 144"/>
                <a:gd name="T41" fmla="*/ 2147483647 h 157"/>
                <a:gd name="T42" fmla="*/ 2147483647 w 144"/>
                <a:gd name="T43" fmla="*/ 2147483647 h 157"/>
                <a:gd name="T44" fmla="*/ 2147483647 w 144"/>
                <a:gd name="T45" fmla="*/ 2147483647 h 157"/>
                <a:gd name="T46" fmla="*/ 2147483647 w 144"/>
                <a:gd name="T47" fmla="*/ 2147483647 h 157"/>
                <a:gd name="T48" fmla="*/ 2147483647 w 144"/>
                <a:gd name="T49" fmla="*/ 2147483647 h 157"/>
                <a:gd name="T50" fmla="*/ 2147483647 w 144"/>
                <a:gd name="T51" fmla="*/ 2147483647 h 157"/>
                <a:gd name="T52" fmla="*/ 2147483647 w 144"/>
                <a:gd name="T53" fmla="*/ 2147483647 h 157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44"/>
                <a:gd name="T82" fmla="*/ 0 h 157"/>
                <a:gd name="T83" fmla="*/ 144 w 144"/>
                <a:gd name="T84" fmla="*/ 157 h 157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44" h="157">
                  <a:moveTo>
                    <a:pt x="43" y="154"/>
                  </a:moveTo>
                  <a:cubicBezTo>
                    <a:pt x="35" y="153"/>
                    <a:pt x="32" y="149"/>
                    <a:pt x="32" y="142"/>
                  </a:cubicBezTo>
                  <a:cubicBezTo>
                    <a:pt x="32" y="138"/>
                    <a:pt x="33" y="133"/>
                    <a:pt x="35" y="126"/>
                  </a:cubicBezTo>
                  <a:lnTo>
                    <a:pt x="48" y="87"/>
                  </a:lnTo>
                  <a:cubicBezTo>
                    <a:pt x="84" y="92"/>
                    <a:pt x="104" y="114"/>
                    <a:pt x="104" y="139"/>
                  </a:cubicBezTo>
                  <a:cubicBezTo>
                    <a:pt x="104" y="147"/>
                    <a:pt x="102" y="151"/>
                    <a:pt x="96" y="154"/>
                  </a:cubicBezTo>
                  <a:lnTo>
                    <a:pt x="96" y="157"/>
                  </a:lnTo>
                  <a:lnTo>
                    <a:pt x="144" y="157"/>
                  </a:lnTo>
                  <a:lnTo>
                    <a:pt x="144" y="154"/>
                  </a:lnTo>
                  <a:cubicBezTo>
                    <a:pt x="135" y="153"/>
                    <a:pt x="132" y="145"/>
                    <a:pt x="128" y="130"/>
                  </a:cubicBezTo>
                  <a:lnTo>
                    <a:pt x="93" y="18"/>
                  </a:lnTo>
                  <a:cubicBezTo>
                    <a:pt x="92" y="16"/>
                    <a:pt x="92" y="14"/>
                    <a:pt x="92" y="12"/>
                  </a:cubicBezTo>
                  <a:cubicBezTo>
                    <a:pt x="92" y="8"/>
                    <a:pt x="93" y="6"/>
                    <a:pt x="97" y="4"/>
                  </a:cubicBezTo>
                  <a:lnTo>
                    <a:pt x="97" y="0"/>
                  </a:lnTo>
                  <a:lnTo>
                    <a:pt x="52" y="0"/>
                  </a:lnTo>
                  <a:lnTo>
                    <a:pt x="52" y="4"/>
                  </a:lnTo>
                  <a:cubicBezTo>
                    <a:pt x="56" y="6"/>
                    <a:pt x="58" y="8"/>
                    <a:pt x="58" y="12"/>
                  </a:cubicBezTo>
                  <a:cubicBezTo>
                    <a:pt x="58" y="14"/>
                    <a:pt x="58" y="16"/>
                    <a:pt x="57" y="18"/>
                  </a:cubicBezTo>
                  <a:lnTo>
                    <a:pt x="22" y="124"/>
                  </a:lnTo>
                  <a:cubicBezTo>
                    <a:pt x="17" y="140"/>
                    <a:pt x="13" y="151"/>
                    <a:pt x="0" y="154"/>
                  </a:cubicBezTo>
                  <a:lnTo>
                    <a:pt x="0" y="157"/>
                  </a:lnTo>
                  <a:lnTo>
                    <a:pt x="43" y="157"/>
                  </a:lnTo>
                  <a:lnTo>
                    <a:pt x="43" y="154"/>
                  </a:lnTo>
                  <a:close/>
                  <a:moveTo>
                    <a:pt x="51" y="75"/>
                  </a:moveTo>
                  <a:lnTo>
                    <a:pt x="69" y="20"/>
                  </a:lnTo>
                  <a:lnTo>
                    <a:pt x="91" y="91"/>
                  </a:lnTo>
                  <a:cubicBezTo>
                    <a:pt x="80" y="80"/>
                    <a:pt x="67" y="77"/>
                    <a:pt x="51" y="7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2" name="Freeform 24"/>
            <p:cNvSpPr>
              <a:spLocks/>
            </p:cNvSpPr>
            <p:nvPr/>
          </p:nvSpPr>
          <p:spPr bwMode="auto">
            <a:xfrm>
              <a:off x="4150" y="1978"/>
              <a:ext cx="198" cy="609"/>
            </a:xfrm>
            <a:custGeom>
              <a:avLst/>
              <a:gdLst>
                <a:gd name="T0" fmla="*/ 2147483647 w 53"/>
                <a:gd name="T1" fmla="*/ 0 h 163"/>
                <a:gd name="T2" fmla="*/ 0 w 53"/>
                <a:gd name="T3" fmla="*/ 2147483647 h 163"/>
                <a:gd name="T4" fmla="*/ 0 w 53"/>
                <a:gd name="T5" fmla="*/ 2147483647 h 163"/>
                <a:gd name="T6" fmla="*/ 2147483647 w 53"/>
                <a:gd name="T7" fmla="*/ 2147483647 h 163"/>
                <a:gd name="T8" fmla="*/ 2147483647 w 53"/>
                <a:gd name="T9" fmla="*/ 2147483647 h 163"/>
                <a:gd name="T10" fmla="*/ 0 w 53"/>
                <a:gd name="T11" fmla="*/ 2147483647 h 163"/>
                <a:gd name="T12" fmla="*/ 0 w 53"/>
                <a:gd name="T13" fmla="*/ 2147483647 h 163"/>
                <a:gd name="T14" fmla="*/ 2147483647 w 53"/>
                <a:gd name="T15" fmla="*/ 2147483647 h 163"/>
                <a:gd name="T16" fmla="*/ 2147483647 w 53"/>
                <a:gd name="T17" fmla="*/ 2147483647 h 163"/>
                <a:gd name="T18" fmla="*/ 2147483647 w 53"/>
                <a:gd name="T19" fmla="*/ 2147483647 h 163"/>
                <a:gd name="T20" fmla="*/ 2147483647 w 53"/>
                <a:gd name="T21" fmla="*/ 0 h 16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3"/>
                <a:gd name="T34" fmla="*/ 0 h 163"/>
                <a:gd name="T35" fmla="*/ 53 w 53"/>
                <a:gd name="T36" fmla="*/ 163 h 16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3" h="163">
                  <a:moveTo>
                    <a:pt x="39" y="0"/>
                  </a:moveTo>
                  <a:lnTo>
                    <a:pt x="0" y="6"/>
                  </a:lnTo>
                  <a:lnTo>
                    <a:pt x="0" y="7"/>
                  </a:lnTo>
                  <a:cubicBezTo>
                    <a:pt x="15" y="9"/>
                    <a:pt x="15" y="24"/>
                    <a:pt x="15" y="38"/>
                  </a:cubicBezTo>
                  <a:lnTo>
                    <a:pt x="15" y="131"/>
                  </a:lnTo>
                  <a:cubicBezTo>
                    <a:pt x="15" y="144"/>
                    <a:pt x="15" y="159"/>
                    <a:pt x="0" y="160"/>
                  </a:cubicBezTo>
                  <a:lnTo>
                    <a:pt x="0" y="163"/>
                  </a:lnTo>
                  <a:lnTo>
                    <a:pt x="53" y="163"/>
                  </a:lnTo>
                  <a:lnTo>
                    <a:pt x="53" y="160"/>
                  </a:lnTo>
                  <a:cubicBezTo>
                    <a:pt x="39" y="159"/>
                    <a:pt x="39" y="145"/>
                    <a:pt x="39" y="131"/>
                  </a:cubicBezTo>
                  <a:lnTo>
                    <a:pt x="3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3" name="Freeform 25"/>
            <p:cNvSpPr>
              <a:spLocks/>
            </p:cNvSpPr>
            <p:nvPr/>
          </p:nvSpPr>
          <p:spPr bwMode="auto">
            <a:xfrm>
              <a:off x="4157" y="1783"/>
              <a:ext cx="154" cy="165"/>
            </a:xfrm>
            <a:custGeom>
              <a:avLst/>
              <a:gdLst>
                <a:gd name="T0" fmla="*/ 0 w 41"/>
                <a:gd name="T1" fmla="*/ 2147483647 h 44"/>
                <a:gd name="T2" fmla="*/ 2147483647 w 41"/>
                <a:gd name="T3" fmla="*/ 2147483647 h 44"/>
                <a:gd name="T4" fmla="*/ 2147483647 w 41"/>
                <a:gd name="T5" fmla="*/ 2147483647 h 44"/>
                <a:gd name="T6" fmla="*/ 2147483647 w 41"/>
                <a:gd name="T7" fmla="*/ 0 h 44"/>
                <a:gd name="T8" fmla="*/ 0 w 41"/>
                <a:gd name="T9" fmla="*/ 2147483647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1"/>
                <a:gd name="T16" fmla="*/ 0 h 44"/>
                <a:gd name="T17" fmla="*/ 41 w 41"/>
                <a:gd name="T18" fmla="*/ 44 h 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1" h="44">
                  <a:moveTo>
                    <a:pt x="0" y="22"/>
                  </a:moveTo>
                  <a:cubicBezTo>
                    <a:pt x="0" y="34"/>
                    <a:pt x="8" y="44"/>
                    <a:pt x="21" y="44"/>
                  </a:cubicBezTo>
                  <a:cubicBezTo>
                    <a:pt x="33" y="44"/>
                    <a:pt x="41" y="32"/>
                    <a:pt x="41" y="21"/>
                  </a:cubicBezTo>
                  <a:cubicBezTo>
                    <a:pt x="41" y="10"/>
                    <a:pt x="32" y="0"/>
                    <a:pt x="21" y="0"/>
                  </a:cubicBezTo>
                  <a:cubicBezTo>
                    <a:pt x="7" y="0"/>
                    <a:pt x="0" y="9"/>
                    <a:pt x="0" y="2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auto">
            <a:xfrm>
              <a:off x="1465" y="2486"/>
              <a:ext cx="493" cy="618"/>
            </a:xfrm>
            <a:custGeom>
              <a:avLst/>
              <a:gdLst>
                <a:gd name="T0" fmla="*/ 2147483647 w 132"/>
                <a:gd name="T1" fmla="*/ 2147483647 h 165"/>
                <a:gd name="T2" fmla="*/ 2147483647 w 132"/>
                <a:gd name="T3" fmla="*/ 2147483647 h 165"/>
                <a:gd name="T4" fmla="*/ 2147483647 w 132"/>
                <a:gd name="T5" fmla="*/ 2147483647 h 165"/>
                <a:gd name="T6" fmla="*/ 2147483647 w 132"/>
                <a:gd name="T7" fmla="*/ 2147483647 h 165"/>
                <a:gd name="T8" fmla="*/ 2147483647 w 132"/>
                <a:gd name="T9" fmla="*/ 2147483647 h 165"/>
                <a:gd name="T10" fmla="*/ 2147483647 w 132"/>
                <a:gd name="T11" fmla="*/ 2147483647 h 165"/>
                <a:gd name="T12" fmla="*/ 2147483647 w 132"/>
                <a:gd name="T13" fmla="*/ 0 h 165"/>
                <a:gd name="T14" fmla="*/ 2147483647 w 132"/>
                <a:gd name="T15" fmla="*/ 2147483647 h 165"/>
                <a:gd name="T16" fmla="*/ 2147483647 w 132"/>
                <a:gd name="T17" fmla="*/ 2147483647 h 165"/>
                <a:gd name="T18" fmla="*/ 0 w 132"/>
                <a:gd name="T19" fmla="*/ 2147483647 h 165"/>
                <a:gd name="T20" fmla="*/ 2147483647 w 132"/>
                <a:gd name="T21" fmla="*/ 2147483647 h 165"/>
                <a:gd name="T22" fmla="*/ 2147483647 w 132"/>
                <a:gd name="T23" fmla="*/ 2147483647 h 165"/>
                <a:gd name="T24" fmla="*/ 2147483647 w 132"/>
                <a:gd name="T25" fmla="*/ 2147483647 h 165"/>
                <a:gd name="T26" fmla="*/ 2147483647 w 132"/>
                <a:gd name="T27" fmla="*/ 2147483647 h 165"/>
                <a:gd name="T28" fmla="*/ 2147483647 w 132"/>
                <a:gd name="T29" fmla="*/ 2147483647 h 16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32"/>
                <a:gd name="T46" fmla="*/ 0 h 165"/>
                <a:gd name="T47" fmla="*/ 132 w 132"/>
                <a:gd name="T48" fmla="*/ 165 h 16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32" h="165">
                  <a:moveTo>
                    <a:pt x="128" y="113"/>
                  </a:moveTo>
                  <a:cubicBezTo>
                    <a:pt x="118" y="139"/>
                    <a:pt x="108" y="151"/>
                    <a:pt x="88" y="151"/>
                  </a:cubicBezTo>
                  <a:cubicBezTo>
                    <a:pt x="52" y="151"/>
                    <a:pt x="25" y="116"/>
                    <a:pt x="25" y="73"/>
                  </a:cubicBezTo>
                  <a:cubicBezTo>
                    <a:pt x="25" y="37"/>
                    <a:pt x="44" y="14"/>
                    <a:pt x="73" y="14"/>
                  </a:cubicBezTo>
                  <a:cubicBezTo>
                    <a:pt x="93" y="14"/>
                    <a:pt x="109" y="25"/>
                    <a:pt x="118" y="46"/>
                  </a:cubicBezTo>
                  <a:lnTo>
                    <a:pt x="121" y="46"/>
                  </a:lnTo>
                  <a:lnTo>
                    <a:pt x="111" y="0"/>
                  </a:lnTo>
                  <a:cubicBezTo>
                    <a:pt x="107" y="3"/>
                    <a:pt x="103" y="4"/>
                    <a:pt x="99" y="4"/>
                  </a:cubicBezTo>
                  <a:cubicBezTo>
                    <a:pt x="91" y="4"/>
                    <a:pt x="80" y="1"/>
                    <a:pt x="67" y="1"/>
                  </a:cubicBezTo>
                  <a:cubicBezTo>
                    <a:pt x="25" y="1"/>
                    <a:pt x="0" y="28"/>
                    <a:pt x="0" y="75"/>
                  </a:cubicBezTo>
                  <a:cubicBezTo>
                    <a:pt x="0" y="129"/>
                    <a:pt x="30" y="165"/>
                    <a:pt x="82" y="165"/>
                  </a:cubicBezTo>
                  <a:cubicBezTo>
                    <a:pt x="91" y="165"/>
                    <a:pt x="95" y="163"/>
                    <a:pt x="104" y="163"/>
                  </a:cubicBezTo>
                  <a:cubicBezTo>
                    <a:pt x="106" y="163"/>
                    <a:pt x="110" y="163"/>
                    <a:pt x="114" y="164"/>
                  </a:cubicBezTo>
                  <a:lnTo>
                    <a:pt x="132" y="113"/>
                  </a:lnTo>
                  <a:lnTo>
                    <a:pt x="128" y="11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5" name="Freeform 27"/>
            <p:cNvSpPr>
              <a:spLocks/>
            </p:cNvSpPr>
            <p:nvPr/>
          </p:nvSpPr>
          <p:spPr bwMode="auto">
            <a:xfrm>
              <a:off x="3035" y="2486"/>
              <a:ext cx="460" cy="614"/>
            </a:xfrm>
            <a:custGeom>
              <a:avLst/>
              <a:gdLst>
                <a:gd name="T0" fmla="*/ 0 w 123"/>
                <a:gd name="T1" fmla="*/ 2147483647 h 164"/>
                <a:gd name="T2" fmla="*/ 2147483647 w 123"/>
                <a:gd name="T3" fmla="*/ 2147483647 h 164"/>
                <a:gd name="T4" fmla="*/ 2147483647 w 123"/>
                <a:gd name="T5" fmla="*/ 2147483647 h 164"/>
                <a:gd name="T6" fmla="*/ 2147483647 w 123"/>
                <a:gd name="T7" fmla="*/ 2147483647 h 164"/>
                <a:gd name="T8" fmla="*/ 2147483647 w 123"/>
                <a:gd name="T9" fmla="*/ 2147483647 h 164"/>
                <a:gd name="T10" fmla="*/ 2147483647 w 123"/>
                <a:gd name="T11" fmla="*/ 2147483647 h 164"/>
                <a:gd name="T12" fmla="*/ 2147483647 w 123"/>
                <a:gd name="T13" fmla="*/ 2147483647 h 164"/>
                <a:gd name="T14" fmla="*/ 2147483647 w 123"/>
                <a:gd name="T15" fmla="*/ 2147483647 h 164"/>
                <a:gd name="T16" fmla="*/ 2147483647 w 123"/>
                <a:gd name="T17" fmla="*/ 2147483647 h 164"/>
                <a:gd name="T18" fmla="*/ 2147483647 w 123"/>
                <a:gd name="T19" fmla="*/ 2147483647 h 164"/>
                <a:gd name="T20" fmla="*/ 2147483647 w 123"/>
                <a:gd name="T21" fmla="*/ 2147483647 h 164"/>
                <a:gd name="T22" fmla="*/ 2147483647 w 123"/>
                <a:gd name="T23" fmla="*/ 2147483647 h 164"/>
                <a:gd name="T24" fmla="*/ 2147483647 w 123"/>
                <a:gd name="T25" fmla="*/ 2147483647 h 164"/>
                <a:gd name="T26" fmla="*/ 2147483647 w 123"/>
                <a:gd name="T27" fmla="*/ 2147483647 h 164"/>
                <a:gd name="T28" fmla="*/ 2147483647 w 123"/>
                <a:gd name="T29" fmla="*/ 2147483647 h 164"/>
                <a:gd name="T30" fmla="*/ 2147483647 w 123"/>
                <a:gd name="T31" fmla="*/ 2147483647 h 164"/>
                <a:gd name="T32" fmla="*/ 2147483647 w 123"/>
                <a:gd name="T33" fmla="*/ 2147483647 h 164"/>
                <a:gd name="T34" fmla="*/ 2147483647 w 123"/>
                <a:gd name="T35" fmla="*/ 2147483647 h 164"/>
                <a:gd name="T36" fmla="*/ 2147483647 w 123"/>
                <a:gd name="T37" fmla="*/ 2147483647 h 164"/>
                <a:gd name="T38" fmla="*/ 2147483647 w 123"/>
                <a:gd name="T39" fmla="*/ 0 h 164"/>
                <a:gd name="T40" fmla="*/ 2147483647 w 123"/>
                <a:gd name="T41" fmla="*/ 2147483647 h 164"/>
                <a:gd name="T42" fmla="*/ 0 w 123"/>
                <a:gd name="T43" fmla="*/ 2147483647 h 164"/>
                <a:gd name="T44" fmla="*/ 0 w 123"/>
                <a:gd name="T45" fmla="*/ 2147483647 h 164"/>
                <a:gd name="T46" fmla="*/ 2147483647 w 123"/>
                <a:gd name="T47" fmla="*/ 2147483647 h 164"/>
                <a:gd name="T48" fmla="*/ 2147483647 w 123"/>
                <a:gd name="T49" fmla="*/ 2147483647 h 164"/>
                <a:gd name="T50" fmla="*/ 0 w 123"/>
                <a:gd name="T51" fmla="*/ 2147483647 h 164"/>
                <a:gd name="T52" fmla="*/ 0 w 123"/>
                <a:gd name="T53" fmla="*/ 2147483647 h 16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23"/>
                <a:gd name="T82" fmla="*/ 0 h 164"/>
                <a:gd name="T83" fmla="*/ 123 w 123"/>
                <a:gd name="T84" fmla="*/ 164 h 16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23" h="164">
                  <a:moveTo>
                    <a:pt x="0" y="161"/>
                  </a:moveTo>
                  <a:lnTo>
                    <a:pt x="92" y="161"/>
                  </a:lnTo>
                  <a:cubicBezTo>
                    <a:pt x="97" y="161"/>
                    <a:pt x="101" y="161"/>
                    <a:pt x="105" y="164"/>
                  </a:cubicBezTo>
                  <a:lnTo>
                    <a:pt x="123" y="103"/>
                  </a:lnTo>
                  <a:lnTo>
                    <a:pt x="120" y="103"/>
                  </a:lnTo>
                  <a:cubicBezTo>
                    <a:pt x="106" y="134"/>
                    <a:pt x="85" y="150"/>
                    <a:pt x="60" y="150"/>
                  </a:cubicBezTo>
                  <a:cubicBezTo>
                    <a:pt x="39" y="150"/>
                    <a:pt x="38" y="143"/>
                    <a:pt x="38" y="126"/>
                  </a:cubicBezTo>
                  <a:lnTo>
                    <a:pt x="38" y="60"/>
                  </a:lnTo>
                  <a:lnTo>
                    <a:pt x="50" y="60"/>
                  </a:lnTo>
                  <a:cubicBezTo>
                    <a:pt x="69" y="60"/>
                    <a:pt x="77" y="66"/>
                    <a:pt x="84" y="88"/>
                  </a:cubicBezTo>
                  <a:lnTo>
                    <a:pt x="87" y="88"/>
                  </a:lnTo>
                  <a:lnTo>
                    <a:pt x="79" y="33"/>
                  </a:lnTo>
                  <a:lnTo>
                    <a:pt x="76" y="33"/>
                  </a:lnTo>
                  <a:cubicBezTo>
                    <a:pt x="74" y="46"/>
                    <a:pt x="68" y="48"/>
                    <a:pt x="53" y="48"/>
                  </a:cubicBezTo>
                  <a:lnTo>
                    <a:pt x="38" y="48"/>
                  </a:lnTo>
                  <a:lnTo>
                    <a:pt x="38" y="34"/>
                  </a:lnTo>
                  <a:cubicBezTo>
                    <a:pt x="38" y="19"/>
                    <a:pt x="40" y="16"/>
                    <a:pt x="55" y="16"/>
                  </a:cubicBezTo>
                  <a:cubicBezTo>
                    <a:pt x="79" y="16"/>
                    <a:pt x="99" y="30"/>
                    <a:pt x="107" y="51"/>
                  </a:cubicBezTo>
                  <a:lnTo>
                    <a:pt x="110" y="51"/>
                  </a:lnTo>
                  <a:lnTo>
                    <a:pt x="99" y="0"/>
                  </a:lnTo>
                  <a:cubicBezTo>
                    <a:pt x="97" y="3"/>
                    <a:pt x="92" y="4"/>
                    <a:pt x="86" y="4"/>
                  </a:cubicBezTo>
                  <a:lnTo>
                    <a:pt x="0" y="4"/>
                  </a:lnTo>
                  <a:lnTo>
                    <a:pt x="0" y="8"/>
                  </a:lnTo>
                  <a:cubicBezTo>
                    <a:pt x="12" y="9"/>
                    <a:pt x="13" y="17"/>
                    <a:pt x="13" y="35"/>
                  </a:cubicBezTo>
                  <a:lnTo>
                    <a:pt x="13" y="131"/>
                  </a:lnTo>
                  <a:cubicBezTo>
                    <a:pt x="13" y="148"/>
                    <a:pt x="12" y="157"/>
                    <a:pt x="0" y="158"/>
                  </a:cubicBezTo>
                  <a:lnTo>
                    <a:pt x="0" y="1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6" name="Freeform 28"/>
            <p:cNvSpPr>
              <a:spLocks/>
            </p:cNvSpPr>
            <p:nvPr/>
          </p:nvSpPr>
          <p:spPr bwMode="auto">
            <a:xfrm>
              <a:off x="3521" y="2501"/>
              <a:ext cx="603" cy="588"/>
            </a:xfrm>
            <a:custGeom>
              <a:avLst/>
              <a:gdLst>
                <a:gd name="T0" fmla="*/ 2147483647 w 161"/>
                <a:gd name="T1" fmla="*/ 2147483647 h 157"/>
                <a:gd name="T2" fmla="*/ 2147483647 w 161"/>
                <a:gd name="T3" fmla="*/ 2147483647 h 157"/>
                <a:gd name="T4" fmla="*/ 2147483647 w 161"/>
                <a:gd name="T5" fmla="*/ 2147483647 h 157"/>
                <a:gd name="T6" fmla="*/ 2147483647 w 161"/>
                <a:gd name="T7" fmla="*/ 2147483647 h 157"/>
                <a:gd name="T8" fmla="*/ 2147483647 w 161"/>
                <a:gd name="T9" fmla="*/ 2147483647 h 157"/>
                <a:gd name="T10" fmla="*/ 2147483647 w 161"/>
                <a:gd name="T11" fmla="*/ 0 h 157"/>
                <a:gd name="T12" fmla="*/ 0 w 161"/>
                <a:gd name="T13" fmla="*/ 0 h 157"/>
                <a:gd name="T14" fmla="*/ 0 w 161"/>
                <a:gd name="T15" fmla="*/ 2147483647 h 157"/>
                <a:gd name="T16" fmla="*/ 2147483647 w 161"/>
                <a:gd name="T17" fmla="*/ 2147483647 h 157"/>
                <a:gd name="T18" fmla="*/ 2147483647 w 161"/>
                <a:gd name="T19" fmla="*/ 2147483647 h 157"/>
                <a:gd name="T20" fmla="*/ 0 w 161"/>
                <a:gd name="T21" fmla="*/ 2147483647 h 157"/>
                <a:gd name="T22" fmla="*/ 0 w 161"/>
                <a:gd name="T23" fmla="*/ 2147483647 h 157"/>
                <a:gd name="T24" fmla="*/ 2147483647 w 161"/>
                <a:gd name="T25" fmla="*/ 2147483647 h 157"/>
                <a:gd name="T26" fmla="*/ 2147483647 w 161"/>
                <a:gd name="T27" fmla="*/ 2147483647 h 157"/>
                <a:gd name="T28" fmla="*/ 2147483647 w 161"/>
                <a:gd name="T29" fmla="*/ 2147483647 h 157"/>
                <a:gd name="T30" fmla="*/ 2147483647 w 161"/>
                <a:gd name="T31" fmla="*/ 2147483647 h 157"/>
                <a:gd name="T32" fmla="*/ 2147483647 w 161"/>
                <a:gd name="T33" fmla="*/ 2147483647 h 157"/>
                <a:gd name="T34" fmla="*/ 2147483647 w 161"/>
                <a:gd name="T35" fmla="*/ 2147483647 h 157"/>
                <a:gd name="T36" fmla="*/ 2147483647 w 161"/>
                <a:gd name="T37" fmla="*/ 2147483647 h 157"/>
                <a:gd name="T38" fmla="*/ 2147483647 w 161"/>
                <a:gd name="T39" fmla="*/ 2147483647 h 157"/>
                <a:gd name="T40" fmla="*/ 2147483647 w 161"/>
                <a:gd name="T41" fmla="*/ 2147483647 h 157"/>
                <a:gd name="T42" fmla="*/ 2147483647 w 161"/>
                <a:gd name="T43" fmla="*/ 2147483647 h 157"/>
                <a:gd name="T44" fmla="*/ 2147483647 w 161"/>
                <a:gd name="T45" fmla="*/ 2147483647 h 157"/>
                <a:gd name="T46" fmla="*/ 2147483647 w 161"/>
                <a:gd name="T47" fmla="*/ 2147483647 h 157"/>
                <a:gd name="T48" fmla="*/ 2147483647 w 161"/>
                <a:gd name="T49" fmla="*/ 2147483647 h 157"/>
                <a:gd name="T50" fmla="*/ 2147483647 w 161"/>
                <a:gd name="T51" fmla="*/ 2147483647 h 157"/>
                <a:gd name="T52" fmla="*/ 2147483647 w 161"/>
                <a:gd name="T53" fmla="*/ 0 h 157"/>
                <a:gd name="T54" fmla="*/ 2147483647 w 161"/>
                <a:gd name="T55" fmla="*/ 0 h 157"/>
                <a:gd name="T56" fmla="*/ 2147483647 w 161"/>
                <a:gd name="T57" fmla="*/ 2147483647 h 157"/>
                <a:gd name="T58" fmla="*/ 2147483647 w 161"/>
                <a:gd name="T59" fmla="*/ 2147483647 h 157"/>
                <a:gd name="T60" fmla="*/ 2147483647 w 161"/>
                <a:gd name="T61" fmla="*/ 2147483647 h 15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61"/>
                <a:gd name="T94" fmla="*/ 0 h 157"/>
                <a:gd name="T95" fmla="*/ 161 w 161"/>
                <a:gd name="T96" fmla="*/ 157 h 157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61" h="157">
                  <a:moveTo>
                    <a:pt x="111" y="18"/>
                  </a:moveTo>
                  <a:lnTo>
                    <a:pt x="79" y="108"/>
                  </a:lnTo>
                  <a:lnTo>
                    <a:pt x="51" y="18"/>
                  </a:lnTo>
                  <a:cubicBezTo>
                    <a:pt x="50" y="14"/>
                    <a:pt x="49" y="12"/>
                    <a:pt x="49" y="10"/>
                  </a:cubicBezTo>
                  <a:cubicBezTo>
                    <a:pt x="49" y="7"/>
                    <a:pt x="50" y="5"/>
                    <a:pt x="53" y="4"/>
                  </a:cubicBezTo>
                  <a:lnTo>
                    <a:pt x="53" y="0"/>
                  </a:lnTo>
                  <a:lnTo>
                    <a:pt x="0" y="0"/>
                  </a:lnTo>
                  <a:lnTo>
                    <a:pt x="0" y="4"/>
                  </a:lnTo>
                  <a:cubicBezTo>
                    <a:pt x="13" y="5"/>
                    <a:pt x="14" y="13"/>
                    <a:pt x="14" y="31"/>
                  </a:cubicBezTo>
                  <a:lnTo>
                    <a:pt x="14" y="127"/>
                  </a:lnTo>
                  <a:cubicBezTo>
                    <a:pt x="14" y="144"/>
                    <a:pt x="13" y="153"/>
                    <a:pt x="0" y="154"/>
                  </a:cubicBezTo>
                  <a:lnTo>
                    <a:pt x="0" y="157"/>
                  </a:lnTo>
                  <a:lnTo>
                    <a:pt x="41" y="157"/>
                  </a:lnTo>
                  <a:lnTo>
                    <a:pt x="41" y="154"/>
                  </a:lnTo>
                  <a:cubicBezTo>
                    <a:pt x="29" y="153"/>
                    <a:pt x="28" y="144"/>
                    <a:pt x="28" y="127"/>
                  </a:cubicBezTo>
                  <a:lnTo>
                    <a:pt x="28" y="20"/>
                  </a:lnTo>
                  <a:lnTo>
                    <a:pt x="74" y="156"/>
                  </a:lnTo>
                  <a:lnTo>
                    <a:pt x="123" y="18"/>
                  </a:lnTo>
                  <a:lnTo>
                    <a:pt x="123" y="127"/>
                  </a:lnTo>
                  <a:cubicBezTo>
                    <a:pt x="123" y="144"/>
                    <a:pt x="122" y="153"/>
                    <a:pt x="110" y="154"/>
                  </a:cubicBezTo>
                  <a:lnTo>
                    <a:pt x="110" y="157"/>
                  </a:lnTo>
                  <a:lnTo>
                    <a:pt x="161" y="157"/>
                  </a:lnTo>
                  <a:lnTo>
                    <a:pt x="161" y="154"/>
                  </a:lnTo>
                  <a:cubicBezTo>
                    <a:pt x="149" y="153"/>
                    <a:pt x="148" y="144"/>
                    <a:pt x="148" y="127"/>
                  </a:cubicBezTo>
                  <a:lnTo>
                    <a:pt x="148" y="31"/>
                  </a:lnTo>
                  <a:cubicBezTo>
                    <a:pt x="148" y="13"/>
                    <a:pt x="149" y="5"/>
                    <a:pt x="161" y="4"/>
                  </a:cubicBezTo>
                  <a:lnTo>
                    <a:pt x="161" y="0"/>
                  </a:lnTo>
                  <a:lnTo>
                    <a:pt x="108" y="0"/>
                  </a:lnTo>
                  <a:lnTo>
                    <a:pt x="108" y="4"/>
                  </a:lnTo>
                  <a:cubicBezTo>
                    <a:pt x="111" y="5"/>
                    <a:pt x="113" y="7"/>
                    <a:pt x="113" y="10"/>
                  </a:cubicBezTo>
                  <a:cubicBezTo>
                    <a:pt x="113" y="11"/>
                    <a:pt x="112" y="14"/>
                    <a:pt x="111" y="1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7" name="Freeform 29"/>
            <p:cNvSpPr>
              <a:spLocks/>
            </p:cNvSpPr>
            <p:nvPr/>
          </p:nvSpPr>
          <p:spPr bwMode="auto">
            <a:xfrm>
              <a:off x="1469" y="1215"/>
              <a:ext cx="2871" cy="942"/>
            </a:xfrm>
            <a:custGeom>
              <a:avLst/>
              <a:gdLst>
                <a:gd name="T0" fmla="*/ 0 w 768"/>
                <a:gd name="T1" fmla="*/ 2147483647 h 252"/>
                <a:gd name="T2" fmla="*/ 2147483647 w 768"/>
                <a:gd name="T3" fmla="*/ 0 h 252"/>
                <a:gd name="T4" fmla="*/ 2147483647 w 768"/>
                <a:gd name="T5" fmla="*/ 2147483647 h 252"/>
                <a:gd name="T6" fmla="*/ 2147483647 w 768"/>
                <a:gd name="T7" fmla="*/ 2147483647 h 252"/>
                <a:gd name="T8" fmla="*/ 0 w 768"/>
                <a:gd name="T9" fmla="*/ 2147483647 h 2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68"/>
                <a:gd name="T16" fmla="*/ 0 h 252"/>
                <a:gd name="T17" fmla="*/ 768 w 768"/>
                <a:gd name="T18" fmla="*/ 252 h 2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68" h="252">
                  <a:moveTo>
                    <a:pt x="0" y="124"/>
                  </a:moveTo>
                  <a:lnTo>
                    <a:pt x="381" y="0"/>
                  </a:lnTo>
                  <a:lnTo>
                    <a:pt x="768" y="124"/>
                  </a:lnTo>
                  <a:lnTo>
                    <a:pt x="386" y="252"/>
                  </a:lnTo>
                  <a:lnTo>
                    <a:pt x="0" y="1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8" name="Freeform 30"/>
            <p:cNvSpPr>
              <a:spLocks/>
            </p:cNvSpPr>
            <p:nvPr/>
          </p:nvSpPr>
          <p:spPr bwMode="auto">
            <a:xfrm>
              <a:off x="2003" y="1993"/>
              <a:ext cx="1799" cy="419"/>
            </a:xfrm>
            <a:custGeom>
              <a:avLst/>
              <a:gdLst>
                <a:gd name="T0" fmla="*/ 0 w 481"/>
                <a:gd name="T1" fmla="*/ 2147483647 h 112"/>
                <a:gd name="T2" fmla="*/ 0 w 481"/>
                <a:gd name="T3" fmla="*/ 0 h 112"/>
                <a:gd name="T4" fmla="*/ 2147483647 w 481"/>
                <a:gd name="T5" fmla="*/ 2147483647 h 112"/>
                <a:gd name="T6" fmla="*/ 2147483647 w 481"/>
                <a:gd name="T7" fmla="*/ 0 h 112"/>
                <a:gd name="T8" fmla="*/ 2147483647 w 481"/>
                <a:gd name="T9" fmla="*/ 2147483647 h 112"/>
                <a:gd name="T10" fmla="*/ 0 w 481"/>
                <a:gd name="T11" fmla="*/ 2147483647 h 1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81"/>
                <a:gd name="T19" fmla="*/ 0 h 112"/>
                <a:gd name="T20" fmla="*/ 481 w 481"/>
                <a:gd name="T21" fmla="*/ 112 h 11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81" h="112">
                  <a:moveTo>
                    <a:pt x="0" y="112"/>
                  </a:moveTo>
                  <a:lnTo>
                    <a:pt x="0" y="0"/>
                  </a:lnTo>
                  <a:lnTo>
                    <a:pt x="241" y="82"/>
                  </a:lnTo>
                  <a:lnTo>
                    <a:pt x="481" y="0"/>
                  </a:lnTo>
                  <a:lnTo>
                    <a:pt x="481" y="112"/>
                  </a:lnTo>
                  <a:lnTo>
                    <a:pt x="0" y="1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28721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0114" y="163208"/>
            <a:ext cx="8555677" cy="650412"/>
          </a:xfr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Процесс регистрации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тудента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7818" y="1287254"/>
            <a:ext cx="3252355" cy="5394101"/>
          </a:xfrm>
        </p:spPr>
        <p:txBody>
          <a:bodyPr>
            <a:normAutofit/>
          </a:bodyPr>
          <a:lstStyle/>
          <a:p>
            <a:pPr algn="just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Студент получает на свою эл. почту приглашение в СЭО 3.0 от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дминистратора.</a:t>
            </a:r>
          </a:p>
          <a:p>
            <a:pPr algn="just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Студент переходит по ссылке.</a:t>
            </a:r>
          </a:p>
          <a:p>
            <a:pPr algn="just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Заполняет все необходимые поля в «Профиль студента» и нажимает кнопку «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одтвердить».</a:t>
            </a:r>
          </a:p>
          <a:p>
            <a:pPr algn="just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После, он получает доступ к изучению курса в рамках своей группы.</a:t>
            </a:r>
          </a:p>
          <a:p>
            <a:pPr algn="just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Далее, каждый раз при входе в СЭО 3.0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http://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elearning.academia-moscow.ru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Студент вводит логин и пароль указанный им в «Профиле студента».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Group 31"/>
          <p:cNvGrpSpPr>
            <a:grpSpLocks/>
          </p:cNvGrpSpPr>
          <p:nvPr/>
        </p:nvGrpSpPr>
        <p:grpSpPr bwMode="auto">
          <a:xfrm>
            <a:off x="7645502" y="220638"/>
            <a:ext cx="1205346" cy="509156"/>
            <a:chOff x="964" y="1215"/>
            <a:chExt cx="3829" cy="1889"/>
          </a:xfrm>
          <a:solidFill>
            <a:srgbClr val="0070C0"/>
          </a:solidFill>
        </p:grpSpPr>
        <p:sp>
          <p:nvSpPr>
            <p:cNvPr id="5" name="Freeform 20"/>
            <p:cNvSpPr>
              <a:spLocks noEditPoints="1"/>
            </p:cNvSpPr>
            <p:nvPr/>
          </p:nvSpPr>
          <p:spPr bwMode="auto">
            <a:xfrm>
              <a:off x="4254" y="2501"/>
              <a:ext cx="539" cy="588"/>
            </a:xfrm>
            <a:custGeom>
              <a:avLst/>
              <a:gdLst>
                <a:gd name="T0" fmla="*/ 2147483647 w 144"/>
                <a:gd name="T1" fmla="*/ 2147483647 h 157"/>
                <a:gd name="T2" fmla="*/ 2147483647 w 144"/>
                <a:gd name="T3" fmla="*/ 2147483647 h 157"/>
                <a:gd name="T4" fmla="*/ 2147483647 w 144"/>
                <a:gd name="T5" fmla="*/ 2147483647 h 157"/>
                <a:gd name="T6" fmla="*/ 2147483647 w 144"/>
                <a:gd name="T7" fmla="*/ 2147483647 h 157"/>
                <a:gd name="T8" fmla="*/ 2147483647 w 144"/>
                <a:gd name="T9" fmla="*/ 2147483647 h 157"/>
                <a:gd name="T10" fmla="*/ 2147483647 w 144"/>
                <a:gd name="T11" fmla="*/ 2147483647 h 157"/>
                <a:gd name="T12" fmla="*/ 2147483647 w 144"/>
                <a:gd name="T13" fmla="*/ 2147483647 h 157"/>
                <a:gd name="T14" fmla="*/ 2147483647 w 144"/>
                <a:gd name="T15" fmla="*/ 2147483647 h 157"/>
                <a:gd name="T16" fmla="*/ 2147483647 w 144"/>
                <a:gd name="T17" fmla="*/ 2147483647 h 157"/>
                <a:gd name="T18" fmla="*/ 2147483647 w 144"/>
                <a:gd name="T19" fmla="*/ 2147483647 h 157"/>
                <a:gd name="T20" fmla="*/ 2147483647 w 144"/>
                <a:gd name="T21" fmla="*/ 2147483647 h 157"/>
                <a:gd name="T22" fmla="*/ 2147483647 w 144"/>
                <a:gd name="T23" fmla="*/ 2147483647 h 157"/>
                <a:gd name="T24" fmla="*/ 2147483647 w 144"/>
                <a:gd name="T25" fmla="*/ 2147483647 h 157"/>
                <a:gd name="T26" fmla="*/ 2147483647 w 144"/>
                <a:gd name="T27" fmla="*/ 0 h 157"/>
                <a:gd name="T28" fmla="*/ 2147483647 w 144"/>
                <a:gd name="T29" fmla="*/ 0 h 157"/>
                <a:gd name="T30" fmla="*/ 2147483647 w 144"/>
                <a:gd name="T31" fmla="*/ 2147483647 h 157"/>
                <a:gd name="T32" fmla="*/ 2147483647 w 144"/>
                <a:gd name="T33" fmla="*/ 2147483647 h 157"/>
                <a:gd name="T34" fmla="*/ 2147483647 w 144"/>
                <a:gd name="T35" fmla="*/ 2147483647 h 157"/>
                <a:gd name="T36" fmla="*/ 2147483647 w 144"/>
                <a:gd name="T37" fmla="*/ 2147483647 h 157"/>
                <a:gd name="T38" fmla="*/ 0 w 144"/>
                <a:gd name="T39" fmla="*/ 2147483647 h 157"/>
                <a:gd name="T40" fmla="*/ 0 w 144"/>
                <a:gd name="T41" fmla="*/ 2147483647 h 157"/>
                <a:gd name="T42" fmla="*/ 2147483647 w 144"/>
                <a:gd name="T43" fmla="*/ 2147483647 h 157"/>
                <a:gd name="T44" fmla="*/ 2147483647 w 144"/>
                <a:gd name="T45" fmla="*/ 2147483647 h 157"/>
                <a:gd name="T46" fmla="*/ 2147483647 w 144"/>
                <a:gd name="T47" fmla="*/ 2147483647 h 157"/>
                <a:gd name="T48" fmla="*/ 2147483647 w 144"/>
                <a:gd name="T49" fmla="*/ 2147483647 h 157"/>
                <a:gd name="T50" fmla="*/ 2147483647 w 144"/>
                <a:gd name="T51" fmla="*/ 2147483647 h 157"/>
                <a:gd name="T52" fmla="*/ 2147483647 w 144"/>
                <a:gd name="T53" fmla="*/ 2147483647 h 157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44"/>
                <a:gd name="T82" fmla="*/ 0 h 157"/>
                <a:gd name="T83" fmla="*/ 144 w 144"/>
                <a:gd name="T84" fmla="*/ 157 h 157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44" h="157">
                  <a:moveTo>
                    <a:pt x="42" y="154"/>
                  </a:moveTo>
                  <a:cubicBezTo>
                    <a:pt x="35" y="153"/>
                    <a:pt x="32" y="149"/>
                    <a:pt x="32" y="142"/>
                  </a:cubicBezTo>
                  <a:cubicBezTo>
                    <a:pt x="32" y="138"/>
                    <a:pt x="33" y="133"/>
                    <a:pt x="35" y="126"/>
                  </a:cubicBezTo>
                  <a:lnTo>
                    <a:pt x="47" y="87"/>
                  </a:lnTo>
                  <a:cubicBezTo>
                    <a:pt x="83" y="92"/>
                    <a:pt x="104" y="114"/>
                    <a:pt x="104" y="139"/>
                  </a:cubicBezTo>
                  <a:cubicBezTo>
                    <a:pt x="104" y="147"/>
                    <a:pt x="102" y="151"/>
                    <a:pt x="95" y="154"/>
                  </a:cubicBezTo>
                  <a:lnTo>
                    <a:pt x="95" y="157"/>
                  </a:lnTo>
                  <a:lnTo>
                    <a:pt x="144" y="157"/>
                  </a:lnTo>
                  <a:lnTo>
                    <a:pt x="144" y="154"/>
                  </a:lnTo>
                  <a:cubicBezTo>
                    <a:pt x="134" y="153"/>
                    <a:pt x="132" y="145"/>
                    <a:pt x="127" y="130"/>
                  </a:cubicBezTo>
                  <a:lnTo>
                    <a:pt x="93" y="18"/>
                  </a:lnTo>
                  <a:cubicBezTo>
                    <a:pt x="92" y="16"/>
                    <a:pt x="91" y="14"/>
                    <a:pt x="91" y="12"/>
                  </a:cubicBezTo>
                  <a:cubicBezTo>
                    <a:pt x="91" y="8"/>
                    <a:pt x="93" y="6"/>
                    <a:pt x="97" y="4"/>
                  </a:cubicBezTo>
                  <a:lnTo>
                    <a:pt x="97" y="0"/>
                  </a:lnTo>
                  <a:lnTo>
                    <a:pt x="52" y="0"/>
                  </a:lnTo>
                  <a:lnTo>
                    <a:pt x="52" y="4"/>
                  </a:lnTo>
                  <a:cubicBezTo>
                    <a:pt x="56" y="6"/>
                    <a:pt x="58" y="8"/>
                    <a:pt x="58" y="12"/>
                  </a:cubicBezTo>
                  <a:cubicBezTo>
                    <a:pt x="58" y="14"/>
                    <a:pt x="57" y="16"/>
                    <a:pt x="56" y="18"/>
                  </a:cubicBezTo>
                  <a:lnTo>
                    <a:pt x="21" y="124"/>
                  </a:lnTo>
                  <a:cubicBezTo>
                    <a:pt x="16" y="140"/>
                    <a:pt x="13" y="151"/>
                    <a:pt x="0" y="154"/>
                  </a:cubicBezTo>
                  <a:lnTo>
                    <a:pt x="0" y="157"/>
                  </a:lnTo>
                  <a:lnTo>
                    <a:pt x="42" y="157"/>
                  </a:lnTo>
                  <a:lnTo>
                    <a:pt x="42" y="154"/>
                  </a:lnTo>
                  <a:close/>
                  <a:moveTo>
                    <a:pt x="51" y="75"/>
                  </a:moveTo>
                  <a:lnTo>
                    <a:pt x="69" y="20"/>
                  </a:lnTo>
                  <a:lnTo>
                    <a:pt x="90" y="91"/>
                  </a:lnTo>
                  <a:cubicBezTo>
                    <a:pt x="79" y="80"/>
                    <a:pt x="67" y="77"/>
                    <a:pt x="51" y="7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6" name="Freeform 21"/>
            <p:cNvSpPr>
              <a:spLocks noEditPoints="1"/>
            </p:cNvSpPr>
            <p:nvPr/>
          </p:nvSpPr>
          <p:spPr bwMode="auto">
            <a:xfrm>
              <a:off x="2474" y="2501"/>
              <a:ext cx="531" cy="588"/>
            </a:xfrm>
            <a:custGeom>
              <a:avLst/>
              <a:gdLst>
                <a:gd name="T0" fmla="*/ 0 w 142"/>
                <a:gd name="T1" fmla="*/ 2147483647 h 157"/>
                <a:gd name="T2" fmla="*/ 2147483647 w 142"/>
                <a:gd name="T3" fmla="*/ 2147483647 h 157"/>
                <a:gd name="T4" fmla="*/ 2147483647 w 142"/>
                <a:gd name="T5" fmla="*/ 2147483647 h 157"/>
                <a:gd name="T6" fmla="*/ 2147483647 w 142"/>
                <a:gd name="T7" fmla="*/ 2147483647 h 157"/>
                <a:gd name="T8" fmla="*/ 2147483647 w 142"/>
                <a:gd name="T9" fmla="*/ 2147483647 h 157"/>
                <a:gd name="T10" fmla="*/ 2147483647 w 142"/>
                <a:gd name="T11" fmla="*/ 0 h 157"/>
                <a:gd name="T12" fmla="*/ 0 w 142"/>
                <a:gd name="T13" fmla="*/ 0 h 157"/>
                <a:gd name="T14" fmla="*/ 0 w 142"/>
                <a:gd name="T15" fmla="*/ 2147483647 h 157"/>
                <a:gd name="T16" fmla="*/ 2147483647 w 142"/>
                <a:gd name="T17" fmla="*/ 2147483647 h 157"/>
                <a:gd name="T18" fmla="*/ 2147483647 w 142"/>
                <a:gd name="T19" fmla="*/ 2147483647 h 157"/>
                <a:gd name="T20" fmla="*/ 0 w 142"/>
                <a:gd name="T21" fmla="*/ 2147483647 h 157"/>
                <a:gd name="T22" fmla="*/ 0 w 142"/>
                <a:gd name="T23" fmla="*/ 2147483647 h 157"/>
                <a:gd name="T24" fmla="*/ 2147483647 w 142"/>
                <a:gd name="T25" fmla="*/ 2147483647 h 157"/>
                <a:gd name="T26" fmla="*/ 2147483647 w 142"/>
                <a:gd name="T27" fmla="*/ 2147483647 h 157"/>
                <a:gd name="T28" fmla="*/ 2147483647 w 142"/>
                <a:gd name="T29" fmla="*/ 2147483647 h 157"/>
                <a:gd name="T30" fmla="*/ 2147483647 w 142"/>
                <a:gd name="T31" fmla="*/ 2147483647 h 157"/>
                <a:gd name="T32" fmla="*/ 2147483647 w 142"/>
                <a:gd name="T33" fmla="*/ 2147483647 h 157"/>
                <a:gd name="T34" fmla="*/ 2147483647 w 142"/>
                <a:gd name="T35" fmla="*/ 2147483647 h 1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42"/>
                <a:gd name="T55" fmla="*/ 0 h 157"/>
                <a:gd name="T56" fmla="*/ 142 w 142"/>
                <a:gd name="T57" fmla="*/ 157 h 1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42" h="157">
                  <a:moveTo>
                    <a:pt x="0" y="157"/>
                  </a:moveTo>
                  <a:lnTo>
                    <a:pt x="68" y="157"/>
                  </a:lnTo>
                  <a:cubicBezTo>
                    <a:pt x="91" y="157"/>
                    <a:pt x="107" y="154"/>
                    <a:pt x="121" y="140"/>
                  </a:cubicBezTo>
                  <a:cubicBezTo>
                    <a:pt x="134" y="127"/>
                    <a:pt x="142" y="109"/>
                    <a:pt x="142" y="89"/>
                  </a:cubicBezTo>
                  <a:cubicBezTo>
                    <a:pt x="142" y="59"/>
                    <a:pt x="129" y="33"/>
                    <a:pt x="108" y="17"/>
                  </a:cubicBezTo>
                  <a:cubicBezTo>
                    <a:pt x="94" y="6"/>
                    <a:pt x="76" y="0"/>
                    <a:pt x="55" y="0"/>
                  </a:cubicBezTo>
                  <a:lnTo>
                    <a:pt x="0" y="0"/>
                  </a:lnTo>
                  <a:lnTo>
                    <a:pt x="0" y="4"/>
                  </a:lnTo>
                  <a:cubicBezTo>
                    <a:pt x="12" y="5"/>
                    <a:pt x="13" y="12"/>
                    <a:pt x="13" y="30"/>
                  </a:cubicBezTo>
                  <a:lnTo>
                    <a:pt x="13" y="128"/>
                  </a:lnTo>
                  <a:cubicBezTo>
                    <a:pt x="13" y="145"/>
                    <a:pt x="12" y="153"/>
                    <a:pt x="0" y="154"/>
                  </a:cubicBezTo>
                  <a:lnTo>
                    <a:pt x="0" y="157"/>
                  </a:lnTo>
                  <a:close/>
                  <a:moveTo>
                    <a:pt x="38" y="124"/>
                  </a:moveTo>
                  <a:lnTo>
                    <a:pt x="38" y="34"/>
                  </a:lnTo>
                  <a:cubicBezTo>
                    <a:pt x="38" y="18"/>
                    <a:pt x="40" y="12"/>
                    <a:pt x="56" y="12"/>
                  </a:cubicBezTo>
                  <a:cubicBezTo>
                    <a:pt x="87" y="12"/>
                    <a:pt x="115" y="45"/>
                    <a:pt x="115" y="86"/>
                  </a:cubicBezTo>
                  <a:cubicBezTo>
                    <a:pt x="115" y="122"/>
                    <a:pt x="95" y="146"/>
                    <a:pt x="60" y="146"/>
                  </a:cubicBezTo>
                  <a:cubicBezTo>
                    <a:pt x="38" y="146"/>
                    <a:pt x="38" y="143"/>
                    <a:pt x="38" y="12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7" name="Freeform 22"/>
            <p:cNvSpPr>
              <a:spLocks noEditPoints="1"/>
            </p:cNvSpPr>
            <p:nvPr/>
          </p:nvSpPr>
          <p:spPr bwMode="auto">
            <a:xfrm>
              <a:off x="1917" y="2501"/>
              <a:ext cx="539" cy="588"/>
            </a:xfrm>
            <a:custGeom>
              <a:avLst/>
              <a:gdLst>
                <a:gd name="T0" fmla="*/ 2147483647 w 144"/>
                <a:gd name="T1" fmla="*/ 2147483647 h 157"/>
                <a:gd name="T2" fmla="*/ 2147483647 w 144"/>
                <a:gd name="T3" fmla="*/ 2147483647 h 157"/>
                <a:gd name="T4" fmla="*/ 2147483647 w 144"/>
                <a:gd name="T5" fmla="*/ 2147483647 h 157"/>
                <a:gd name="T6" fmla="*/ 2147483647 w 144"/>
                <a:gd name="T7" fmla="*/ 2147483647 h 157"/>
                <a:gd name="T8" fmla="*/ 2147483647 w 144"/>
                <a:gd name="T9" fmla="*/ 2147483647 h 157"/>
                <a:gd name="T10" fmla="*/ 2147483647 w 144"/>
                <a:gd name="T11" fmla="*/ 2147483647 h 157"/>
                <a:gd name="T12" fmla="*/ 2147483647 w 144"/>
                <a:gd name="T13" fmla="*/ 2147483647 h 157"/>
                <a:gd name="T14" fmla="*/ 2147483647 w 144"/>
                <a:gd name="T15" fmla="*/ 2147483647 h 157"/>
                <a:gd name="T16" fmla="*/ 2147483647 w 144"/>
                <a:gd name="T17" fmla="*/ 2147483647 h 157"/>
                <a:gd name="T18" fmla="*/ 2147483647 w 144"/>
                <a:gd name="T19" fmla="*/ 2147483647 h 157"/>
                <a:gd name="T20" fmla="*/ 2147483647 w 144"/>
                <a:gd name="T21" fmla="*/ 2147483647 h 157"/>
                <a:gd name="T22" fmla="*/ 2147483647 w 144"/>
                <a:gd name="T23" fmla="*/ 2147483647 h 157"/>
                <a:gd name="T24" fmla="*/ 2147483647 w 144"/>
                <a:gd name="T25" fmla="*/ 2147483647 h 157"/>
                <a:gd name="T26" fmla="*/ 2147483647 w 144"/>
                <a:gd name="T27" fmla="*/ 0 h 157"/>
                <a:gd name="T28" fmla="*/ 2147483647 w 144"/>
                <a:gd name="T29" fmla="*/ 0 h 157"/>
                <a:gd name="T30" fmla="*/ 2147483647 w 144"/>
                <a:gd name="T31" fmla="*/ 2147483647 h 157"/>
                <a:gd name="T32" fmla="*/ 2147483647 w 144"/>
                <a:gd name="T33" fmla="*/ 2147483647 h 157"/>
                <a:gd name="T34" fmla="*/ 2147483647 w 144"/>
                <a:gd name="T35" fmla="*/ 2147483647 h 157"/>
                <a:gd name="T36" fmla="*/ 2147483647 w 144"/>
                <a:gd name="T37" fmla="*/ 2147483647 h 157"/>
                <a:gd name="T38" fmla="*/ 0 w 144"/>
                <a:gd name="T39" fmla="*/ 2147483647 h 157"/>
                <a:gd name="T40" fmla="*/ 0 w 144"/>
                <a:gd name="T41" fmla="*/ 2147483647 h 157"/>
                <a:gd name="T42" fmla="*/ 2147483647 w 144"/>
                <a:gd name="T43" fmla="*/ 2147483647 h 157"/>
                <a:gd name="T44" fmla="*/ 2147483647 w 144"/>
                <a:gd name="T45" fmla="*/ 2147483647 h 157"/>
                <a:gd name="T46" fmla="*/ 2147483647 w 144"/>
                <a:gd name="T47" fmla="*/ 2147483647 h 157"/>
                <a:gd name="T48" fmla="*/ 2147483647 w 144"/>
                <a:gd name="T49" fmla="*/ 2147483647 h 157"/>
                <a:gd name="T50" fmla="*/ 2147483647 w 144"/>
                <a:gd name="T51" fmla="*/ 2147483647 h 157"/>
                <a:gd name="T52" fmla="*/ 2147483647 w 144"/>
                <a:gd name="T53" fmla="*/ 2147483647 h 157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44"/>
                <a:gd name="T82" fmla="*/ 0 h 157"/>
                <a:gd name="T83" fmla="*/ 144 w 144"/>
                <a:gd name="T84" fmla="*/ 157 h 157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44" h="157">
                  <a:moveTo>
                    <a:pt x="43" y="154"/>
                  </a:moveTo>
                  <a:cubicBezTo>
                    <a:pt x="35" y="153"/>
                    <a:pt x="32" y="149"/>
                    <a:pt x="32" y="142"/>
                  </a:cubicBezTo>
                  <a:cubicBezTo>
                    <a:pt x="32" y="138"/>
                    <a:pt x="33" y="133"/>
                    <a:pt x="35" y="126"/>
                  </a:cubicBezTo>
                  <a:lnTo>
                    <a:pt x="48" y="87"/>
                  </a:lnTo>
                  <a:cubicBezTo>
                    <a:pt x="84" y="92"/>
                    <a:pt x="105" y="114"/>
                    <a:pt x="105" y="139"/>
                  </a:cubicBezTo>
                  <a:cubicBezTo>
                    <a:pt x="105" y="147"/>
                    <a:pt x="102" y="151"/>
                    <a:pt x="96" y="154"/>
                  </a:cubicBezTo>
                  <a:lnTo>
                    <a:pt x="96" y="157"/>
                  </a:lnTo>
                  <a:lnTo>
                    <a:pt x="144" y="157"/>
                  </a:lnTo>
                  <a:lnTo>
                    <a:pt x="144" y="154"/>
                  </a:lnTo>
                  <a:cubicBezTo>
                    <a:pt x="135" y="153"/>
                    <a:pt x="132" y="145"/>
                    <a:pt x="128" y="130"/>
                  </a:cubicBezTo>
                  <a:lnTo>
                    <a:pt x="93" y="18"/>
                  </a:lnTo>
                  <a:cubicBezTo>
                    <a:pt x="92" y="16"/>
                    <a:pt x="92" y="14"/>
                    <a:pt x="92" y="12"/>
                  </a:cubicBezTo>
                  <a:cubicBezTo>
                    <a:pt x="92" y="8"/>
                    <a:pt x="93" y="6"/>
                    <a:pt x="97" y="4"/>
                  </a:cubicBezTo>
                  <a:lnTo>
                    <a:pt x="97" y="0"/>
                  </a:lnTo>
                  <a:lnTo>
                    <a:pt x="52" y="0"/>
                  </a:lnTo>
                  <a:lnTo>
                    <a:pt x="52" y="4"/>
                  </a:lnTo>
                  <a:cubicBezTo>
                    <a:pt x="56" y="6"/>
                    <a:pt x="58" y="8"/>
                    <a:pt x="58" y="12"/>
                  </a:cubicBezTo>
                  <a:cubicBezTo>
                    <a:pt x="58" y="14"/>
                    <a:pt x="58" y="16"/>
                    <a:pt x="57" y="18"/>
                  </a:cubicBezTo>
                  <a:lnTo>
                    <a:pt x="22" y="124"/>
                  </a:lnTo>
                  <a:cubicBezTo>
                    <a:pt x="17" y="140"/>
                    <a:pt x="13" y="151"/>
                    <a:pt x="0" y="154"/>
                  </a:cubicBezTo>
                  <a:lnTo>
                    <a:pt x="0" y="157"/>
                  </a:lnTo>
                  <a:lnTo>
                    <a:pt x="43" y="157"/>
                  </a:lnTo>
                  <a:lnTo>
                    <a:pt x="43" y="154"/>
                  </a:lnTo>
                  <a:close/>
                  <a:moveTo>
                    <a:pt x="51" y="75"/>
                  </a:moveTo>
                  <a:lnTo>
                    <a:pt x="69" y="20"/>
                  </a:lnTo>
                  <a:lnTo>
                    <a:pt x="91" y="91"/>
                  </a:lnTo>
                  <a:cubicBezTo>
                    <a:pt x="80" y="80"/>
                    <a:pt x="67" y="77"/>
                    <a:pt x="51" y="7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8" name="Freeform 23"/>
            <p:cNvSpPr>
              <a:spLocks noEditPoints="1"/>
            </p:cNvSpPr>
            <p:nvPr/>
          </p:nvSpPr>
          <p:spPr bwMode="auto">
            <a:xfrm>
              <a:off x="964" y="2501"/>
              <a:ext cx="538" cy="588"/>
            </a:xfrm>
            <a:custGeom>
              <a:avLst/>
              <a:gdLst>
                <a:gd name="T0" fmla="*/ 2147483647 w 144"/>
                <a:gd name="T1" fmla="*/ 2147483647 h 157"/>
                <a:gd name="T2" fmla="*/ 2147483647 w 144"/>
                <a:gd name="T3" fmla="*/ 2147483647 h 157"/>
                <a:gd name="T4" fmla="*/ 2147483647 w 144"/>
                <a:gd name="T5" fmla="*/ 2147483647 h 157"/>
                <a:gd name="T6" fmla="*/ 2147483647 w 144"/>
                <a:gd name="T7" fmla="*/ 2147483647 h 157"/>
                <a:gd name="T8" fmla="*/ 2147483647 w 144"/>
                <a:gd name="T9" fmla="*/ 2147483647 h 157"/>
                <a:gd name="T10" fmla="*/ 2147483647 w 144"/>
                <a:gd name="T11" fmla="*/ 2147483647 h 157"/>
                <a:gd name="T12" fmla="*/ 2147483647 w 144"/>
                <a:gd name="T13" fmla="*/ 2147483647 h 157"/>
                <a:gd name="T14" fmla="*/ 2147483647 w 144"/>
                <a:gd name="T15" fmla="*/ 2147483647 h 157"/>
                <a:gd name="T16" fmla="*/ 2147483647 w 144"/>
                <a:gd name="T17" fmla="*/ 2147483647 h 157"/>
                <a:gd name="T18" fmla="*/ 2147483647 w 144"/>
                <a:gd name="T19" fmla="*/ 2147483647 h 157"/>
                <a:gd name="T20" fmla="*/ 2147483647 w 144"/>
                <a:gd name="T21" fmla="*/ 2147483647 h 157"/>
                <a:gd name="T22" fmla="*/ 2147483647 w 144"/>
                <a:gd name="T23" fmla="*/ 2147483647 h 157"/>
                <a:gd name="T24" fmla="*/ 2147483647 w 144"/>
                <a:gd name="T25" fmla="*/ 2147483647 h 157"/>
                <a:gd name="T26" fmla="*/ 2147483647 w 144"/>
                <a:gd name="T27" fmla="*/ 0 h 157"/>
                <a:gd name="T28" fmla="*/ 2147483647 w 144"/>
                <a:gd name="T29" fmla="*/ 0 h 157"/>
                <a:gd name="T30" fmla="*/ 2147483647 w 144"/>
                <a:gd name="T31" fmla="*/ 2147483647 h 157"/>
                <a:gd name="T32" fmla="*/ 2147483647 w 144"/>
                <a:gd name="T33" fmla="*/ 2147483647 h 157"/>
                <a:gd name="T34" fmla="*/ 2147483647 w 144"/>
                <a:gd name="T35" fmla="*/ 2147483647 h 157"/>
                <a:gd name="T36" fmla="*/ 2147483647 w 144"/>
                <a:gd name="T37" fmla="*/ 2147483647 h 157"/>
                <a:gd name="T38" fmla="*/ 0 w 144"/>
                <a:gd name="T39" fmla="*/ 2147483647 h 157"/>
                <a:gd name="T40" fmla="*/ 0 w 144"/>
                <a:gd name="T41" fmla="*/ 2147483647 h 157"/>
                <a:gd name="T42" fmla="*/ 2147483647 w 144"/>
                <a:gd name="T43" fmla="*/ 2147483647 h 157"/>
                <a:gd name="T44" fmla="*/ 2147483647 w 144"/>
                <a:gd name="T45" fmla="*/ 2147483647 h 157"/>
                <a:gd name="T46" fmla="*/ 2147483647 w 144"/>
                <a:gd name="T47" fmla="*/ 2147483647 h 157"/>
                <a:gd name="T48" fmla="*/ 2147483647 w 144"/>
                <a:gd name="T49" fmla="*/ 2147483647 h 157"/>
                <a:gd name="T50" fmla="*/ 2147483647 w 144"/>
                <a:gd name="T51" fmla="*/ 2147483647 h 157"/>
                <a:gd name="T52" fmla="*/ 2147483647 w 144"/>
                <a:gd name="T53" fmla="*/ 2147483647 h 157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44"/>
                <a:gd name="T82" fmla="*/ 0 h 157"/>
                <a:gd name="T83" fmla="*/ 144 w 144"/>
                <a:gd name="T84" fmla="*/ 157 h 157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44" h="157">
                  <a:moveTo>
                    <a:pt x="43" y="154"/>
                  </a:moveTo>
                  <a:cubicBezTo>
                    <a:pt x="35" y="153"/>
                    <a:pt x="32" y="149"/>
                    <a:pt x="32" y="142"/>
                  </a:cubicBezTo>
                  <a:cubicBezTo>
                    <a:pt x="32" y="138"/>
                    <a:pt x="33" y="133"/>
                    <a:pt x="35" y="126"/>
                  </a:cubicBezTo>
                  <a:lnTo>
                    <a:pt x="48" y="87"/>
                  </a:lnTo>
                  <a:cubicBezTo>
                    <a:pt x="84" y="92"/>
                    <a:pt x="104" y="114"/>
                    <a:pt x="104" y="139"/>
                  </a:cubicBezTo>
                  <a:cubicBezTo>
                    <a:pt x="104" y="147"/>
                    <a:pt x="102" y="151"/>
                    <a:pt x="96" y="154"/>
                  </a:cubicBezTo>
                  <a:lnTo>
                    <a:pt x="96" y="157"/>
                  </a:lnTo>
                  <a:lnTo>
                    <a:pt x="144" y="157"/>
                  </a:lnTo>
                  <a:lnTo>
                    <a:pt x="144" y="154"/>
                  </a:lnTo>
                  <a:cubicBezTo>
                    <a:pt x="135" y="153"/>
                    <a:pt x="132" y="145"/>
                    <a:pt x="128" y="130"/>
                  </a:cubicBezTo>
                  <a:lnTo>
                    <a:pt x="93" y="18"/>
                  </a:lnTo>
                  <a:cubicBezTo>
                    <a:pt x="92" y="16"/>
                    <a:pt x="92" y="14"/>
                    <a:pt x="92" y="12"/>
                  </a:cubicBezTo>
                  <a:cubicBezTo>
                    <a:pt x="92" y="8"/>
                    <a:pt x="93" y="6"/>
                    <a:pt x="97" y="4"/>
                  </a:cubicBezTo>
                  <a:lnTo>
                    <a:pt x="97" y="0"/>
                  </a:lnTo>
                  <a:lnTo>
                    <a:pt x="52" y="0"/>
                  </a:lnTo>
                  <a:lnTo>
                    <a:pt x="52" y="4"/>
                  </a:lnTo>
                  <a:cubicBezTo>
                    <a:pt x="56" y="6"/>
                    <a:pt x="58" y="8"/>
                    <a:pt x="58" y="12"/>
                  </a:cubicBezTo>
                  <a:cubicBezTo>
                    <a:pt x="58" y="14"/>
                    <a:pt x="58" y="16"/>
                    <a:pt x="57" y="18"/>
                  </a:cubicBezTo>
                  <a:lnTo>
                    <a:pt x="22" y="124"/>
                  </a:lnTo>
                  <a:cubicBezTo>
                    <a:pt x="17" y="140"/>
                    <a:pt x="13" y="151"/>
                    <a:pt x="0" y="154"/>
                  </a:cubicBezTo>
                  <a:lnTo>
                    <a:pt x="0" y="157"/>
                  </a:lnTo>
                  <a:lnTo>
                    <a:pt x="43" y="157"/>
                  </a:lnTo>
                  <a:lnTo>
                    <a:pt x="43" y="154"/>
                  </a:lnTo>
                  <a:close/>
                  <a:moveTo>
                    <a:pt x="51" y="75"/>
                  </a:moveTo>
                  <a:lnTo>
                    <a:pt x="69" y="20"/>
                  </a:lnTo>
                  <a:lnTo>
                    <a:pt x="91" y="91"/>
                  </a:lnTo>
                  <a:cubicBezTo>
                    <a:pt x="80" y="80"/>
                    <a:pt x="67" y="77"/>
                    <a:pt x="51" y="7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9" name="Freeform 24"/>
            <p:cNvSpPr>
              <a:spLocks/>
            </p:cNvSpPr>
            <p:nvPr/>
          </p:nvSpPr>
          <p:spPr bwMode="auto">
            <a:xfrm>
              <a:off x="4150" y="1978"/>
              <a:ext cx="198" cy="609"/>
            </a:xfrm>
            <a:custGeom>
              <a:avLst/>
              <a:gdLst>
                <a:gd name="T0" fmla="*/ 2147483647 w 53"/>
                <a:gd name="T1" fmla="*/ 0 h 163"/>
                <a:gd name="T2" fmla="*/ 0 w 53"/>
                <a:gd name="T3" fmla="*/ 2147483647 h 163"/>
                <a:gd name="T4" fmla="*/ 0 w 53"/>
                <a:gd name="T5" fmla="*/ 2147483647 h 163"/>
                <a:gd name="T6" fmla="*/ 2147483647 w 53"/>
                <a:gd name="T7" fmla="*/ 2147483647 h 163"/>
                <a:gd name="T8" fmla="*/ 2147483647 w 53"/>
                <a:gd name="T9" fmla="*/ 2147483647 h 163"/>
                <a:gd name="T10" fmla="*/ 0 w 53"/>
                <a:gd name="T11" fmla="*/ 2147483647 h 163"/>
                <a:gd name="T12" fmla="*/ 0 w 53"/>
                <a:gd name="T13" fmla="*/ 2147483647 h 163"/>
                <a:gd name="T14" fmla="*/ 2147483647 w 53"/>
                <a:gd name="T15" fmla="*/ 2147483647 h 163"/>
                <a:gd name="T16" fmla="*/ 2147483647 w 53"/>
                <a:gd name="T17" fmla="*/ 2147483647 h 163"/>
                <a:gd name="T18" fmla="*/ 2147483647 w 53"/>
                <a:gd name="T19" fmla="*/ 2147483647 h 163"/>
                <a:gd name="T20" fmla="*/ 2147483647 w 53"/>
                <a:gd name="T21" fmla="*/ 0 h 16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3"/>
                <a:gd name="T34" fmla="*/ 0 h 163"/>
                <a:gd name="T35" fmla="*/ 53 w 53"/>
                <a:gd name="T36" fmla="*/ 163 h 16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3" h="163">
                  <a:moveTo>
                    <a:pt x="39" y="0"/>
                  </a:moveTo>
                  <a:lnTo>
                    <a:pt x="0" y="6"/>
                  </a:lnTo>
                  <a:lnTo>
                    <a:pt x="0" y="7"/>
                  </a:lnTo>
                  <a:cubicBezTo>
                    <a:pt x="15" y="9"/>
                    <a:pt x="15" y="24"/>
                    <a:pt x="15" y="38"/>
                  </a:cubicBezTo>
                  <a:lnTo>
                    <a:pt x="15" y="131"/>
                  </a:lnTo>
                  <a:cubicBezTo>
                    <a:pt x="15" y="144"/>
                    <a:pt x="15" y="159"/>
                    <a:pt x="0" y="160"/>
                  </a:cubicBezTo>
                  <a:lnTo>
                    <a:pt x="0" y="163"/>
                  </a:lnTo>
                  <a:lnTo>
                    <a:pt x="53" y="163"/>
                  </a:lnTo>
                  <a:lnTo>
                    <a:pt x="53" y="160"/>
                  </a:lnTo>
                  <a:cubicBezTo>
                    <a:pt x="39" y="159"/>
                    <a:pt x="39" y="145"/>
                    <a:pt x="39" y="131"/>
                  </a:cubicBezTo>
                  <a:lnTo>
                    <a:pt x="3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0" name="Freeform 25"/>
            <p:cNvSpPr>
              <a:spLocks/>
            </p:cNvSpPr>
            <p:nvPr/>
          </p:nvSpPr>
          <p:spPr bwMode="auto">
            <a:xfrm>
              <a:off x="4157" y="1783"/>
              <a:ext cx="154" cy="165"/>
            </a:xfrm>
            <a:custGeom>
              <a:avLst/>
              <a:gdLst>
                <a:gd name="T0" fmla="*/ 0 w 41"/>
                <a:gd name="T1" fmla="*/ 2147483647 h 44"/>
                <a:gd name="T2" fmla="*/ 2147483647 w 41"/>
                <a:gd name="T3" fmla="*/ 2147483647 h 44"/>
                <a:gd name="T4" fmla="*/ 2147483647 w 41"/>
                <a:gd name="T5" fmla="*/ 2147483647 h 44"/>
                <a:gd name="T6" fmla="*/ 2147483647 w 41"/>
                <a:gd name="T7" fmla="*/ 0 h 44"/>
                <a:gd name="T8" fmla="*/ 0 w 41"/>
                <a:gd name="T9" fmla="*/ 2147483647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1"/>
                <a:gd name="T16" fmla="*/ 0 h 44"/>
                <a:gd name="T17" fmla="*/ 41 w 41"/>
                <a:gd name="T18" fmla="*/ 44 h 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1" h="44">
                  <a:moveTo>
                    <a:pt x="0" y="22"/>
                  </a:moveTo>
                  <a:cubicBezTo>
                    <a:pt x="0" y="34"/>
                    <a:pt x="8" y="44"/>
                    <a:pt x="21" y="44"/>
                  </a:cubicBezTo>
                  <a:cubicBezTo>
                    <a:pt x="33" y="44"/>
                    <a:pt x="41" y="32"/>
                    <a:pt x="41" y="21"/>
                  </a:cubicBezTo>
                  <a:cubicBezTo>
                    <a:pt x="41" y="10"/>
                    <a:pt x="32" y="0"/>
                    <a:pt x="21" y="0"/>
                  </a:cubicBezTo>
                  <a:cubicBezTo>
                    <a:pt x="7" y="0"/>
                    <a:pt x="0" y="9"/>
                    <a:pt x="0" y="2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1" name="Freeform 26"/>
            <p:cNvSpPr>
              <a:spLocks/>
            </p:cNvSpPr>
            <p:nvPr/>
          </p:nvSpPr>
          <p:spPr bwMode="auto">
            <a:xfrm>
              <a:off x="1465" y="2486"/>
              <a:ext cx="493" cy="618"/>
            </a:xfrm>
            <a:custGeom>
              <a:avLst/>
              <a:gdLst>
                <a:gd name="T0" fmla="*/ 2147483647 w 132"/>
                <a:gd name="T1" fmla="*/ 2147483647 h 165"/>
                <a:gd name="T2" fmla="*/ 2147483647 w 132"/>
                <a:gd name="T3" fmla="*/ 2147483647 h 165"/>
                <a:gd name="T4" fmla="*/ 2147483647 w 132"/>
                <a:gd name="T5" fmla="*/ 2147483647 h 165"/>
                <a:gd name="T6" fmla="*/ 2147483647 w 132"/>
                <a:gd name="T7" fmla="*/ 2147483647 h 165"/>
                <a:gd name="T8" fmla="*/ 2147483647 w 132"/>
                <a:gd name="T9" fmla="*/ 2147483647 h 165"/>
                <a:gd name="T10" fmla="*/ 2147483647 w 132"/>
                <a:gd name="T11" fmla="*/ 2147483647 h 165"/>
                <a:gd name="T12" fmla="*/ 2147483647 w 132"/>
                <a:gd name="T13" fmla="*/ 0 h 165"/>
                <a:gd name="T14" fmla="*/ 2147483647 w 132"/>
                <a:gd name="T15" fmla="*/ 2147483647 h 165"/>
                <a:gd name="T16" fmla="*/ 2147483647 w 132"/>
                <a:gd name="T17" fmla="*/ 2147483647 h 165"/>
                <a:gd name="T18" fmla="*/ 0 w 132"/>
                <a:gd name="T19" fmla="*/ 2147483647 h 165"/>
                <a:gd name="T20" fmla="*/ 2147483647 w 132"/>
                <a:gd name="T21" fmla="*/ 2147483647 h 165"/>
                <a:gd name="T22" fmla="*/ 2147483647 w 132"/>
                <a:gd name="T23" fmla="*/ 2147483647 h 165"/>
                <a:gd name="T24" fmla="*/ 2147483647 w 132"/>
                <a:gd name="T25" fmla="*/ 2147483647 h 165"/>
                <a:gd name="T26" fmla="*/ 2147483647 w 132"/>
                <a:gd name="T27" fmla="*/ 2147483647 h 165"/>
                <a:gd name="T28" fmla="*/ 2147483647 w 132"/>
                <a:gd name="T29" fmla="*/ 2147483647 h 16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32"/>
                <a:gd name="T46" fmla="*/ 0 h 165"/>
                <a:gd name="T47" fmla="*/ 132 w 132"/>
                <a:gd name="T48" fmla="*/ 165 h 16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32" h="165">
                  <a:moveTo>
                    <a:pt x="128" y="113"/>
                  </a:moveTo>
                  <a:cubicBezTo>
                    <a:pt x="118" y="139"/>
                    <a:pt x="108" y="151"/>
                    <a:pt x="88" y="151"/>
                  </a:cubicBezTo>
                  <a:cubicBezTo>
                    <a:pt x="52" y="151"/>
                    <a:pt x="25" y="116"/>
                    <a:pt x="25" y="73"/>
                  </a:cubicBezTo>
                  <a:cubicBezTo>
                    <a:pt x="25" y="37"/>
                    <a:pt x="44" y="14"/>
                    <a:pt x="73" y="14"/>
                  </a:cubicBezTo>
                  <a:cubicBezTo>
                    <a:pt x="93" y="14"/>
                    <a:pt x="109" y="25"/>
                    <a:pt x="118" y="46"/>
                  </a:cubicBezTo>
                  <a:lnTo>
                    <a:pt x="121" y="46"/>
                  </a:lnTo>
                  <a:lnTo>
                    <a:pt x="111" y="0"/>
                  </a:lnTo>
                  <a:cubicBezTo>
                    <a:pt x="107" y="3"/>
                    <a:pt x="103" y="4"/>
                    <a:pt x="99" y="4"/>
                  </a:cubicBezTo>
                  <a:cubicBezTo>
                    <a:pt x="91" y="4"/>
                    <a:pt x="80" y="1"/>
                    <a:pt x="67" y="1"/>
                  </a:cubicBezTo>
                  <a:cubicBezTo>
                    <a:pt x="25" y="1"/>
                    <a:pt x="0" y="28"/>
                    <a:pt x="0" y="75"/>
                  </a:cubicBezTo>
                  <a:cubicBezTo>
                    <a:pt x="0" y="129"/>
                    <a:pt x="30" y="165"/>
                    <a:pt x="82" y="165"/>
                  </a:cubicBezTo>
                  <a:cubicBezTo>
                    <a:pt x="91" y="165"/>
                    <a:pt x="95" y="163"/>
                    <a:pt x="104" y="163"/>
                  </a:cubicBezTo>
                  <a:cubicBezTo>
                    <a:pt x="106" y="163"/>
                    <a:pt x="110" y="163"/>
                    <a:pt x="114" y="164"/>
                  </a:cubicBezTo>
                  <a:lnTo>
                    <a:pt x="132" y="113"/>
                  </a:lnTo>
                  <a:lnTo>
                    <a:pt x="128" y="11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2" name="Freeform 27"/>
            <p:cNvSpPr>
              <a:spLocks/>
            </p:cNvSpPr>
            <p:nvPr/>
          </p:nvSpPr>
          <p:spPr bwMode="auto">
            <a:xfrm>
              <a:off x="3035" y="2486"/>
              <a:ext cx="460" cy="614"/>
            </a:xfrm>
            <a:custGeom>
              <a:avLst/>
              <a:gdLst>
                <a:gd name="T0" fmla="*/ 0 w 123"/>
                <a:gd name="T1" fmla="*/ 2147483647 h 164"/>
                <a:gd name="T2" fmla="*/ 2147483647 w 123"/>
                <a:gd name="T3" fmla="*/ 2147483647 h 164"/>
                <a:gd name="T4" fmla="*/ 2147483647 w 123"/>
                <a:gd name="T5" fmla="*/ 2147483647 h 164"/>
                <a:gd name="T6" fmla="*/ 2147483647 w 123"/>
                <a:gd name="T7" fmla="*/ 2147483647 h 164"/>
                <a:gd name="T8" fmla="*/ 2147483647 w 123"/>
                <a:gd name="T9" fmla="*/ 2147483647 h 164"/>
                <a:gd name="T10" fmla="*/ 2147483647 w 123"/>
                <a:gd name="T11" fmla="*/ 2147483647 h 164"/>
                <a:gd name="T12" fmla="*/ 2147483647 w 123"/>
                <a:gd name="T13" fmla="*/ 2147483647 h 164"/>
                <a:gd name="T14" fmla="*/ 2147483647 w 123"/>
                <a:gd name="T15" fmla="*/ 2147483647 h 164"/>
                <a:gd name="T16" fmla="*/ 2147483647 w 123"/>
                <a:gd name="T17" fmla="*/ 2147483647 h 164"/>
                <a:gd name="T18" fmla="*/ 2147483647 w 123"/>
                <a:gd name="T19" fmla="*/ 2147483647 h 164"/>
                <a:gd name="T20" fmla="*/ 2147483647 w 123"/>
                <a:gd name="T21" fmla="*/ 2147483647 h 164"/>
                <a:gd name="T22" fmla="*/ 2147483647 w 123"/>
                <a:gd name="T23" fmla="*/ 2147483647 h 164"/>
                <a:gd name="T24" fmla="*/ 2147483647 w 123"/>
                <a:gd name="T25" fmla="*/ 2147483647 h 164"/>
                <a:gd name="T26" fmla="*/ 2147483647 w 123"/>
                <a:gd name="T27" fmla="*/ 2147483647 h 164"/>
                <a:gd name="T28" fmla="*/ 2147483647 w 123"/>
                <a:gd name="T29" fmla="*/ 2147483647 h 164"/>
                <a:gd name="T30" fmla="*/ 2147483647 w 123"/>
                <a:gd name="T31" fmla="*/ 2147483647 h 164"/>
                <a:gd name="T32" fmla="*/ 2147483647 w 123"/>
                <a:gd name="T33" fmla="*/ 2147483647 h 164"/>
                <a:gd name="T34" fmla="*/ 2147483647 w 123"/>
                <a:gd name="T35" fmla="*/ 2147483647 h 164"/>
                <a:gd name="T36" fmla="*/ 2147483647 w 123"/>
                <a:gd name="T37" fmla="*/ 2147483647 h 164"/>
                <a:gd name="T38" fmla="*/ 2147483647 w 123"/>
                <a:gd name="T39" fmla="*/ 0 h 164"/>
                <a:gd name="T40" fmla="*/ 2147483647 w 123"/>
                <a:gd name="T41" fmla="*/ 2147483647 h 164"/>
                <a:gd name="T42" fmla="*/ 0 w 123"/>
                <a:gd name="T43" fmla="*/ 2147483647 h 164"/>
                <a:gd name="T44" fmla="*/ 0 w 123"/>
                <a:gd name="T45" fmla="*/ 2147483647 h 164"/>
                <a:gd name="T46" fmla="*/ 2147483647 w 123"/>
                <a:gd name="T47" fmla="*/ 2147483647 h 164"/>
                <a:gd name="T48" fmla="*/ 2147483647 w 123"/>
                <a:gd name="T49" fmla="*/ 2147483647 h 164"/>
                <a:gd name="T50" fmla="*/ 0 w 123"/>
                <a:gd name="T51" fmla="*/ 2147483647 h 164"/>
                <a:gd name="T52" fmla="*/ 0 w 123"/>
                <a:gd name="T53" fmla="*/ 2147483647 h 16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23"/>
                <a:gd name="T82" fmla="*/ 0 h 164"/>
                <a:gd name="T83" fmla="*/ 123 w 123"/>
                <a:gd name="T84" fmla="*/ 164 h 16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23" h="164">
                  <a:moveTo>
                    <a:pt x="0" y="161"/>
                  </a:moveTo>
                  <a:lnTo>
                    <a:pt x="92" y="161"/>
                  </a:lnTo>
                  <a:cubicBezTo>
                    <a:pt x="97" y="161"/>
                    <a:pt x="101" y="161"/>
                    <a:pt x="105" y="164"/>
                  </a:cubicBezTo>
                  <a:lnTo>
                    <a:pt x="123" y="103"/>
                  </a:lnTo>
                  <a:lnTo>
                    <a:pt x="120" y="103"/>
                  </a:lnTo>
                  <a:cubicBezTo>
                    <a:pt x="106" y="134"/>
                    <a:pt x="85" y="150"/>
                    <a:pt x="60" y="150"/>
                  </a:cubicBezTo>
                  <a:cubicBezTo>
                    <a:pt x="39" y="150"/>
                    <a:pt x="38" y="143"/>
                    <a:pt x="38" y="126"/>
                  </a:cubicBezTo>
                  <a:lnTo>
                    <a:pt x="38" y="60"/>
                  </a:lnTo>
                  <a:lnTo>
                    <a:pt x="50" y="60"/>
                  </a:lnTo>
                  <a:cubicBezTo>
                    <a:pt x="69" y="60"/>
                    <a:pt x="77" y="66"/>
                    <a:pt x="84" y="88"/>
                  </a:cubicBezTo>
                  <a:lnTo>
                    <a:pt x="87" y="88"/>
                  </a:lnTo>
                  <a:lnTo>
                    <a:pt x="79" y="33"/>
                  </a:lnTo>
                  <a:lnTo>
                    <a:pt x="76" y="33"/>
                  </a:lnTo>
                  <a:cubicBezTo>
                    <a:pt x="74" y="46"/>
                    <a:pt x="68" y="48"/>
                    <a:pt x="53" y="48"/>
                  </a:cubicBezTo>
                  <a:lnTo>
                    <a:pt x="38" y="48"/>
                  </a:lnTo>
                  <a:lnTo>
                    <a:pt x="38" y="34"/>
                  </a:lnTo>
                  <a:cubicBezTo>
                    <a:pt x="38" y="19"/>
                    <a:pt x="40" y="16"/>
                    <a:pt x="55" y="16"/>
                  </a:cubicBezTo>
                  <a:cubicBezTo>
                    <a:pt x="79" y="16"/>
                    <a:pt x="99" y="30"/>
                    <a:pt x="107" y="51"/>
                  </a:cubicBezTo>
                  <a:lnTo>
                    <a:pt x="110" y="51"/>
                  </a:lnTo>
                  <a:lnTo>
                    <a:pt x="99" y="0"/>
                  </a:lnTo>
                  <a:cubicBezTo>
                    <a:pt x="97" y="3"/>
                    <a:pt x="92" y="4"/>
                    <a:pt x="86" y="4"/>
                  </a:cubicBezTo>
                  <a:lnTo>
                    <a:pt x="0" y="4"/>
                  </a:lnTo>
                  <a:lnTo>
                    <a:pt x="0" y="8"/>
                  </a:lnTo>
                  <a:cubicBezTo>
                    <a:pt x="12" y="9"/>
                    <a:pt x="13" y="17"/>
                    <a:pt x="13" y="35"/>
                  </a:cubicBezTo>
                  <a:lnTo>
                    <a:pt x="13" y="131"/>
                  </a:lnTo>
                  <a:cubicBezTo>
                    <a:pt x="13" y="148"/>
                    <a:pt x="12" y="157"/>
                    <a:pt x="0" y="158"/>
                  </a:cubicBezTo>
                  <a:lnTo>
                    <a:pt x="0" y="1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3" name="Freeform 28"/>
            <p:cNvSpPr>
              <a:spLocks/>
            </p:cNvSpPr>
            <p:nvPr/>
          </p:nvSpPr>
          <p:spPr bwMode="auto">
            <a:xfrm>
              <a:off x="3521" y="2501"/>
              <a:ext cx="603" cy="588"/>
            </a:xfrm>
            <a:custGeom>
              <a:avLst/>
              <a:gdLst>
                <a:gd name="T0" fmla="*/ 2147483647 w 161"/>
                <a:gd name="T1" fmla="*/ 2147483647 h 157"/>
                <a:gd name="T2" fmla="*/ 2147483647 w 161"/>
                <a:gd name="T3" fmla="*/ 2147483647 h 157"/>
                <a:gd name="T4" fmla="*/ 2147483647 w 161"/>
                <a:gd name="T5" fmla="*/ 2147483647 h 157"/>
                <a:gd name="T6" fmla="*/ 2147483647 w 161"/>
                <a:gd name="T7" fmla="*/ 2147483647 h 157"/>
                <a:gd name="T8" fmla="*/ 2147483647 w 161"/>
                <a:gd name="T9" fmla="*/ 2147483647 h 157"/>
                <a:gd name="T10" fmla="*/ 2147483647 w 161"/>
                <a:gd name="T11" fmla="*/ 0 h 157"/>
                <a:gd name="T12" fmla="*/ 0 w 161"/>
                <a:gd name="T13" fmla="*/ 0 h 157"/>
                <a:gd name="T14" fmla="*/ 0 w 161"/>
                <a:gd name="T15" fmla="*/ 2147483647 h 157"/>
                <a:gd name="T16" fmla="*/ 2147483647 w 161"/>
                <a:gd name="T17" fmla="*/ 2147483647 h 157"/>
                <a:gd name="T18" fmla="*/ 2147483647 w 161"/>
                <a:gd name="T19" fmla="*/ 2147483647 h 157"/>
                <a:gd name="T20" fmla="*/ 0 w 161"/>
                <a:gd name="T21" fmla="*/ 2147483647 h 157"/>
                <a:gd name="T22" fmla="*/ 0 w 161"/>
                <a:gd name="T23" fmla="*/ 2147483647 h 157"/>
                <a:gd name="T24" fmla="*/ 2147483647 w 161"/>
                <a:gd name="T25" fmla="*/ 2147483647 h 157"/>
                <a:gd name="T26" fmla="*/ 2147483647 w 161"/>
                <a:gd name="T27" fmla="*/ 2147483647 h 157"/>
                <a:gd name="T28" fmla="*/ 2147483647 w 161"/>
                <a:gd name="T29" fmla="*/ 2147483647 h 157"/>
                <a:gd name="T30" fmla="*/ 2147483647 w 161"/>
                <a:gd name="T31" fmla="*/ 2147483647 h 157"/>
                <a:gd name="T32" fmla="*/ 2147483647 w 161"/>
                <a:gd name="T33" fmla="*/ 2147483647 h 157"/>
                <a:gd name="T34" fmla="*/ 2147483647 w 161"/>
                <a:gd name="T35" fmla="*/ 2147483647 h 157"/>
                <a:gd name="T36" fmla="*/ 2147483647 w 161"/>
                <a:gd name="T37" fmla="*/ 2147483647 h 157"/>
                <a:gd name="T38" fmla="*/ 2147483647 w 161"/>
                <a:gd name="T39" fmla="*/ 2147483647 h 157"/>
                <a:gd name="T40" fmla="*/ 2147483647 w 161"/>
                <a:gd name="T41" fmla="*/ 2147483647 h 157"/>
                <a:gd name="T42" fmla="*/ 2147483647 w 161"/>
                <a:gd name="T43" fmla="*/ 2147483647 h 157"/>
                <a:gd name="T44" fmla="*/ 2147483647 w 161"/>
                <a:gd name="T45" fmla="*/ 2147483647 h 157"/>
                <a:gd name="T46" fmla="*/ 2147483647 w 161"/>
                <a:gd name="T47" fmla="*/ 2147483647 h 157"/>
                <a:gd name="T48" fmla="*/ 2147483647 w 161"/>
                <a:gd name="T49" fmla="*/ 2147483647 h 157"/>
                <a:gd name="T50" fmla="*/ 2147483647 w 161"/>
                <a:gd name="T51" fmla="*/ 2147483647 h 157"/>
                <a:gd name="T52" fmla="*/ 2147483647 w 161"/>
                <a:gd name="T53" fmla="*/ 0 h 157"/>
                <a:gd name="T54" fmla="*/ 2147483647 w 161"/>
                <a:gd name="T55" fmla="*/ 0 h 157"/>
                <a:gd name="T56" fmla="*/ 2147483647 w 161"/>
                <a:gd name="T57" fmla="*/ 2147483647 h 157"/>
                <a:gd name="T58" fmla="*/ 2147483647 w 161"/>
                <a:gd name="T59" fmla="*/ 2147483647 h 157"/>
                <a:gd name="T60" fmla="*/ 2147483647 w 161"/>
                <a:gd name="T61" fmla="*/ 2147483647 h 15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61"/>
                <a:gd name="T94" fmla="*/ 0 h 157"/>
                <a:gd name="T95" fmla="*/ 161 w 161"/>
                <a:gd name="T96" fmla="*/ 157 h 157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61" h="157">
                  <a:moveTo>
                    <a:pt x="111" y="18"/>
                  </a:moveTo>
                  <a:lnTo>
                    <a:pt x="79" y="108"/>
                  </a:lnTo>
                  <a:lnTo>
                    <a:pt x="51" y="18"/>
                  </a:lnTo>
                  <a:cubicBezTo>
                    <a:pt x="50" y="14"/>
                    <a:pt x="49" y="12"/>
                    <a:pt x="49" y="10"/>
                  </a:cubicBezTo>
                  <a:cubicBezTo>
                    <a:pt x="49" y="7"/>
                    <a:pt x="50" y="5"/>
                    <a:pt x="53" y="4"/>
                  </a:cubicBezTo>
                  <a:lnTo>
                    <a:pt x="53" y="0"/>
                  </a:lnTo>
                  <a:lnTo>
                    <a:pt x="0" y="0"/>
                  </a:lnTo>
                  <a:lnTo>
                    <a:pt x="0" y="4"/>
                  </a:lnTo>
                  <a:cubicBezTo>
                    <a:pt x="13" y="5"/>
                    <a:pt x="14" y="13"/>
                    <a:pt x="14" y="31"/>
                  </a:cubicBezTo>
                  <a:lnTo>
                    <a:pt x="14" y="127"/>
                  </a:lnTo>
                  <a:cubicBezTo>
                    <a:pt x="14" y="144"/>
                    <a:pt x="13" y="153"/>
                    <a:pt x="0" y="154"/>
                  </a:cubicBezTo>
                  <a:lnTo>
                    <a:pt x="0" y="157"/>
                  </a:lnTo>
                  <a:lnTo>
                    <a:pt x="41" y="157"/>
                  </a:lnTo>
                  <a:lnTo>
                    <a:pt x="41" y="154"/>
                  </a:lnTo>
                  <a:cubicBezTo>
                    <a:pt x="29" y="153"/>
                    <a:pt x="28" y="144"/>
                    <a:pt x="28" y="127"/>
                  </a:cubicBezTo>
                  <a:lnTo>
                    <a:pt x="28" y="20"/>
                  </a:lnTo>
                  <a:lnTo>
                    <a:pt x="74" y="156"/>
                  </a:lnTo>
                  <a:lnTo>
                    <a:pt x="123" y="18"/>
                  </a:lnTo>
                  <a:lnTo>
                    <a:pt x="123" y="127"/>
                  </a:lnTo>
                  <a:cubicBezTo>
                    <a:pt x="123" y="144"/>
                    <a:pt x="122" y="153"/>
                    <a:pt x="110" y="154"/>
                  </a:cubicBezTo>
                  <a:lnTo>
                    <a:pt x="110" y="157"/>
                  </a:lnTo>
                  <a:lnTo>
                    <a:pt x="161" y="157"/>
                  </a:lnTo>
                  <a:lnTo>
                    <a:pt x="161" y="154"/>
                  </a:lnTo>
                  <a:cubicBezTo>
                    <a:pt x="149" y="153"/>
                    <a:pt x="148" y="144"/>
                    <a:pt x="148" y="127"/>
                  </a:cubicBezTo>
                  <a:lnTo>
                    <a:pt x="148" y="31"/>
                  </a:lnTo>
                  <a:cubicBezTo>
                    <a:pt x="148" y="13"/>
                    <a:pt x="149" y="5"/>
                    <a:pt x="161" y="4"/>
                  </a:cubicBezTo>
                  <a:lnTo>
                    <a:pt x="161" y="0"/>
                  </a:lnTo>
                  <a:lnTo>
                    <a:pt x="108" y="0"/>
                  </a:lnTo>
                  <a:lnTo>
                    <a:pt x="108" y="4"/>
                  </a:lnTo>
                  <a:cubicBezTo>
                    <a:pt x="111" y="5"/>
                    <a:pt x="113" y="7"/>
                    <a:pt x="113" y="10"/>
                  </a:cubicBezTo>
                  <a:cubicBezTo>
                    <a:pt x="113" y="11"/>
                    <a:pt x="112" y="14"/>
                    <a:pt x="111" y="1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4" name="Freeform 29"/>
            <p:cNvSpPr>
              <a:spLocks/>
            </p:cNvSpPr>
            <p:nvPr/>
          </p:nvSpPr>
          <p:spPr bwMode="auto">
            <a:xfrm>
              <a:off x="1469" y="1215"/>
              <a:ext cx="2871" cy="942"/>
            </a:xfrm>
            <a:custGeom>
              <a:avLst/>
              <a:gdLst>
                <a:gd name="T0" fmla="*/ 0 w 768"/>
                <a:gd name="T1" fmla="*/ 2147483647 h 252"/>
                <a:gd name="T2" fmla="*/ 2147483647 w 768"/>
                <a:gd name="T3" fmla="*/ 0 h 252"/>
                <a:gd name="T4" fmla="*/ 2147483647 w 768"/>
                <a:gd name="T5" fmla="*/ 2147483647 h 252"/>
                <a:gd name="T6" fmla="*/ 2147483647 w 768"/>
                <a:gd name="T7" fmla="*/ 2147483647 h 252"/>
                <a:gd name="T8" fmla="*/ 0 w 768"/>
                <a:gd name="T9" fmla="*/ 2147483647 h 2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68"/>
                <a:gd name="T16" fmla="*/ 0 h 252"/>
                <a:gd name="T17" fmla="*/ 768 w 768"/>
                <a:gd name="T18" fmla="*/ 252 h 2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68" h="252">
                  <a:moveTo>
                    <a:pt x="0" y="124"/>
                  </a:moveTo>
                  <a:lnTo>
                    <a:pt x="381" y="0"/>
                  </a:lnTo>
                  <a:lnTo>
                    <a:pt x="768" y="124"/>
                  </a:lnTo>
                  <a:lnTo>
                    <a:pt x="386" y="252"/>
                  </a:lnTo>
                  <a:lnTo>
                    <a:pt x="0" y="1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5" name="Freeform 30"/>
            <p:cNvSpPr>
              <a:spLocks/>
            </p:cNvSpPr>
            <p:nvPr/>
          </p:nvSpPr>
          <p:spPr bwMode="auto">
            <a:xfrm>
              <a:off x="2003" y="1993"/>
              <a:ext cx="1799" cy="419"/>
            </a:xfrm>
            <a:custGeom>
              <a:avLst/>
              <a:gdLst>
                <a:gd name="T0" fmla="*/ 0 w 481"/>
                <a:gd name="T1" fmla="*/ 2147483647 h 112"/>
                <a:gd name="T2" fmla="*/ 0 w 481"/>
                <a:gd name="T3" fmla="*/ 0 h 112"/>
                <a:gd name="T4" fmla="*/ 2147483647 w 481"/>
                <a:gd name="T5" fmla="*/ 2147483647 h 112"/>
                <a:gd name="T6" fmla="*/ 2147483647 w 481"/>
                <a:gd name="T7" fmla="*/ 0 h 112"/>
                <a:gd name="T8" fmla="*/ 2147483647 w 481"/>
                <a:gd name="T9" fmla="*/ 2147483647 h 112"/>
                <a:gd name="T10" fmla="*/ 0 w 481"/>
                <a:gd name="T11" fmla="*/ 2147483647 h 1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81"/>
                <a:gd name="T19" fmla="*/ 0 h 112"/>
                <a:gd name="T20" fmla="*/ 481 w 481"/>
                <a:gd name="T21" fmla="*/ 112 h 11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81" h="112">
                  <a:moveTo>
                    <a:pt x="0" y="112"/>
                  </a:moveTo>
                  <a:lnTo>
                    <a:pt x="0" y="0"/>
                  </a:lnTo>
                  <a:lnTo>
                    <a:pt x="241" y="82"/>
                  </a:lnTo>
                  <a:lnTo>
                    <a:pt x="481" y="0"/>
                  </a:lnTo>
                  <a:lnTo>
                    <a:pt x="481" y="112"/>
                  </a:lnTo>
                  <a:lnTo>
                    <a:pt x="0" y="1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</p:grpSp>
      <p:pic>
        <p:nvPicPr>
          <p:cNvPr id="16" name="Рисунок 15"/>
          <p:cNvPicPr/>
          <p:nvPr/>
        </p:nvPicPr>
        <p:blipFill>
          <a:blip r:embed="rId3"/>
          <a:stretch>
            <a:fillRect/>
          </a:stretch>
        </p:blipFill>
        <p:spPr>
          <a:xfrm>
            <a:off x="3856726" y="1297458"/>
            <a:ext cx="4985938" cy="1876636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</p:pic>
      <p:pic>
        <p:nvPicPr>
          <p:cNvPr id="17" name="Рисунок 16"/>
          <p:cNvPicPr/>
          <p:nvPr/>
        </p:nvPicPr>
        <p:blipFill>
          <a:blip r:embed="rId4"/>
          <a:stretch>
            <a:fillRect/>
          </a:stretch>
        </p:blipFill>
        <p:spPr>
          <a:xfrm>
            <a:off x="3856726" y="3309602"/>
            <a:ext cx="4985938" cy="3371753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908449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7456" y="177814"/>
            <a:ext cx="8619507" cy="628660"/>
          </a:xfr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Роль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тудента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9773" y="1079436"/>
            <a:ext cx="3002972" cy="5570746"/>
          </a:xfrm>
        </p:spPr>
        <p:txBody>
          <a:bodyPr>
            <a:normAutofit/>
          </a:bodyPr>
          <a:lstStyle/>
          <a:p>
            <a:pPr algn="just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того, как Студент вошел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СЭО 3.0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http://elearning.academia-moscow.ru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ему доступны 2 вкладки «учебные материалы» и «Отчеты».</a:t>
            </a:r>
          </a:p>
          <a:p>
            <a:pPr algn="just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 вкладке «учебные материалы» он изучает весь теоритический материал и проходит все контрольно-оценочные задания назначенные Преподавателем в рамках своей группы.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 вкладке «отчеты» - формирует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персональные отчеты о своей успеваемости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Полученные отчеты могут быть распечатаны Студентом.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800" dirty="0"/>
          </a:p>
        </p:txBody>
      </p:sp>
      <p:pic>
        <p:nvPicPr>
          <p:cNvPr id="4" name="Рисунок 3"/>
          <p:cNvPicPr/>
          <p:nvPr/>
        </p:nvPicPr>
        <p:blipFill>
          <a:blip r:embed="rId3"/>
          <a:stretch>
            <a:fillRect/>
          </a:stretch>
        </p:blipFill>
        <p:spPr>
          <a:xfrm>
            <a:off x="3399415" y="1079436"/>
            <a:ext cx="5443249" cy="1653373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99415" y="2866672"/>
            <a:ext cx="5464032" cy="2043349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99415" y="5043884"/>
            <a:ext cx="5464032" cy="1606298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</p:pic>
      <p:grpSp>
        <p:nvGrpSpPr>
          <p:cNvPr id="9" name="Group 31"/>
          <p:cNvGrpSpPr>
            <a:grpSpLocks/>
          </p:cNvGrpSpPr>
          <p:nvPr/>
        </p:nvGrpSpPr>
        <p:grpSpPr bwMode="auto">
          <a:xfrm>
            <a:off x="7658101" y="221153"/>
            <a:ext cx="1205346" cy="506027"/>
            <a:chOff x="964" y="1215"/>
            <a:chExt cx="3829" cy="1889"/>
          </a:xfrm>
          <a:solidFill>
            <a:srgbClr val="0070C0"/>
          </a:solidFill>
        </p:grpSpPr>
        <p:sp>
          <p:nvSpPr>
            <p:cNvPr id="10" name="Freeform 20"/>
            <p:cNvSpPr>
              <a:spLocks noEditPoints="1"/>
            </p:cNvSpPr>
            <p:nvPr/>
          </p:nvSpPr>
          <p:spPr bwMode="auto">
            <a:xfrm>
              <a:off x="4254" y="2501"/>
              <a:ext cx="539" cy="588"/>
            </a:xfrm>
            <a:custGeom>
              <a:avLst/>
              <a:gdLst>
                <a:gd name="T0" fmla="*/ 2147483647 w 144"/>
                <a:gd name="T1" fmla="*/ 2147483647 h 157"/>
                <a:gd name="T2" fmla="*/ 2147483647 w 144"/>
                <a:gd name="T3" fmla="*/ 2147483647 h 157"/>
                <a:gd name="T4" fmla="*/ 2147483647 w 144"/>
                <a:gd name="T5" fmla="*/ 2147483647 h 157"/>
                <a:gd name="T6" fmla="*/ 2147483647 w 144"/>
                <a:gd name="T7" fmla="*/ 2147483647 h 157"/>
                <a:gd name="T8" fmla="*/ 2147483647 w 144"/>
                <a:gd name="T9" fmla="*/ 2147483647 h 157"/>
                <a:gd name="T10" fmla="*/ 2147483647 w 144"/>
                <a:gd name="T11" fmla="*/ 2147483647 h 157"/>
                <a:gd name="T12" fmla="*/ 2147483647 w 144"/>
                <a:gd name="T13" fmla="*/ 2147483647 h 157"/>
                <a:gd name="T14" fmla="*/ 2147483647 w 144"/>
                <a:gd name="T15" fmla="*/ 2147483647 h 157"/>
                <a:gd name="T16" fmla="*/ 2147483647 w 144"/>
                <a:gd name="T17" fmla="*/ 2147483647 h 157"/>
                <a:gd name="T18" fmla="*/ 2147483647 w 144"/>
                <a:gd name="T19" fmla="*/ 2147483647 h 157"/>
                <a:gd name="T20" fmla="*/ 2147483647 w 144"/>
                <a:gd name="T21" fmla="*/ 2147483647 h 157"/>
                <a:gd name="T22" fmla="*/ 2147483647 w 144"/>
                <a:gd name="T23" fmla="*/ 2147483647 h 157"/>
                <a:gd name="T24" fmla="*/ 2147483647 w 144"/>
                <a:gd name="T25" fmla="*/ 2147483647 h 157"/>
                <a:gd name="T26" fmla="*/ 2147483647 w 144"/>
                <a:gd name="T27" fmla="*/ 0 h 157"/>
                <a:gd name="T28" fmla="*/ 2147483647 w 144"/>
                <a:gd name="T29" fmla="*/ 0 h 157"/>
                <a:gd name="T30" fmla="*/ 2147483647 w 144"/>
                <a:gd name="T31" fmla="*/ 2147483647 h 157"/>
                <a:gd name="T32" fmla="*/ 2147483647 w 144"/>
                <a:gd name="T33" fmla="*/ 2147483647 h 157"/>
                <a:gd name="T34" fmla="*/ 2147483647 w 144"/>
                <a:gd name="T35" fmla="*/ 2147483647 h 157"/>
                <a:gd name="T36" fmla="*/ 2147483647 w 144"/>
                <a:gd name="T37" fmla="*/ 2147483647 h 157"/>
                <a:gd name="T38" fmla="*/ 0 w 144"/>
                <a:gd name="T39" fmla="*/ 2147483647 h 157"/>
                <a:gd name="T40" fmla="*/ 0 w 144"/>
                <a:gd name="T41" fmla="*/ 2147483647 h 157"/>
                <a:gd name="T42" fmla="*/ 2147483647 w 144"/>
                <a:gd name="T43" fmla="*/ 2147483647 h 157"/>
                <a:gd name="T44" fmla="*/ 2147483647 w 144"/>
                <a:gd name="T45" fmla="*/ 2147483647 h 157"/>
                <a:gd name="T46" fmla="*/ 2147483647 w 144"/>
                <a:gd name="T47" fmla="*/ 2147483647 h 157"/>
                <a:gd name="T48" fmla="*/ 2147483647 w 144"/>
                <a:gd name="T49" fmla="*/ 2147483647 h 157"/>
                <a:gd name="T50" fmla="*/ 2147483647 w 144"/>
                <a:gd name="T51" fmla="*/ 2147483647 h 157"/>
                <a:gd name="T52" fmla="*/ 2147483647 w 144"/>
                <a:gd name="T53" fmla="*/ 2147483647 h 157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44"/>
                <a:gd name="T82" fmla="*/ 0 h 157"/>
                <a:gd name="T83" fmla="*/ 144 w 144"/>
                <a:gd name="T84" fmla="*/ 157 h 157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44" h="157">
                  <a:moveTo>
                    <a:pt x="42" y="154"/>
                  </a:moveTo>
                  <a:cubicBezTo>
                    <a:pt x="35" y="153"/>
                    <a:pt x="32" y="149"/>
                    <a:pt x="32" y="142"/>
                  </a:cubicBezTo>
                  <a:cubicBezTo>
                    <a:pt x="32" y="138"/>
                    <a:pt x="33" y="133"/>
                    <a:pt x="35" y="126"/>
                  </a:cubicBezTo>
                  <a:lnTo>
                    <a:pt x="47" y="87"/>
                  </a:lnTo>
                  <a:cubicBezTo>
                    <a:pt x="83" y="92"/>
                    <a:pt x="104" y="114"/>
                    <a:pt x="104" y="139"/>
                  </a:cubicBezTo>
                  <a:cubicBezTo>
                    <a:pt x="104" y="147"/>
                    <a:pt x="102" y="151"/>
                    <a:pt x="95" y="154"/>
                  </a:cubicBezTo>
                  <a:lnTo>
                    <a:pt x="95" y="157"/>
                  </a:lnTo>
                  <a:lnTo>
                    <a:pt x="144" y="157"/>
                  </a:lnTo>
                  <a:lnTo>
                    <a:pt x="144" y="154"/>
                  </a:lnTo>
                  <a:cubicBezTo>
                    <a:pt x="134" y="153"/>
                    <a:pt x="132" y="145"/>
                    <a:pt x="127" y="130"/>
                  </a:cubicBezTo>
                  <a:lnTo>
                    <a:pt x="93" y="18"/>
                  </a:lnTo>
                  <a:cubicBezTo>
                    <a:pt x="92" y="16"/>
                    <a:pt x="91" y="14"/>
                    <a:pt x="91" y="12"/>
                  </a:cubicBezTo>
                  <a:cubicBezTo>
                    <a:pt x="91" y="8"/>
                    <a:pt x="93" y="6"/>
                    <a:pt x="97" y="4"/>
                  </a:cubicBezTo>
                  <a:lnTo>
                    <a:pt x="97" y="0"/>
                  </a:lnTo>
                  <a:lnTo>
                    <a:pt x="52" y="0"/>
                  </a:lnTo>
                  <a:lnTo>
                    <a:pt x="52" y="4"/>
                  </a:lnTo>
                  <a:cubicBezTo>
                    <a:pt x="56" y="6"/>
                    <a:pt x="58" y="8"/>
                    <a:pt x="58" y="12"/>
                  </a:cubicBezTo>
                  <a:cubicBezTo>
                    <a:pt x="58" y="14"/>
                    <a:pt x="57" y="16"/>
                    <a:pt x="56" y="18"/>
                  </a:cubicBezTo>
                  <a:lnTo>
                    <a:pt x="21" y="124"/>
                  </a:lnTo>
                  <a:cubicBezTo>
                    <a:pt x="16" y="140"/>
                    <a:pt x="13" y="151"/>
                    <a:pt x="0" y="154"/>
                  </a:cubicBezTo>
                  <a:lnTo>
                    <a:pt x="0" y="157"/>
                  </a:lnTo>
                  <a:lnTo>
                    <a:pt x="42" y="157"/>
                  </a:lnTo>
                  <a:lnTo>
                    <a:pt x="42" y="154"/>
                  </a:lnTo>
                  <a:close/>
                  <a:moveTo>
                    <a:pt x="51" y="75"/>
                  </a:moveTo>
                  <a:lnTo>
                    <a:pt x="69" y="20"/>
                  </a:lnTo>
                  <a:lnTo>
                    <a:pt x="90" y="91"/>
                  </a:lnTo>
                  <a:cubicBezTo>
                    <a:pt x="79" y="80"/>
                    <a:pt x="67" y="77"/>
                    <a:pt x="51" y="7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1" name="Freeform 21"/>
            <p:cNvSpPr>
              <a:spLocks noEditPoints="1"/>
            </p:cNvSpPr>
            <p:nvPr/>
          </p:nvSpPr>
          <p:spPr bwMode="auto">
            <a:xfrm>
              <a:off x="2474" y="2501"/>
              <a:ext cx="531" cy="588"/>
            </a:xfrm>
            <a:custGeom>
              <a:avLst/>
              <a:gdLst>
                <a:gd name="T0" fmla="*/ 0 w 142"/>
                <a:gd name="T1" fmla="*/ 2147483647 h 157"/>
                <a:gd name="T2" fmla="*/ 2147483647 w 142"/>
                <a:gd name="T3" fmla="*/ 2147483647 h 157"/>
                <a:gd name="T4" fmla="*/ 2147483647 w 142"/>
                <a:gd name="T5" fmla="*/ 2147483647 h 157"/>
                <a:gd name="T6" fmla="*/ 2147483647 w 142"/>
                <a:gd name="T7" fmla="*/ 2147483647 h 157"/>
                <a:gd name="T8" fmla="*/ 2147483647 w 142"/>
                <a:gd name="T9" fmla="*/ 2147483647 h 157"/>
                <a:gd name="T10" fmla="*/ 2147483647 w 142"/>
                <a:gd name="T11" fmla="*/ 0 h 157"/>
                <a:gd name="T12" fmla="*/ 0 w 142"/>
                <a:gd name="T13" fmla="*/ 0 h 157"/>
                <a:gd name="T14" fmla="*/ 0 w 142"/>
                <a:gd name="T15" fmla="*/ 2147483647 h 157"/>
                <a:gd name="T16" fmla="*/ 2147483647 w 142"/>
                <a:gd name="T17" fmla="*/ 2147483647 h 157"/>
                <a:gd name="T18" fmla="*/ 2147483647 w 142"/>
                <a:gd name="T19" fmla="*/ 2147483647 h 157"/>
                <a:gd name="T20" fmla="*/ 0 w 142"/>
                <a:gd name="T21" fmla="*/ 2147483647 h 157"/>
                <a:gd name="T22" fmla="*/ 0 w 142"/>
                <a:gd name="T23" fmla="*/ 2147483647 h 157"/>
                <a:gd name="T24" fmla="*/ 2147483647 w 142"/>
                <a:gd name="T25" fmla="*/ 2147483647 h 157"/>
                <a:gd name="T26" fmla="*/ 2147483647 w 142"/>
                <a:gd name="T27" fmla="*/ 2147483647 h 157"/>
                <a:gd name="T28" fmla="*/ 2147483647 w 142"/>
                <a:gd name="T29" fmla="*/ 2147483647 h 157"/>
                <a:gd name="T30" fmla="*/ 2147483647 w 142"/>
                <a:gd name="T31" fmla="*/ 2147483647 h 157"/>
                <a:gd name="T32" fmla="*/ 2147483647 w 142"/>
                <a:gd name="T33" fmla="*/ 2147483647 h 157"/>
                <a:gd name="T34" fmla="*/ 2147483647 w 142"/>
                <a:gd name="T35" fmla="*/ 2147483647 h 1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42"/>
                <a:gd name="T55" fmla="*/ 0 h 157"/>
                <a:gd name="T56" fmla="*/ 142 w 142"/>
                <a:gd name="T57" fmla="*/ 157 h 1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42" h="157">
                  <a:moveTo>
                    <a:pt x="0" y="157"/>
                  </a:moveTo>
                  <a:lnTo>
                    <a:pt x="68" y="157"/>
                  </a:lnTo>
                  <a:cubicBezTo>
                    <a:pt x="91" y="157"/>
                    <a:pt x="107" y="154"/>
                    <a:pt x="121" y="140"/>
                  </a:cubicBezTo>
                  <a:cubicBezTo>
                    <a:pt x="134" y="127"/>
                    <a:pt x="142" y="109"/>
                    <a:pt x="142" y="89"/>
                  </a:cubicBezTo>
                  <a:cubicBezTo>
                    <a:pt x="142" y="59"/>
                    <a:pt x="129" y="33"/>
                    <a:pt x="108" y="17"/>
                  </a:cubicBezTo>
                  <a:cubicBezTo>
                    <a:pt x="94" y="6"/>
                    <a:pt x="76" y="0"/>
                    <a:pt x="55" y="0"/>
                  </a:cubicBezTo>
                  <a:lnTo>
                    <a:pt x="0" y="0"/>
                  </a:lnTo>
                  <a:lnTo>
                    <a:pt x="0" y="4"/>
                  </a:lnTo>
                  <a:cubicBezTo>
                    <a:pt x="12" y="5"/>
                    <a:pt x="13" y="12"/>
                    <a:pt x="13" y="30"/>
                  </a:cubicBezTo>
                  <a:lnTo>
                    <a:pt x="13" y="128"/>
                  </a:lnTo>
                  <a:cubicBezTo>
                    <a:pt x="13" y="145"/>
                    <a:pt x="12" y="153"/>
                    <a:pt x="0" y="154"/>
                  </a:cubicBezTo>
                  <a:lnTo>
                    <a:pt x="0" y="157"/>
                  </a:lnTo>
                  <a:close/>
                  <a:moveTo>
                    <a:pt x="38" y="124"/>
                  </a:moveTo>
                  <a:lnTo>
                    <a:pt x="38" y="34"/>
                  </a:lnTo>
                  <a:cubicBezTo>
                    <a:pt x="38" y="18"/>
                    <a:pt x="40" y="12"/>
                    <a:pt x="56" y="12"/>
                  </a:cubicBezTo>
                  <a:cubicBezTo>
                    <a:pt x="87" y="12"/>
                    <a:pt x="115" y="45"/>
                    <a:pt x="115" y="86"/>
                  </a:cubicBezTo>
                  <a:cubicBezTo>
                    <a:pt x="115" y="122"/>
                    <a:pt x="95" y="146"/>
                    <a:pt x="60" y="146"/>
                  </a:cubicBezTo>
                  <a:cubicBezTo>
                    <a:pt x="38" y="146"/>
                    <a:pt x="38" y="143"/>
                    <a:pt x="38" y="12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2" name="Freeform 22"/>
            <p:cNvSpPr>
              <a:spLocks noEditPoints="1"/>
            </p:cNvSpPr>
            <p:nvPr/>
          </p:nvSpPr>
          <p:spPr bwMode="auto">
            <a:xfrm>
              <a:off x="1917" y="2501"/>
              <a:ext cx="539" cy="588"/>
            </a:xfrm>
            <a:custGeom>
              <a:avLst/>
              <a:gdLst>
                <a:gd name="T0" fmla="*/ 2147483647 w 144"/>
                <a:gd name="T1" fmla="*/ 2147483647 h 157"/>
                <a:gd name="T2" fmla="*/ 2147483647 w 144"/>
                <a:gd name="T3" fmla="*/ 2147483647 h 157"/>
                <a:gd name="T4" fmla="*/ 2147483647 w 144"/>
                <a:gd name="T5" fmla="*/ 2147483647 h 157"/>
                <a:gd name="T6" fmla="*/ 2147483647 w 144"/>
                <a:gd name="T7" fmla="*/ 2147483647 h 157"/>
                <a:gd name="T8" fmla="*/ 2147483647 w 144"/>
                <a:gd name="T9" fmla="*/ 2147483647 h 157"/>
                <a:gd name="T10" fmla="*/ 2147483647 w 144"/>
                <a:gd name="T11" fmla="*/ 2147483647 h 157"/>
                <a:gd name="T12" fmla="*/ 2147483647 w 144"/>
                <a:gd name="T13" fmla="*/ 2147483647 h 157"/>
                <a:gd name="T14" fmla="*/ 2147483647 w 144"/>
                <a:gd name="T15" fmla="*/ 2147483647 h 157"/>
                <a:gd name="T16" fmla="*/ 2147483647 w 144"/>
                <a:gd name="T17" fmla="*/ 2147483647 h 157"/>
                <a:gd name="T18" fmla="*/ 2147483647 w 144"/>
                <a:gd name="T19" fmla="*/ 2147483647 h 157"/>
                <a:gd name="T20" fmla="*/ 2147483647 w 144"/>
                <a:gd name="T21" fmla="*/ 2147483647 h 157"/>
                <a:gd name="T22" fmla="*/ 2147483647 w 144"/>
                <a:gd name="T23" fmla="*/ 2147483647 h 157"/>
                <a:gd name="T24" fmla="*/ 2147483647 w 144"/>
                <a:gd name="T25" fmla="*/ 2147483647 h 157"/>
                <a:gd name="T26" fmla="*/ 2147483647 w 144"/>
                <a:gd name="T27" fmla="*/ 0 h 157"/>
                <a:gd name="T28" fmla="*/ 2147483647 w 144"/>
                <a:gd name="T29" fmla="*/ 0 h 157"/>
                <a:gd name="T30" fmla="*/ 2147483647 w 144"/>
                <a:gd name="T31" fmla="*/ 2147483647 h 157"/>
                <a:gd name="T32" fmla="*/ 2147483647 w 144"/>
                <a:gd name="T33" fmla="*/ 2147483647 h 157"/>
                <a:gd name="T34" fmla="*/ 2147483647 w 144"/>
                <a:gd name="T35" fmla="*/ 2147483647 h 157"/>
                <a:gd name="T36" fmla="*/ 2147483647 w 144"/>
                <a:gd name="T37" fmla="*/ 2147483647 h 157"/>
                <a:gd name="T38" fmla="*/ 0 w 144"/>
                <a:gd name="T39" fmla="*/ 2147483647 h 157"/>
                <a:gd name="T40" fmla="*/ 0 w 144"/>
                <a:gd name="T41" fmla="*/ 2147483647 h 157"/>
                <a:gd name="T42" fmla="*/ 2147483647 w 144"/>
                <a:gd name="T43" fmla="*/ 2147483647 h 157"/>
                <a:gd name="T44" fmla="*/ 2147483647 w 144"/>
                <a:gd name="T45" fmla="*/ 2147483647 h 157"/>
                <a:gd name="T46" fmla="*/ 2147483647 w 144"/>
                <a:gd name="T47" fmla="*/ 2147483647 h 157"/>
                <a:gd name="T48" fmla="*/ 2147483647 w 144"/>
                <a:gd name="T49" fmla="*/ 2147483647 h 157"/>
                <a:gd name="T50" fmla="*/ 2147483647 w 144"/>
                <a:gd name="T51" fmla="*/ 2147483647 h 157"/>
                <a:gd name="T52" fmla="*/ 2147483647 w 144"/>
                <a:gd name="T53" fmla="*/ 2147483647 h 157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44"/>
                <a:gd name="T82" fmla="*/ 0 h 157"/>
                <a:gd name="T83" fmla="*/ 144 w 144"/>
                <a:gd name="T84" fmla="*/ 157 h 157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44" h="157">
                  <a:moveTo>
                    <a:pt x="43" y="154"/>
                  </a:moveTo>
                  <a:cubicBezTo>
                    <a:pt x="35" y="153"/>
                    <a:pt x="32" y="149"/>
                    <a:pt x="32" y="142"/>
                  </a:cubicBezTo>
                  <a:cubicBezTo>
                    <a:pt x="32" y="138"/>
                    <a:pt x="33" y="133"/>
                    <a:pt x="35" y="126"/>
                  </a:cubicBezTo>
                  <a:lnTo>
                    <a:pt x="48" y="87"/>
                  </a:lnTo>
                  <a:cubicBezTo>
                    <a:pt x="84" y="92"/>
                    <a:pt x="105" y="114"/>
                    <a:pt x="105" y="139"/>
                  </a:cubicBezTo>
                  <a:cubicBezTo>
                    <a:pt x="105" y="147"/>
                    <a:pt x="102" y="151"/>
                    <a:pt x="96" y="154"/>
                  </a:cubicBezTo>
                  <a:lnTo>
                    <a:pt x="96" y="157"/>
                  </a:lnTo>
                  <a:lnTo>
                    <a:pt x="144" y="157"/>
                  </a:lnTo>
                  <a:lnTo>
                    <a:pt x="144" y="154"/>
                  </a:lnTo>
                  <a:cubicBezTo>
                    <a:pt x="135" y="153"/>
                    <a:pt x="132" y="145"/>
                    <a:pt x="128" y="130"/>
                  </a:cubicBezTo>
                  <a:lnTo>
                    <a:pt x="93" y="18"/>
                  </a:lnTo>
                  <a:cubicBezTo>
                    <a:pt x="92" y="16"/>
                    <a:pt x="92" y="14"/>
                    <a:pt x="92" y="12"/>
                  </a:cubicBezTo>
                  <a:cubicBezTo>
                    <a:pt x="92" y="8"/>
                    <a:pt x="93" y="6"/>
                    <a:pt x="97" y="4"/>
                  </a:cubicBezTo>
                  <a:lnTo>
                    <a:pt x="97" y="0"/>
                  </a:lnTo>
                  <a:lnTo>
                    <a:pt x="52" y="0"/>
                  </a:lnTo>
                  <a:lnTo>
                    <a:pt x="52" y="4"/>
                  </a:lnTo>
                  <a:cubicBezTo>
                    <a:pt x="56" y="6"/>
                    <a:pt x="58" y="8"/>
                    <a:pt x="58" y="12"/>
                  </a:cubicBezTo>
                  <a:cubicBezTo>
                    <a:pt x="58" y="14"/>
                    <a:pt x="58" y="16"/>
                    <a:pt x="57" y="18"/>
                  </a:cubicBezTo>
                  <a:lnTo>
                    <a:pt x="22" y="124"/>
                  </a:lnTo>
                  <a:cubicBezTo>
                    <a:pt x="17" y="140"/>
                    <a:pt x="13" y="151"/>
                    <a:pt x="0" y="154"/>
                  </a:cubicBezTo>
                  <a:lnTo>
                    <a:pt x="0" y="157"/>
                  </a:lnTo>
                  <a:lnTo>
                    <a:pt x="43" y="157"/>
                  </a:lnTo>
                  <a:lnTo>
                    <a:pt x="43" y="154"/>
                  </a:lnTo>
                  <a:close/>
                  <a:moveTo>
                    <a:pt x="51" y="75"/>
                  </a:moveTo>
                  <a:lnTo>
                    <a:pt x="69" y="20"/>
                  </a:lnTo>
                  <a:lnTo>
                    <a:pt x="91" y="91"/>
                  </a:lnTo>
                  <a:cubicBezTo>
                    <a:pt x="80" y="80"/>
                    <a:pt x="67" y="77"/>
                    <a:pt x="51" y="7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3" name="Freeform 23"/>
            <p:cNvSpPr>
              <a:spLocks noEditPoints="1"/>
            </p:cNvSpPr>
            <p:nvPr/>
          </p:nvSpPr>
          <p:spPr bwMode="auto">
            <a:xfrm>
              <a:off x="964" y="2501"/>
              <a:ext cx="538" cy="588"/>
            </a:xfrm>
            <a:custGeom>
              <a:avLst/>
              <a:gdLst>
                <a:gd name="T0" fmla="*/ 2147483647 w 144"/>
                <a:gd name="T1" fmla="*/ 2147483647 h 157"/>
                <a:gd name="T2" fmla="*/ 2147483647 w 144"/>
                <a:gd name="T3" fmla="*/ 2147483647 h 157"/>
                <a:gd name="T4" fmla="*/ 2147483647 w 144"/>
                <a:gd name="T5" fmla="*/ 2147483647 h 157"/>
                <a:gd name="T6" fmla="*/ 2147483647 w 144"/>
                <a:gd name="T7" fmla="*/ 2147483647 h 157"/>
                <a:gd name="T8" fmla="*/ 2147483647 w 144"/>
                <a:gd name="T9" fmla="*/ 2147483647 h 157"/>
                <a:gd name="T10" fmla="*/ 2147483647 w 144"/>
                <a:gd name="T11" fmla="*/ 2147483647 h 157"/>
                <a:gd name="T12" fmla="*/ 2147483647 w 144"/>
                <a:gd name="T13" fmla="*/ 2147483647 h 157"/>
                <a:gd name="T14" fmla="*/ 2147483647 w 144"/>
                <a:gd name="T15" fmla="*/ 2147483647 h 157"/>
                <a:gd name="T16" fmla="*/ 2147483647 w 144"/>
                <a:gd name="T17" fmla="*/ 2147483647 h 157"/>
                <a:gd name="T18" fmla="*/ 2147483647 w 144"/>
                <a:gd name="T19" fmla="*/ 2147483647 h 157"/>
                <a:gd name="T20" fmla="*/ 2147483647 w 144"/>
                <a:gd name="T21" fmla="*/ 2147483647 h 157"/>
                <a:gd name="T22" fmla="*/ 2147483647 w 144"/>
                <a:gd name="T23" fmla="*/ 2147483647 h 157"/>
                <a:gd name="T24" fmla="*/ 2147483647 w 144"/>
                <a:gd name="T25" fmla="*/ 2147483647 h 157"/>
                <a:gd name="T26" fmla="*/ 2147483647 w 144"/>
                <a:gd name="T27" fmla="*/ 0 h 157"/>
                <a:gd name="T28" fmla="*/ 2147483647 w 144"/>
                <a:gd name="T29" fmla="*/ 0 h 157"/>
                <a:gd name="T30" fmla="*/ 2147483647 w 144"/>
                <a:gd name="T31" fmla="*/ 2147483647 h 157"/>
                <a:gd name="T32" fmla="*/ 2147483647 w 144"/>
                <a:gd name="T33" fmla="*/ 2147483647 h 157"/>
                <a:gd name="T34" fmla="*/ 2147483647 w 144"/>
                <a:gd name="T35" fmla="*/ 2147483647 h 157"/>
                <a:gd name="T36" fmla="*/ 2147483647 w 144"/>
                <a:gd name="T37" fmla="*/ 2147483647 h 157"/>
                <a:gd name="T38" fmla="*/ 0 w 144"/>
                <a:gd name="T39" fmla="*/ 2147483647 h 157"/>
                <a:gd name="T40" fmla="*/ 0 w 144"/>
                <a:gd name="T41" fmla="*/ 2147483647 h 157"/>
                <a:gd name="T42" fmla="*/ 2147483647 w 144"/>
                <a:gd name="T43" fmla="*/ 2147483647 h 157"/>
                <a:gd name="T44" fmla="*/ 2147483647 w 144"/>
                <a:gd name="T45" fmla="*/ 2147483647 h 157"/>
                <a:gd name="T46" fmla="*/ 2147483647 w 144"/>
                <a:gd name="T47" fmla="*/ 2147483647 h 157"/>
                <a:gd name="T48" fmla="*/ 2147483647 w 144"/>
                <a:gd name="T49" fmla="*/ 2147483647 h 157"/>
                <a:gd name="T50" fmla="*/ 2147483647 w 144"/>
                <a:gd name="T51" fmla="*/ 2147483647 h 157"/>
                <a:gd name="T52" fmla="*/ 2147483647 w 144"/>
                <a:gd name="T53" fmla="*/ 2147483647 h 157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44"/>
                <a:gd name="T82" fmla="*/ 0 h 157"/>
                <a:gd name="T83" fmla="*/ 144 w 144"/>
                <a:gd name="T84" fmla="*/ 157 h 157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44" h="157">
                  <a:moveTo>
                    <a:pt x="43" y="154"/>
                  </a:moveTo>
                  <a:cubicBezTo>
                    <a:pt x="35" y="153"/>
                    <a:pt x="32" y="149"/>
                    <a:pt x="32" y="142"/>
                  </a:cubicBezTo>
                  <a:cubicBezTo>
                    <a:pt x="32" y="138"/>
                    <a:pt x="33" y="133"/>
                    <a:pt x="35" y="126"/>
                  </a:cubicBezTo>
                  <a:lnTo>
                    <a:pt x="48" y="87"/>
                  </a:lnTo>
                  <a:cubicBezTo>
                    <a:pt x="84" y="92"/>
                    <a:pt x="104" y="114"/>
                    <a:pt x="104" y="139"/>
                  </a:cubicBezTo>
                  <a:cubicBezTo>
                    <a:pt x="104" y="147"/>
                    <a:pt x="102" y="151"/>
                    <a:pt x="96" y="154"/>
                  </a:cubicBezTo>
                  <a:lnTo>
                    <a:pt x="96" y="157"/>
                  </a:lnTo>
                  <a:lnTo>
                    <a:pt x="144" y="157"/>
                  </a:lnTo>
                  <a:lnTo>
                    <a:pt x="144" y="154"/>
                  </a:lnTo>
                  <a:cubicBezTo>
                    <a:pt x="135" y="153"/>
                    <a:pt x="132" y="145"/>
                    <a:pt x="128" y="130"/>
                  </a:cubicBezTo>
                  <a:lnTo>
                    <a:pt x="93" y="18"/>
                  </a:lnTo>
                  <a:cubicBezTo>
                    <a:pt x="92" y="16"/>
                    <a:pt x="92" y="14"/>
                    <a:pt x="92" y="12"/>
                  </a:cubicBezTo>
                  <a:cubicBezTo>
                    <a:pt x="92" y="8"/>
                    <a:pt x="93" y="6"/>
                    <a:pt x="97" y="4"/>
                  </a:cubicBezTo>
                  <a:lnTo>
                    <a:pt x="97" y="0"/>
                  </a:lnTo>
                  <a:lnTo>
                    <a:pt x="52" y="0"/>
                  </a:lnTo>
                  <a:lnTo>
                    <a:pt x="52" y="4"/>
                  </a:lnTo>
                  <a:cubicBezTo>
                    <a:pt x="56" y="6"/>
                    <a:pt x="58" y="8"/>
                    <a:pt x="58" y="12"/>
                  </a:cubicBezTo>
                  <a:cubicBezTo>
                    <a:pt x="58" y="14"/>
                    <a:pt x="58" y="16"/>
                    <a:pt x="57" y="18"/>
                  </a:cubicBezTo>
                  <a:lnTo>
                    <a:pt x="22" y="124"/>
                  </a:lnTo>
                  <a:cubicBezTo>
                    <a:pt x="17" y="140"/>
                    <a:pt x="13" y="151"/>
                    <a:pt x="0" y="154"/>
                  </a:cubicBezTo>
                  <a:lnTo>
                    <a:pt x="0" y="157"/>
                  </a:lnTo>
                  <a:lnTo>
                    <a:pt x="43" y="157"/>
                  </a:lnTo>
                  <a:lnTo>
                    <a:pt x="43" y="154"/>
                  </a:lnTo>
                  <a:close/>
                  <a:moveTo>
                    <a:pt x="51" y="75"/>
                  </a:moveTo>
                  <a:lnTo>
                    <a:pt x="69" y="20"/>
                  </a:lnTo>
                  <a:lnTo>
                    <a:pt x="91" y="91"/>
                  </a:lnTo>
                  <a:cubicBezTo>
                    <a:pt x="80" y="80"/>
                    <a:pt x="67" y="77"/>
                    <a:pt x="51" y="7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4" name="Freeform 24"/>
            <p:cNvSpPr>
              <a:spLocks/>
            </p:cNvSpPr>
            <p:nvPr/>
          </p:nvSpPr>
          <p:spPr bwMode="auto">
            <a:xfrm>
              <a:off x="4150" y="1978"/>
              <a:ext cx="198" cy="609"/>
            </a:xfrm>
            <a:custGeom>
              <a:avLst/>
              <a:gdLst>
                <a:gd name="T0" fmla="*/ 2147483647 w 53"/>
                <a:gd name="T1" fmla="*/ 0 h 163"/>
                <a:gd name="T2" fmla="*/ 0 w 53"/>
                <a:gd name="T3" fmla="*/ 2147483647 h 163"/>
                <a:gd name="T4" fmla="*/ 0 w 53"/>
                <a:gd name="T5" fmla="*/ 2147483647 h 163"/>
                <a:gd name="T6" fmla="*/ 2147483647 w 53"/>
                <a:gd name="T7" fmla="*/ 2147483647 h 163"/>
                <a:gd name="T8" fmla="*/ 2147483647 w 53"/>
                <a:gd name="T9" fmla="*/ 2147483647 h 163"/>
                <a:gd name="T10" fmla="*/ 0 w 53"/>
                <a:gd name="T11" fmla="*/ 2147483647 h 163"/>
                <a:gd name="T12" fmla="*/ 0 w 53"/>
                <a:gd name="T13" fmla="*/ 2147483647 h 163"/>
                <a:gd name="T14" fmla="*/ 2147483647 w 53"/>
                <a:gd name="T15" fmla="*/ 2147483647 h 163"/>
                <a:gd name="T16" fmla="*/ 2147483647 w 53"/>
                <a:gd name="T17" fmla="*/ 2147483647 h 163"/>
                <a:gd name="T18" fmla="*/ 2147483647 w 53"/>
                <a:gd name="T19" fmla="*/ 2147483647 h 163"/>
                <a:gd name="T20" fmla="*/ 2147483647 w 53"/>
                <a:gd name="T21" fmla="*/ 0 h 16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3"/>
                <a:gd name="T34" fmla="*/ 0 h 163"/>
                <a:gd name="T35" fmla="*/ 53 w 53"/>
                <a:gd name="T36" fmla="*/ 163 h 16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3" h="163">
                  <a:moveTo>
                    <a:pt x="39" y="0"/>
                  </a:moveTo>
                  <a:lnTo>
                    <a:pt x="0" y="6"/>
                  </a:lnTo>
                  <a:lnTo>
                    <a:pt x="0" y="7"/>
                  </a:lnTo>
                  <a:cubicBezTo>
                    <a:pt x="15" y="9"/>
                    <a:pt x="15" y="24"/>
                    <a:pt x="15" y="38"/>
                  </a:cubicBezTo>
                  <a:lnTo>
                    <a:pt x="15" y="131"/>
                  </a:lnTo>
                  <a:cubicBezTo>
                    <a:pt x="15" y="144"/>
                    <a:pt x="15" y="159"/>
                    <a:pt x="0" y="160"/>
                  </a:cubicBezTo>
                  <a:lnTo>
                    <a:pt x="0" y="163"/>
                  </a:lnTo>
                  <a:lnTo>
                    <a:pt x="53" y="163"/>
                  </a:lnTo>
                  <a:lnTo>
                    <a:pt x="53" y="160"/>
                  </a:lnTo>
                  <a:cubicBezTo>
                    <a:pt x="39" y="159"/>
                    <a:pt x="39" y="145"/>
                    <a:pt x="39" y="131"/>
                  </a:cubicBezTo>
                  <a:lnTo>
                    <a:pt x="3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5" name="Freeform 25"/>
            <p:cNvSpPr>
              <a:spLocks/>
            </p:cNvSpPr>
            <p:nvPr/>
          </p:nvSpPr>
          <p:spPr bwMode="auto">
            <a:xfrm>
              <a:off x="4157" y="1783"/>
              <a:ext cx="154" cy="165"/>
            </a:xfrm>
            <a:custGeom>
              <a:avLst/>
              <a:gdLst>
                <a:gd name="T0" fmla="*/ 0 w 41"/>
                <a:gd name="T1" fmla="*/ 2147483647 h 44"/>
                <a:gd name="T2" fmla="*/ 2147483647 w 41"/>
                <a:gd name="T3" fmla="*/ 2147483647 h 44"/>
                <a:gd name="T4" fmla="*/ 2147483647 w 41"/>
                <a:gd name="T5" fmla="*/ 2147483647 h 44"/>
                <a:gd name="T6" fmla="*/ 2147483647 w 41"/>
                <a:gd name="T7" fmla="*/ 0 h 44"/>
                <a:gd name="T8" fmla="*/ 0 w 41"/>
                <a:gd name="T9" fmla="*/ 2147483647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1"/>
                <a:gd name="T16" fmla="*/ 0 h 44"/>
                <a:gd name="T17" fmla="*/ 41 w 41"/>
                <a:gd name="T18" fmla="*/ 44 h 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1" h="44">
                  <a:moveTo>
                    <a:pt x="0" y="22"/>
                  </a:moveTo>
                  <a:cubicBezTo>
                    <a:pt x="0" y="34"/>
                    <a:pt x="8" y="44"/>
                    <a:pt x="21" y="44"/>
                  </a:cubicBezTo>
                  <a:cubicBezTo>
                    <a:pt x="33" y="44"/>
                    <a:pt x="41" y="32"/>
                    <a:pt x="41" y="21"/>
                  </a:cubicBezTo>
                  <a:cubicBezTo>
                    <a:pt x="41" y="10"/>
                    <a:pt x="32" y="0"/>
                    <a:pt x="21" y="0"/>
                  </a:cubicBezTo>
                  <a:cubicBezTo>
                    <a:pt x="7" y="0"/>
                    <a:pt x="0" y="9"/>
                    <a:pt x="0" y="2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6" name="Freeform 26"/>
            <p:cNvSpPr>
              <a:spLocks/>
            </p:cNvSpPr>
            <p:nvPr/>
          </p:nvSpPr>
          <p:spPr bwMode="auto">
            <a:xfrm>
              <a:off x="1465" y="2486"/>
              <a:ext cx="493" cy="618"/>
            </a:xfrm>
            <a:custGeom>
              <a:avLst/>
              <a:gdLst>
                <a:gd name="T0" fmla="*/ 2147483647 w 132"/>
                <a:gd name="T1" fmla="*/ 2147483647 h 165"/>
                <a:gd name="T2" fmla="*/ 2147483647 w 132"/>
                <a:gd name="T3" fmla="*/ 2147483647 h 165"/>
                <a:gd name="T4" fmla="*/ 2147483647 w 132"/>
                <a:gd name="T5" fmla="*/ 2147483647 h 165"/>
                <a:gd name="T6" fmla="*/ 2147483647 w 132"/>
                <a:gd name="T7" fmla="*/ 2147483647 h 165"/>
                <a:gd name="T8" fmla="*/ 2147483647 w 132"/>
                <a:gd name="T9" fmla="*/ 2147483647 h 165"/>
                <a:gd name="T10" fmla="*/ 2147483647 w 132"/>
                <a:gd name="T11" fmla="*/ 2147483647 h 165"/>
                <a:gd name="T12" fmla="*/ 2147483647 w 132"/>
                <a:gd name="T13" fmla="*/ 0 h 165"/>
                <a:gd name="T14" fmla="*/ 2147483647 w 132"/>
                <a:gd name="T15" fmla="*/ 2147483647 h 165"/>
                <a:gd name="T16" fmla="*/ 2147483647 w 132"/>
                <a:gd name="T17" fmla="*/ 2147483647 h 165"/>
                <a:gd name="T18" fmla="*/ 0 w 132"/>
                <a:gd name="T19" fmla="*/ 2147483647 h 165"/>
                <a:gd name="T20" fmla="*/ 2147483647 w 132"/>
                <a:gd name="T21" fmla="*/ 2147483647 h 165"/>
                <a:gd name="T22" fmla="*/ 2147483647 w 132"/>
                <a:gd name="T23" fmla="*/ 2147483647 h 165"/>
                <a:gd name="T24" fmla="*/ 2147483647 w 132"/>
                <a:gd name="T25" fmla="*/ 2147483647 h 165"/>
                <a:gd name="T26" fmla="*/ 2147483647 w 132"/>
                <a:gd name="T27" fmla="*/ 2147483647 h 165"/>
                <a:gd name="T28" fmla="*/ 2147483647 w 132"/>
                <a:gd name="T29" fmla="*/ 2147483647 h 16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32"/>
                <a:gd name="T46" fmla="*/ 0 h 165"/>
                <a:gd name="T47" fmla="*/ 132 w 132"/>
                <a:gd name="T48" fmla="*/ 165 h 16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32" h="165">
                  <a:moveTo>
                    <a:pt x="128" y="113"/>
                  </a:moveTo>
                  <a:cubicBezTo>
                    <a:pt x="118" y="139"/>
                    <a:pt x="108" y="151"/>
                    <a:pt x="88" y="151"/>
                  </a:cubicBezTo>
                  <a:cubicBezTo>
                    <a:pt x="52" y="151"/>
                    <a:pt x="25" y="116"/>
                    <a:pt x="25" y="73"/>
                  </a:cubicBezTo>
                  <a:cubicBezTo>
                    <a:pt x="25" y="37"/>
                    <a:pt x="44" y="14"/>
                    <a:pt x="73" y="14"/>
                  </a:cubicBezTo>
                  <a:cubicBezTo>
                    <a:pt x="93" y="14"/>
                    <a:pt x="109" y="25"/>
                    <a:pt x="118" y="46"/>
                  </a:cubicBezTo>
                  <a:lnTo>
                    <a:pt x="121" y="46"/>
                  </a:lnTo>
                  <a:lnTo>
                    <a:pt x="111" y="0"/>
                  </a:lnTo>
                  <a:cubicBezTo>
                    <a:pt x="107" y="3"/>
                    <a:pt x="103" y="4"/>
                    <a:pt x="99" y="4"/>
                  </a:cubicBezTo>
                  <a:cubicBezTo>
                    <a:pt x="91" y="4"/>
                    <a:pt x="80" y="1"/>
                    <a:pt x="67" y="1"/>
                  </a:cubicBezTo>
                  <a:cubicBezTo>
                    <a:pt x="25" y="1"/>
                    <a:pt x="0" y="28"/>
                    <a:pt x="0" y="75"/>
                  </a:cubicBezTo>
                  <a:cubicBezTo>
                    <a:pt x="0" y="129"/>
                    <a:pt x="30" y="165"/>
                    <a:pt x="82" y="165"/>
                  </a:cubicBezTo>
                  <a:cubicBezTo>
                    <a:pt x="91" y="165"/>
                    <a:pt x="95" y="163"/>
                    <a:pt x="104" y="163"/>
                  </a:cubicBezTo>
                  <a:cubicBezTo>
                    <a:pt x="106" y="163"/>
                    <a:pt x="110" y="163"/>
                    <a:pt x="114" y="164"/>
                  </a:cubicBezTo>
                  <a:lnTo>
                    <a:pt x="132" y="113"/>
                  </a:lnTo>
                  <a:lnTo>
                    <a:pt x="128" y="11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7" name="Freeform 27"/>
            <p:cNvSpPr>
              <a:spLocks/>
            </p:cNvSpPr>
            <p:nvPr/>
          </p:nvSpPr>
          <p:spPr bwMode="auto">
            <a:xfrm>
              <a:off x="3035" y="2486"/>
              <a:ext cx="460" cy="614"/>
            </a:xfrm>
            <a:custGeom>
              <a:avLst/>
              <a:gdLst>
                <a:gd name="T0" fmla="*/ 0 w 123"/>
                <a:gd name="T1" fmla="*/ 2147483647 h 164"/>
                <a:gd name="T2" fmla="*/ 2147483647 w 123"/>
                <a:gd name="T3" fmla="*/ 2147483647 h 164"/>
                <a:gd name="T4" fmla="*/ 2147483647 w 123"/>
                <a:gd name="T5" fmla="*/ 2147483647 h 164"/>
                <a:gd name="T6" fmla="*/ 2147483647 w 123"/>
                <a:gd name="T7" fmla="*/ 2147483647 h 164"/>
                <a:gd name="T8" fmla="*/ 2147483647 w 123"/>
                <a:gd name="T9" fmla="*/ 2147483647 h 164"/>
                <a:gd name="T10" fmla="*/ 2147483647 w 123"/>
                <a:gd name="T11" fmla="*/ 2147483647 h 164"/>
                <a:gd name="T12" fmla="*/ 2147483647 w 123"/>
                <a:gd name="T13" fmla="*/ 2147483647 h 164"/>
                <a:gd name="T14" fmla="*/ 2147483647 w 123"/>
                <a:gd name="T15" fmla="*/ 2147483647 h 164"/>
                <a:gd name="T16" fmla="*/ 2147483647 w 123"/>
                <a:gd name="T17" fmla="*/ 2147483647 h 164"/>
                <a:gd name="T18" fmla="*/ 2147483647 w 123"/>
                <a:gd name="T19" fmla="*/ 2147483647 h 164"/>
                <a:gd name="T20" fmla="*/ 2147483647 w 123"/>
                <a:gd name="T21" fmla="*/ 2147483647 h 164"/>
                <a:gd name="T22" fmla="*/ 2147483647 w 123"/>
                <a:gd name="T23" fmla="*/ 2147483647 h 164"/>
                <a:gd name="T24" fmla="*/ 2147483647 w 123"/>
                <a:gd name="T25" fmla="*/ 2147483647 h 164"/>
                <a:gd name="T26" fmla="*/ 2147483647 w 123"/>
                <a:gd name="T27" fmla="*/ 2147483647 h 164"/>
                <a:gd name="T28" fmla="*/ 2147483647 w 123"/>
                <a:gd name="T29" fmla="*/ 2147483647 h 164"/>
                <a:gd name="T30" fmla="*/ 2147483647 w 123"/>
                <a:gd name="T31" fmla="*/ 2147483647 h 164"/>
                <a:gd name="T32" fmla="*/ 2147483647 w 123"/>
                <a:gd name="T33" fmla="*/ 2147483647 h 164"/>
                <a:gd name="T34" fmla="*/ 2147483647 w 123"/>
                <a:gd name="T35" fmla="*/ 2147483647 h 164"/>
                <a:gd name="T36" fmla="*/ 2147483647 w 123"/>
                <a:gd name="T37" fmla="*/ 2147483647 h 164"/>
                <a:gd name="T38" fmla="*/ 2147483647 w 123"/>
                <a:gd name="T39" fmla="*/ 0 h 164"/>
                <a:gd name="T40" fmla="*/ 2147483647 w 123"/>
                <a:gd name="T41" fmla="*/ 2147483647 h 164"/>
                <a:gd name="T42" fmla="*/ 0 w 123"/>
                <a:gd name="T43" fmla="*/ 2147483647 h 164"/>
                <a:gd name="T44" fmla="*/ 0 w 123"/>
                <a:gd name="T45" fmla="*/ 2147483647 h 164"/>
                <a:gd name="T46" fmla="*/ 2147483647 w 123"/>
                <a:gd name="T47" fmla="*/ 2147483647 h 164"/>
                <a:gd name="T48" fmla="*/ 2147483647 w 123"/>
                <a:gd name="T49" fmla="*/ 2147483647 h 164"/>
                <a:gd name="T50" fmla="*/ 0 w 123"/>
                <a:gd name="T51" fmla="*/ 2147483647 h 164"/>
                <a:gd name="T52" fmla="*/ 0 w 123"/>
                <a:gd name="T53" fmla="*/ 2147483647 h 16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23"/>
                <a:gd name="T82" fmla="*/ 0 h 164"/>
                <a:gd name="T83" fmla="*/ 123 w 123"/>
                <a:gd name="T84" fmla="*/ 164 h 16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23" h="164">
                  <a:moveTo>
                    <a:pt x="0" y="161"/>
                  </a:moveTo>
                  <a:lnTo>
                    <a:pt x="92" y="161"/>
                  </a:lnTo>
                  <a:cubicBezTo>
                    <a:pt x="97" y="161"/>
                    <a:pt x="101" y="161"/>
                    <a:pt x="105" y="164"/>
                  </a:cubicBezTo>
                  <a:lnTo>
                    <a:pt x="123" y="103"/>
                  </a:lnTo>
                  <a:lnTo>
                    <a:pt x="120" y="103"/>
                  </a:lnTo>
                  <a:cubicBezTo>
                    <a:pt x="106" y="134"/>
                    <a:pt x="85" y="150"/>
                    <a:pt x="60" y="150"/>
                  </a:cubicBezTo>
                  <a:cubicBezTo>
                    <a:pt x="39" y="150"/>
                    <a:pt x="38" y="143"/>
                    <a:pt x="38" y="126"/>
                  </a:cubicBezTo>
                  <a:lnTo>
                    <a:pt x="38" y="60"/>
                  </a:lnTo>
                  <a:lnTo>
                    <a:pt x="50" y="60"/>
                  </a:lnTo>
                  <a:cubicBezTo>
                    <a:pt x="69" y="60"/>
                    <a:pt x="77" y="66"/>
                    <a:pt x="84" y="88"/>
                  </a:cubicBezTo>
                  <a:lnTo>
                    <a:pt x="87" y="88"/>
                  </a:lnTo>
                  <a:lnTo>
                    <a:pt x="79" y="33"/>
                  </a:lnTo>
                  <a:lnTo>
                    <a:pt x="76" y="33"/>
                  </a:lnTo>
                  <a:cubicBezTo>
                    <a:pt x="74" y="46"/>
                    <a:pt x="68" y="48"/>
                    <a:pt x="53" y="48"/>
                  </a:cubicBezTo>
                  <a:lnTo>
                    <a:pt x="38" y="48"/>
                  </a:lnTo>
                  <a:lnTo>
                    <a:pt x="38" y="34"/>
                  </a:lnTo>
                  <a:cubicBezTo>
                    <a:pt x="38" y="19"/>
                    <a:pt x="40" y="16"/>
                    <a:pt x="55" y="16"/>
                  </a:cubicBezTo>
                  <a:cubicBezTo>
                    <a:pt x="79" y="16"/>
                    <a:pt x="99" y="30"/>
                    <a:pt x="107" y="51"/>
                  </a:cubicBezTo>
                  <a:lnTo>
                    <a:pt x="110" y="51"/>
                  </a:lnTo>
                  <a:lnTo>
                    <a:pt x="99" y="0"/>
                  </a:lnTo>
                  <a:cubicBezTo>
                    <a:pt x="97" y="3"/>
                    <a:pt x="92" y="4"/>
                    <a:pt x="86" y="4"/>
                  </a:cubicBezTo>
                  <a:lnTo>
                    <a:pt x="0" y="4"/>
                  </a:lnTo>
                  <a:lnTo>
                    <a:pt x="0" y="8"/>
                  </a:lnTo>
                  <a:cubicBezTo>
                    <a:pt x="12" y="9"/>
                    <a:pt x="13" y="17"/>
                    <a:pt x="13" y="35"/>
                  </a:cubicBezTo>
                  <a:lnTo>
                    <a:pt x="13" y="131"/>
                  </a:lnTo>
                  <a:cubicBezTo>
                    <a:pt x="13" y="148"/>
                    <a:pt x="12" y="157"/>
                    <a:pt x="0" y="158"/>
                  </a:cubicBezTo>
                  <a:lnTo>
                    <a:pt x="0" y="1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8" name="Freeform 28"/>
            <p:cNvSpPr>
              <a:spLocks/>
            </p:cNvSpPr>
            <p:nvPr/>
          </p:nvSpPr>
          <p:spPr bwMode="auto">
            <a:xfrm>
              <a:off x="3521" y="2501"/>
              <a:ext cx="603" cy="588"/>
            </a:xfrm>
            <a:custGeom>
              <a:avLst/>
              <a:gdLst>
                <a:gd name="T0" fmla="*/ 2147483647 w 161"/>
                <a:gd name="T1" fmla="*/ 2147483647 h 157"/>
                <a:gd name="T2" fmla="*/ 2147483647 w 161"/>
                <a:gd name="T3" fmla="*/ 2147483647 h 157"/>
                <a:gd name="T4" fmla="*/ 2147483647 w 161"/>
                <a:gd name="T5" fmla="*/ 2147483647 h 157"/>
                <a:gd name="T6" fmla="*/ 2147483647 w 161"/>
                <a:gd name="T7" fmla="*/ 2147483647 h 157"/>
                <a:gd name="T8" fmla="*/ 2147483647 w 161"/>
                <a:gd name="T9" fmla="*/ 2147483647 h 157"/>
                <a:gd name="T10" fmla="*/ 2147483647 w 161"/>
                <a:gd name="T11" fmla="*/ 0 h 157"/>
                <a:gd name="T12" fmla="*/ 0 w 161"/>
                <a:gd name="T13" fmla="*/ 0 h 157"/>
                <a:gd name="T14" fmla="*/ 0 w 161"/>
                <a:gd name="T15" fmla="*/ 2147483647 h 157"/>
                <a:gd name="T16" fmla="*/ 2147483647 w 161"/>
                <a:gd name="T17" fmla="*/ 2147483647 h 157"/>
                <a:gd name="T18" fmla="*/ 2147483647 w 161"/>
                <a:gd name="T19" fmla="*/ 2147483647 h 157"/>
                <a:gd name="T20" fmla="*/ 0 w 161"/>
                <a:gd name="T21" fmla="*/ 2147483647 h 157"/>
                <a:gd name="T22" fmla="*/ 0 w 161"/>
                <a:gd name="T23" fmla="*/ 2147483647 h 157"/>
                <a:gd name="T24" fmla="*/ 2147483647 w 161"/>
                <a:gd name="T25" fmla="*/ 2147483647 h 157"/>
                <a:gd name="T26" fmla="*/ 2147483647 w 161"/>
                <a:gd name="T27" fmla="*/ 2147483647 h 157"/>
                <a:gd name="T28" fmla="*/ 2147483647 w 161"/>
                <a:gd name="T29" fmla="*/ 2147483647 h 157"/>
                <a:gd name="T30" fmla="*/ 2147483647 w 161"/>
                <a:gd name="T31" fmla="*/ 2147483647 h 157"/>
                <a:gd name="T32" fmla="*/ 2147483647 w 161"/>
                <a:gd name="T33" fmla="*/ 2147483647 h 157"/>
                <a:gd name="T34" fmla="*/ 2147483647 w 161"/>
                <a:gd name="T35" fmla="*/ 2147483647 h 157"/>
                <a:gd name="T36" fmla="*/ 2147483647 w 161"/>
                <a:gd name="T37" fmla="*/ 2147483647 h 157"/>
                <a:gd name="T38" fmla="*/ 2147483647 w 161"/>
                <a:gd name="T39" fmla="*/ 2147483647 h 157"/>
                <a:gd name="T40" fmla="*/ 2147483647 w 161"/>
                <a:gd name="T41" fmla="*/ 2147483647 h 157"/>
                <a:gd name="T42" fmla="*/ 2147483647 w 161"/>
                <a:gd name="T43" fmla="*/ 2147483647 h 157"/>
                <a:gd name="T44" fmla="*/ 2147483647 w 161"/>
                <a:gd name="T45" fmla="*/ 2147483647 h 157"/>
                <a:gd name="T46" fmla="*/ 2147483647 w 161"/>
                <a:gd name="T47" fmla="*/ 2147483647 h 157"/>
                <a:gd name="T48" fmla="*/ 2147483647 w 161"/>
                <a:gd name="T49" fmla="*/ 2147483647 h 157"/>
                <a:gd name="T50" fmla="*/ 2147483647 w 161"/>
                <a:gd name="T51" fmla="*/ 2147483647 h 157"/>
                <a:gd name="T52" fmla="*/ 2147483647 w 161"/>
                <a:gd name="T53" fmla="*/ 0 h 157"/>
                <a:gd name="T54" fmla="*/ 2147483647 w 161"/>
                <a:gd name="T55" fmla="*/ 0 h 157"/>
                <a:gd name="T56" fmla="*/ 2147483647 w 161"/>
                <a:gd name="T57" fmla="*/ 2147483647 h 157"/>
                <a:gd name="T58" fmla="*/ 2147483647 w 161"/>
                <a:gd name="T59" fmla="*/ 2147483647 h 157"/>
                <a:gd name="T60" fmla="*/ 2147483647 w 161"/>
                <a:gd name="T61" fmla="*/ 2147483647 h 15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61"/>
                <a:gd name="T94" fmla="*/ 0 h 157"/>
                <a:gd name="T95" fmla="*/ 161 w 161"/>
                <a:gd name="T96" fmla="*/ 157 h 157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61" h="157">
                  <a:moveTo>
                    <a:pt x="111" y="18"/>
                  </a:moveTo>
                  <a:lnTo>
                    <a:pt x="79" y="108"/>
                  </a:lnTo>
                  <a:lnTo>
                    <a:pt x="51" y="18"/>
                  </a:lnTo>
                  <a:cubicBezTo>
                    <a:pt x="50" y="14"/>
                    <a:pt x="49" y="12"/>
                    <a:pt x="49" y="10"/>
                  </a:cubicBezTo>
                  <a:cubicBezTo>
                    <a:pt x="49" y="7"/>
                    <a:pt x="50" y="5"/>
                    <a:pt x="53" y="4"/>
                  </a:cubicBezTo>
                  <a:lnTo>
                    <a:pt x="53" y="0"/>
                  </a:lnTo>
                  <a:lnTo>
                    <a:pt x="0" y="0"/>
                  </a:lnTo>
                  <a:lnTo>
                    <a:pt x="0" y="4"/>
                  </a:lnTo>
                  <a:cubicBezTo>
                    <a:pt x="13" y="5"/>
                    <a:pt x="14" y="13"/>
                    <a:pt x="14" y="31"/>
                  </a:cubicBezTo>
                  <a:lnTo>
                    <a:pt x="14" y="127"/>
                  </a:lnTo>
                  <a:cubicBezTo>
                    <a:pt x="14" y="144"/>
                    <a:pt x="13" y="153"/>
                    <a:pt x="0" y="154"/>
                  </a:cubicBezTo>
                  <a:lnTo>
                    <a:pt x="0" y="157"/>
                  </a:lnTo>
                  <a:lnTo>
                    <a:pt x="41" y="157"/>
                  </a:lnTo>
                  <a:lnTo>
                    <a:pt x="41" y="154"/>
                  </a:lnTo>
                  <a:cubicBezTo>
                    <a:pt x="29" y="153"/>
                    <a:pt x="28" y="144"/>
                    <a:pt x="28" y="127"/>
                  </a:cubicBezTo>
                  <a:lnTo>
                    <a:pt x="28" y="20"/>
                  </a:lnTo>
                  <a:lnTo>
                    <a:pt x="74" y="156"/>
                  </a:lnTo>
                  <a:lnTo>
                    <a:pt x="123" y="18"/>
                  </a:lnTo>
                  <a:lnTo>
                    <a:pt x="123" y="127"/>
                  </a:lnTo>
                  <a:cubicBezTo>
                    <a:pt x="123" y="144"/>
                    <a:pt x="122" y="153"/>
                    <a:pt x="110" y="154"/>
                  </a:cubicBezTo>
                  <a:lnTo>
                    <a:pt x="110" y="157"/>
                  </a:lnTo>
                  <a:lnTo>
                    <a:pt x="161" y="157"/>
                  </a:lnTo>
                  <a:lnTo>
                    <a:pt x="161" y="154"/>
                  </a:lnTo>
                  <a:cubicBezTo>
                    <a:pt x="149" y="153"/>
                    <a:pt x="148" y="144"/>
                    <a:pt x="148" y="127"/>
                  </a:cubicBezTo>
                  <a:lnTo>
                    <a:pt x="148" y="31"/>
                  </a:lnTo>
                  <a:cubicBezTo>
                    <a:pt x="148" y="13"/>
                    <a:pt x="149" y="5"/>
                    <a:pt x="161" y="4"/>
                  </a:cubicBezTo>
                  <a:lnTo>
                    <a:pt x="161" y="0"/>
                  </a:lnTo>
                  <a:lnTo>
                    <a:pt x="108" y="0"/>
                  </a:lnTo>
                  <a:lnTo>
                    <a:pt x="108" y="4"/>
                  </a:lnTo>
                  <a:cubicBezTo>
                    <a:pt x="111" y="5"/>
                    <a:pt x="113" y="7"/>
                    <a:pt x="113" y="10"/>
                  </a:cubicBezTo>
                  <a:cubicBezTo>
                    <a:pt x="113" y="11"/>
                    <a:pt x="112" y="14"/>
                    <a:pt x="111" y="1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9" name="Freeform 29"/>
            <p:cNvSpPr>
              <a:spLocks/>
            </p:cNvSpPr>
            <p:nvPr/>
          </p:nvSpPr>
          <p:spPr bwMode="auto">
            <a:xfrm>
              <a:off x="1469" y="1215"/>
              <a:ext cx="2871" cy="942"/>
            </a:xfrm>
            <a:custGeom>
              <a:avLst/>
              <a:gdLst>
                <a:gd name="T0" fmla="*/ 0 w 768"/>
                <a:gd name="T1" fmla="*/ 2147483647 h 252"/>
                <a:gd name="T2" fmla="*/ 2147483647 w 768"/>
                <a:gd name="T3" fmla="*/ 0 h 252"/>
                <a:gd name="T4" fmla="*/ 2147483647 w 768"/>
                <a:gd name="T5" fmla="*/ 2147483647 h 252"/>
                <a:gd name="T6" fmla="*/ 2147483647 w 768"/>
                <a:gd name="T7" fmla="*/ 2147483647 h 252"/>
                <a:gd name="T8" fmla="*/ 0 w 768"/>
                <a:gd name="T9" fmla="*/ 2147483647 h 2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68"/>
                <a:gd name="T16" fmla="*/ 0 h 252"/>
                <a:gd name="T17" fmla="*/ 768 w 768"/>
                <a:gd name="T18" fmla="*/ 252 h 2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68" h="252">
                  <a:moveTo>
                    <a:pt x="0" y="124"/>
                  </a:moveTo>
                  <a:lnTo>
                    <a:pt x="381" y="0"/>
                  </a:lnTo>
                  <a:lnTo>
                    <a:pt x="768" y="124"/>
                  </a:lnTo>
                  <a:lnTo>
                    <a:pt x="386" y="252"/>
                  </a:lnTo>
                  <a:lnTo>
                    <a:pt x="0" y="1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0" name="Freeform 30"/>
            <p:cNvSpPr>
              <a:spLocks/>
            </p:cNvSpPr>
            <p:nvPr/>
          </p:nvSpPr>
          <p:spPr bwMode="auto">
            <a:xfrm>
              <a:off x="2003" y="1993"/>
              <a:ext cx="1799" cy="419"/>
            </a:xfrm>
            <a:custGeom>
              <a:avLst/>
              <a:gdLst>
                <a:gd name="T0" fmla="*/ 0 w 481"/>
                <a:gd name="T1" fmla="*/ 2147483647 h 112"/>
                <a:gd name="T2" fmla="*/ 0 w 481"/>
                <a:gd name="T3" fmla="*/ 0 h 112"/>
                <a:gd name="T4" fmla="*/ 2147483647 w 481"/>
                <a:gd name="T5" fmla="*/ 2147483647 h 112"/>
                <a:gd name="T6" fmla="*/ 2147483647 w 481"/>
                <a:gd name="T7" fmla="*/ 0 h 112"/>
                <a:gd name="T8" fmla="*/ 2147483647 w 481"/>
                <a:gd name="T9" fmla="*/ 2147483647 h 112"/>
                <a:gd name="T10" fmla="*/ 0 w 481"/>
                <a:gd name="T11" fmla="*/ 2147483647 h 1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81"/>
                <a:gd name="T19" fmla="*/ 0 h 112"/>
                <a:gd name="T20" fmla="*/ 481 w 481"/>
                <a:gd name="T21" fmla="*/ 112 h 11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81" h="112">
                  <a:moveTo>
                    <a:pt x="0" y="112"/>
                  </a:moveTo>
                  <a:lnTo>
                    <a:pt x="0" y="0"/>
                  </a:lnTo>
                  <a:lnTo>
                    <a:pt x="241" y="82"/>
                  </a:lnTo>
                  <a:lnTo>
                    <a:pt x="481" y="0"/>
                  </a:lnTo>
                  <a:lnTo>
                    <a:pt x="481" y="112"/>
                  </a:lnTo>
                  <a:lnTo>
                    <a:pt x="0" y="1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24758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8342" y="163208"/>
            <a:ext cx="8608621" cy="943642"/>
          </a:xfr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Процесс регистрации П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реподавателя </a:t>
            </a:r>
            <a:b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СЭО 3.0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7037" y="1262743"/>
            <a:ext cx="3543300" cy="5439393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Преподаватель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получает на свою эл. почту приглашение в СЭО 3.0 от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администратора.</a:t>
            </a:r>
            <a:endParaRPr lang="ru-RU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Преподаватель переходит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ссылке.</a:t>
            </a:r>
            <a:endParaRPr lang="ru-RU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Заполняет все необходимые поля в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«Профиль преподавателя»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нажимает кнопку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Подтвердить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После, Преподаватель получает доступ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материалам, которые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ему назначил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Администратор.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Далее, каждый раз при входе в СЭО 3.0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http://elearning.academia-moscow.ru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Преподаватель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вводит логин и пароль указанный им в «Профиле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Преподавателя».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grpSp>
        <p:nvGrpSpPr>
          <p:cNvPr id="4" name="Group 31"/>
          <p:cNvGrpSpPr>
            <a:grpSpLocks/>
          </p:cNvGrpSpPr>
          <p:nvPr/>
        </p:nvGrpSpPr>
        <p:grpSpPr bwMode="auto">
          <a:xfrm>
            <a:off x="7637318" y="304464"/>
            <a:ext cx="1205346" cy="506027"/>
            <a:chOff x="964" y="1215"/>
            <a:chExt cx="3829" cy="1889"/>
          </a:xfrm>
          <a:solidFill>
            <a:srgbClr val="0070C0"/>
          </a:solidFill>
        </p:grpSpPr>
        <p:sp>
          <p:nvSpPr>
            <p:cNvPr id="5" name="Freeform 20"/>
            <p:cNvSpPr>
              <a:spLocks noEditPoints="1"/>
            </p:cNvSpPr>
            <p:nvPr/>
          </p:nvSpPr>
          <p:spPr bwMode="auto">
            <a:xfrm>
              <a:off x="4254" y="2501"/>
              <a:ext cx="539" cy="588"/>
            </a:xfrm>
            <a:custGeom>
              <a:avLst/>
              <a:gdLst>
                <a:gd name="T0" fmla="*/ 2147483647 w 144"/>
                <a:gd name="T1" fmla="*/ 2147483647 h 157"/>
                <a:gd name="T2" fmla="*/ 2147483647 w 144"/>
                <a:gd name="T3" fmla="*/ 2147483647 h 157"/>
                <a:gd name="T4" fmla="*/ 2147483647 w 144"/>
                <a:gd name="T5" fmla="*/ 2147483647 h 157"/>
                <a:gd name="T6" fmla="*/ 2147483647 w 144"/>
                <a:gd name="T7" fmla="*/ 2147483647 h 157"/>
                <a:gd name="T8" fmla="*/ 2147483647 w 144"/>
                <a:gd name="T9" fmla="*/ 2147483647 h 157"/>
                <a:gd name="T10" fmla="*/ 2147483647 w 144"/>
                <a:gd name="T11" fmla="*/ 2147483647 h 157"/>
                <a:gd name="T12" fmla="*/ 2147483647 w 144"/>
                <a:gd name="T13" fmla="*/ 2147483647 h 157"/>
                <a:gd name="T14" fmla="*/ 2147483647 w 144"/>
                <a:gd name="T15" fmla="*/ 2147483647 h 157"/>
                <a:gd name="T16" fmla="*/ 2147483647 w 144"/>
                <a:gd name="T17" fmla="*/ 2147483647 h 157"/>
                <a:gd name="T18" fmla="*/ 2147483647 w 144"/>
                <a:gd name="T19" fmla="*/ 2147483647 h 157"/>
                <a:gd name="T20" fmla="*/ 2147483647 w 144"/>
                <a:gd name="T21" fmla="*/ 2147483647 h 157"/>
                <a:gd name="T22" fmla="*/ 2147483647 w 144"/>
                <a:gd name="T23" fmla="*/ 2147483647 h 157"/>
                <a:gd name="T24" fmla="*/ 2147483647 w 144"/>
                <a:gd name="T25" fmla="*/ 2147483647 h 157"/>
                <a:gd name="T26" fmla="*/ 2147483647 w 144"/>
                <a:gd name="T27" fmla="*/ 0 h 157"/>
                <a:gd name="T28" fmla="*/ 2147483647 w 144"/>
                <a:gd name="T29" fmla="*/ 0 h 157"/>
                <a:gd name="T30" fmla="*/ 2147483647 w 144"/>
                <a:gd name="T31" fmla="*/ 2147483647 h 157"/>
                <a:gd name="T32" fmla="*/ 2147483647 w 144"/>
                <a:gd name="T33" fmla="*/ 2147483647 h 157"/>
                <a:gd name="T34" fmla="*/ 2147483647 w 144"/>
                <a:gd name="T35" fmla="*/ 2147483647 h 157"/>
                <a:gd name="T36" fmla="*/ 2147483647 w 144"/>
                <a:gd name="T37" fmla="*/ 2147483647 h 157"/>
                <a:gd name="T38" fmla="*/ 0 w 144"/>
                <a:gd name="T39" fmla="*/ 2147483647 h 157"/>
                <a:gd name="T40" fmla="*/ 0 w 144"/>
                <a:gd name="T41" fmla="*/ 2147483647 h 157"/>
                <a:gd name="T42" fmla="*/ 2147483647 w 144"/>
                <a:gd name="T43" fmla="*/ 2147483647 h 157"/>
                <a:gd name="T44" fmla="*/ 2147483647 w 144"/>
                <a:gd name="T45" fmla="*/ 2147483647 h 157"/>
                <a:gd name="T46" fmla="*/ 2147483647 w 144"/>
                <a:gd name="T47" fmla="*/ 2147483647 h 157"/>
                <a:gd name="T48" fmla="*/ 2147483647 w 144"/>
                <a:gd name="T49" fmla="*/ 2147483647 h 157"/>
                <a:gd name="T50" fmla="*/ 2147483647 w 144"/>
                <a:gd name="T51" fmla="*/ 2147483647 h 157"/>
                <a:gd name="T52" fmla="*/ 2147483647 w 144"/>
                <a:gd name="T53" fmla="*/ 2147483647 h 157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44"/>
                <a:gd name="T82" fmla="*/ 0 h 157"/>
                <a:gd name="T83" fmla="*/ 144 w 144"/>
                <a:gd name="T84" fmla="*/ 157 h 157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44" h="157">
                  <a:moveTo>
                    <a:pt x="42" y="154"/>
                  </a:moveTo>
                  <a:cubicBezTo>
                    <a:pt x="35" y="153"/>
                    <a:pt x="32" y="149"/>
                    <a:pt x="32" y="142"/>
                  </a:cubicBezTo>
                  <a:cubicBezTo>
                    <a:pt x="32" y="138"/>
                    <a:pt x="33" y="133"/>
                    <a:pt x="35" y="126"/>
                  </a:cubicBezTo>
                  <a:lnTo>
                    <a:pt x="47" y="87"/>
                  </a:lnTo>
                  <a:cubicBezTo>
                    <a:pt x="83" y="92"/>
                    <a:pt x="104" y="114"/>
                    <a:pt x="104" y="139"/>
                  </a:cubicBezTo>
                  <a:cubicBezTo>
                    <a:pt x="104" y="147"/>
                    <a:pt x="102" y="151"/>
                    <a:pt x="95" y="154"/>
                  </a:cubicBezTo>
                  <a:lnTo>
                    <a:pt x="95" y="157"/>
                  </a:lnTo>
                  <a:lnTo>
                    <a:pt x="144" y="157"/>
                  </a:lnTo>
                  <a:lnTo>
                    <a:pt x="144" y="154"/>
                  </a:lnTo>
                  <a:cubicBezTo>
                    <a:pt x="134" y="153"/>
                    <a:pt x="132" y="145"/>
                    <a:pt x="127" y="130"/>
                  </a:cubicBezTo>
                  <a:lnTo>
                    <a:pt x="93" y="18"/>
                  </a:lnTo>
                  <a:cubicBezTo>
                    <a:pt x="92" y="16"/>
                    <a:pt x="91" y="14"/>
                    <a:pt x="91" y="12"/>
                  </a:cubicBezTo>
                  <a:cubicBezTo>
                    <a:pt x="91" y="8"/>
                    <a:pt x="93" y="6"/>
                    <a:pt x="97" y="4"/>
                  </a:cubicBezTo>
                  <a:lnTo>
                    <a:pt x="97" y="0"/>
                  </a:lnTo>
                  <a:lnTo>
                    <a:pt x="52" y="0"/>
                  </a:lnTo>
                  <a:lnTo>
                    <a:pt x="52" y="4"/>
                  </a:lnTo>
                  <a:cubicBezTo>
                    <a:pt x="56" y="6"/>
                    <a:pt x="58" y="8"/>
                    <a:pt x="58" y="12"/>
                  </a:cubicBezTo>
                  <a:cubicBezTo>
                    <a:pt x="58" y="14"/>
                    <a:pt x="57" y="16"/>
                    <a:pt x="56" y="18"/>
                  </a:cubicBezTo>
                  <a:lnTo>
                    <a:pt x="21" y="124"/>
                  </a:lnTo>
                  <a:cubicBezTo>
                    <a:pt x="16" y="140"/>
                    <a:pt x="13" y="151"/>
                    <a:pt x="0" y="154"/>
                  </a:cubicBezTo>
                  <a:lnTo>
                    <a:pt x="0" y="157"/>
                  </a:lnTo>
                  <a:lnTo>
                    <a:pt x="42" y="157"/>
                  </a:lnTo>
                  <a:lnTo>
                    <a:pt x="42" y="154"/>
                  </a:lnTo>
                  <a:close/>
                  <a:moveTo>
                    <a:pt x="51" y="75"/>
                  </a:moveTo>
                  <a:lnTo>
                    <a:pt x="69" y="20"/>
                  </a:lnTo>
                  <a:lnTo>
                    <a:pt x="90" y="91"/>
                  </a:lnTo>
                  <a:cubicBezTo>
                    <a:pt x="79" y="80"/>
                    <a:pt x="67" y="77"/>
                    <a:pt x="51" y="7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6" name="Freeform 21"/>
            <p:cNvSpPr>
              <a:spLocks noEditPoints="1"/>
            </p:cNvSpPr>
            <p:nvPr/>
          </p:nvSpPr>
          <p:spPr bwMode="auto">
            <a:xfrm>
              <a:off x="2474" y="2501"/>
              <a:ext cx="531" cy="588"/>
            </a:xfrm>
            <a:custGeom>
              <a:avLst/>
              <a:gdLst>
                <a:gd name="T0" fmla="*/ 0 w 142"/>
                <a:gd name="T1" fmla="*/ 2147483647 h 157"/>
                <a:gd name="T2" fmla="*/ 2147483647 w 142"/>
                <a:gd name="T3" fmla="*/ 2147483647 h 157"/>
                <a:gd name="T4" fmla="*/ 2147483647 w 142"/>
                <a:gd name="T5" fmla="*/ 2147483647 h 157"/>
                <a:gd name="T6" fmla="*/ 2147483647 w 142"/>
                <a:gd name="T7" fmla="*/ 2147483647 h 157"/>
                <a:gd name="T8" fmla="*/ 2147483647 w 142"/>
                <a:gd name="T9" fmla="*/ 2147483647 h 157"/>
                <a:gd name="T10" fmla="*/ 2147483647 w 142"/>
                <a:gd name="T11" fmla="*/ 0 h 157"/>
                <a:gd name="T12" fmla="*/ 0 w 142"/>
                <a:gd name="T13" fmla="*/ 0 h 157"/>
                <a:gd name="T14" fmla="*/ 0 w 142"/>
                <a:gd name="T15" fmla="*/ 2147483647 h 157"/>
                <a:gd name="T16" fmla="*/ 2147483647 w 142"/>
                <a:gd name="T17" fmla="*/ 2147483647 h 157"/>
                <a:gd name="T18" fmla="*/ 2147483647 w 142"/>
                <a:gd name="T19" fmla="*/ 2147483647 h 157"/>
                <a:gd name="T20" fmla="*/ 0 w 142"/>
                <a:gd name="T21" fmla="*/ 2147483647 h 157"/>
                <a:gd name="T22" fmla="*/ 0 w 142"/>
                <a:gd name="T23" fmla="*/ 2147483647 h 157"/>
                <a:gd name="T24" fmla="*/ 2147483647 w 142"/>
                <a:gd name="T25" fmla="*/ 2147483647 h 157"/>
                <a:gd name="T26" fmla="*/ 2147483647 w 142"/>
                <a:gd name="T27" fmla="*/ 2147483647 h 157"/>
                <a:gd name="T28" fmla="*/ 2147483647 w 142"/>
                <a:gd name="T29" fmla="*/ 2147483647 h 157"/>
                <a:gd name="T30" fmla="*/ 2147483647 w 142"/>
                <a:gd name="T31" fmla="*/ 2147483647 h 157"/>
                <a:gd name="T32" fmla="*/ 2147483647 w 142"/>
                <a:gd name="T33" fmla="*/ 2147483647 h 157"/>
                <a:gd name="T34" fmla="*/ 2147483647 w 142"/>
                <a:gd name="T35" fmla="*/ 2147483647 h 1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42"/>
                <a:gd name="T55" fmla="*/ 0 h 157"/>
                <a:gd name="T56" fmla="*/ 142 w 142"/>
                <a:gd name="T57" fmla="*/ 157 h 1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42" h="157">
                  <a:moveTo>
                    <a:pt x="0" y="157"/>
                  </a:moveTo>
                  <a:lnTo>
                    <a:pt x="68" y="157"/>
                  </a:lnTo>
                  <a:cubicBezTo>
                    <a:pt x="91" y="157"/>
                    <a:pt x="107" y="154"/>
                    <a:pt x="121" y="140"/>
                  </a:cubicBezTo>
                  <a:cubicBezTo>
                    <a:pt x="134" y="127"/>
                    <a:pt x="142" y="109"/>
                    <a:pt x="142" y="89"/>
                  </a:cubicBezTo>
                  <a:cubicBezTo>
                    <a:pt x="142" y="59"/>
                    <a:pt x="129" y="33"/>
                    <a:pt x="108" y="17"/>
                  </a:cubicBezTo>
                  <a:cubicBezTo>
                    <a:pt x="94" y="6"/>
                    <a:pt x="76" y="0"/>
                    <a:pt x="55" y="0"/>
                  </a:cubicBezTo>
                  <a:lnTo>
                    <a:pt x="0" y="0"/>
                  </a:lnTo>
                  <a:lnTo>
                    <a:pt x="0" y="4"/>
                  </a:lnTo>
                  <a:cubicBezTo>
                    <a:pt x="12" y="5"/>
                    <a:pt x="13" y="12"/>
                    <a:pt x="13" y="30"/>
                  </a:cubicBezTo>
                  <a:lnTo>
                    <a:pt x="13" y="128"/>
                  </a:lnTo>
                  <a:cubicBezTo>
                    <a:pt x="13" y="145"/>
                    <a:pt x="12" y="153"/>
                    <a:pt x="0" y="154"/>
                  </a:cubicBezTo>
                  <a:lnTo>
                    <a:pt x="0" y="157"/>
                  </a:lnTo>
                  <a:close/>
                  <a:moveTo>
                    <a:pt x="38" y="124"/>
                  </a:moveTo>
                  <a:lnTo>
                    <a:pt x="38" y="34"/>
                  </a:lnTo>
                  <a:cubicBezTo>
                    <a:pt x="38" y="18"/>
                    <a:pt x="40" y="12"/>
                    <a:pt x="56" y="12"/>
                  </a:cubicBezTo>
                  <a:cubicBezTo>
                    <a:pt x="87" y="12"/>
                    <a:pt x="115" y="45"/>
                    <a:pt x="115" y="86"/>
                  </a:cubicBezTo>
                  <a:cubicBezTo>
                    <a:pt x="115" y="122"/>
                    <a:pt x="95" y="146"/>
                    <a:pt x="60" y="146"/>
                  </a:cubicBezTo>
                  <a:cubicBezTo>
                    <a:pt x="38" y="146"/>
                    <a:pt x="38" y="143"/>
                    <a:pt x="38" y="12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7" name="Freeform 22"/>
            <p:cNvSpPr>
              <a:spLocks noEditPoints="1"/>
            </p:cNvSpPr>
            <p:nvPr/>
          </p:nvSpPr>
          <p:spPr bwMode="auto">
            <a:xfrm>
              <a:off x="1917" y="2501"/>
              <a:ext cx="539" cy="588"/>
            </a:xfrm>
            <a:custGeom>
              <a:avLst/>
              <a:gdLst>
                <a:gd name="T0" fmla="*/ 2147483647 w 144"/>
                <a:gd name="T1" fmla="*/ 2147483647 h 157"/>
                <a:gd name="T2" fmla="*/ 2147483647 w 144"/>
                <a:gd name="T3" fmla="*/ 2147483647 h 157"/>
                <a:gd name="T4" fmla="*/ 2147483647 w 144"/>
                <a:gd name="T5" fmla="*/ 2147483647 h 157"/>
                <a:gd name="T6" fmla="*/ 2147483647 w 144"/>
                <a:gd name="T7" fmla="*/ 2147483647 h 157"/>
                <a:gd name="T8" fmla="*/ 2147483647 w 144"/>
                <a:gd name="T9" fmla="*/ 2147483647 h 157"/>
                <a:gd name="T10" fmla="*/ 2147483647 w 144"/>
                <a:gd name="T11" fmla="*/ 2147483647 h 157"/>
                <a:gd name="T12" fmla="*/ 2147483647 w 144"/>
                <a:gd name="T13" fmla="*/ 2147483647 h 157"/>
                <a:gd name="T14" fmla="*/ 2147483647 w 144"/>
                <a:gd name="T15" fmla="*/ 2147483647 h 157"/>
                <a:gd name="T16" fmla="*/ 2147483647 w 144"/>
                <a:gd name="T17" fmla="*/ 2147483647 h 157"/>
                <a:gd name="T18" fmla="*/ 2147483647 w 144"/>
                <a:gd name="T19" fmla="*/ 2147483647 h 157"/>
                <a:gd name="T20" fmla="*/ 2147483647 w 144"/>
                <a:gd name="T21" fmla="*/ 2147483647 h 157"/>
                <a:gd name="T22" fmla="*/ 2147483647 w 144"/>
                <a:gd name="T23" fmla="*/ 2147483647 h 157"/>
                <a:gd name="T24" fmla="*/ 2147483647 w 144"/>
                <a:gd name="T25" fmla="*/ 2147483647 h 157"/>
                <a:gd name="T26" fmla="*/ 2147483647 w 144"/>
                <a:gd name="T27" fmla="*/ 0 h 157"/>
                <a:gd name="T28" fmla="*/ 2147483647 w 144"/>
                <a:gd name="T29" fmla="*/ 0 h 157"/>
                <a:gd name="T30" fmla="*/ 2147483647 w 144"/>
                <a:gd name="T31" fmla="*/ 2147483647 h 157"/>
                <a:gd name="T32" fmla="*/ 2147483647 w 144"/>
                <a:gd name="T33" fmla="*/ 2147483647 h 157"/>
                <a:gd name="T34" fmla="*/ 2147483647 w 144"/>
                <a:gd name="T35" fmla="*/ 2147483647 h 157"/>
                <a:gd name="T36" fmla="*/ 2147483647 w 144"/>
                <a:gd name="T37" fmla="*/ 2147483647 h 157"/>
                <a:gd name="T38" fmla="*/ 0 w 144"/>
                <a:gd name="T39" fmla="*/ 2147483647 h 157"/>
                <a:gd name="T40" fmla="*/ 0 w 144"/>
                <a:gd name="T41" fmla="*/ 2147483647 h 157"/>
                <a:gd name="T42" fmla="*/ 2147483647 w 144"/>
                <a:gd name="T43" fmla="*/ 2147483647 h 157"/>
                <a:gd name="T44" fmla="*/ 2147483647 w 144"/>
                <a:gd name="T45" fmla="*/ 2147483647 h 157"/>
                <a:gd name="T46" fmla="*/ 2147483647 w 144"/>
                <a:gd name="T47" fmla="*/ 2147483647 h 157"/>
                <a:gd name="T48" fmla="*/ 2147483647 w 144"/>
                <a:gd name="T49" fmla="*/ 2147483647 h 157"/>
                <a:gd name="T50" fmla="*/ 2147483647 w 144"/>
                <a:gd name="T51" fmla="*/ 2147483647 h 157"/>
                <a:gd name="T52" fmla="*/ 2147483647 w 144"/>
                <a:gd name="T53" fmla="*/ 2147483647 h 157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44"/>
                <a:gd name="T82" fmla="*/ 0 h 157"/>
                <a:gd name="T83" fmla="*/ 144 w 144"/>
                <a:gd name="T84" fmla="*/ 157 h 157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44" h="157">
                  <a:moveTo>
                    <a:pt x="43" y="154"/>
                  </a:moveTo>
                  <a:cubicBezTo>
                    <a:pt x="35" y="153"/>
                    <a:pt x="32" y="149"/>
                    <a:pt x="32" y="142"/>
                  </a:cubicBezTo>
                  <a:cubicBezTo>
                    <a:pt x="32" y="138"/>
                    <a:pt x="33" y="133"/>
                    <a:pt x="35" y="126"/>
                  </a:cubicBezTo>
                  <a:lnTo>
                    <a:pt x="48" y="87"/>
                  </a:lnTo>
                  <a:cubicBezTo>
                    <a:pt x="84" y="92"/>
                    <a:pt x="105" y="114"/>
                    <a:pt x="105" y="139"/>
                  </a:cubicBezTo>
                  <a:cubicBezTo>
                    <a:pt x="105" y="147"/>
                    <a:pt x="102" y="151"/>
                    <a:pt x="96" y="154"/>
                  </a:cubicBezTo>
                  <a:lnTo>
                    <a:pt x="96" y="157"/>
                  </a:lnTo>
                  <a:lnTo>
                    <a:pt x="144" y="157"/>
                  </a:lnTo>
                  <a:lnTo>
                    <a:pt x="144" y="154"/>
                  </a:lnTo>
                  <a:cubicBezTo>
                    <a:pt x="135" y="153"/>
                    <a:pt x="132" y="145"/>
                    <a:pt x="128" y="130"/>
                  </a:cubicBezTo>
                  <a:lnTo>
                    <a:pt x="93" y="18"/>
                  </a:lnTo>
                  <a:cubicBezTo>
                    <a:pt x="92" y="16"/>
                    <a:pt x="92" y="14"/>
                    <a:pt x="92" y="12"/>
                  </a:cubicBezTo>
                  <a:cubicBezTo>
                    <a:pt x="92" y="8"/>
                    <a:pt x="93" y="6"/>
                    <a:pt x="97" y="4"/>
                  </a:cubicBezTo>
                  <a:lnTo>
                    <a:pt x="97" y="0"/>
                  </a:lnTo>
                  <a:lnTo>
                    <a:pt x="52" y="0"/>
                  </a:lnTo>
                  <a:lnTo>
                    <a:pt x="52" y="4"/>
                  </a:lnTo>
                  <a:cubicBezTo>
                    <a:pt x="56" y="6"/>
                    <a:pt x="58" y="8"/>
                    <a:pt x="58" y="12"/>
                  </a:cubicBezTo>
                  <a:cubicBezTo>
                    <a:pt x="58" y="14"/>
                    <a:pt x="58" y="16"/>
                    <a:pt x="57" y="18"/>
                  </a:cubicBezTo>
                  <a:lnTo>
                    <a:pt x="22" y="124"/>
                  </a:lnTo>
                  <a:cubicBezTo>
                    <a:pt x="17" y="140"/>
                    <a:pt x="13" y="151"/>
                    <a:pt x="0" y="154"/>
                  </a:cubicBezTo>
                  <a:lnTo>
                    <a:pt x="0" y="157"/>
                  </a:lnTo>
                  <a:lnTo>
                    <a:pt x="43" y="157"/>
                  </a:lnTo>
                  <a:lnTo>
                    <a:pt x="43" y="154"/>
                  </a:lnTo>
                  <a:close/>
                  <a:moveTo>
                    <a:pt x="51" y="75"/>
                  </a:moveTo>
                  <a:lnTo>
                    <a:pt x="69" y="20"/>
                  </a:lnTo>
                  <a:lnTo>
                    <a:pt x="91" y="91"/>
                  </a:lnTo>
                  <a:cubicBezTo>
                    <a:pt x="80" y="80"/>
                    <a:pt x="67" y="77"/>
                    <a:pt x="51" y="7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8" name="Freeform 23"/>
            <p:cNvSpPr>
              <a:spLocks noEditPoints="1"/>
            </p:cNvSpPr>
            <p:nvPr/>
          </p:nvSpPr>
          <p:spPr bwMode="auto">
            <a:xfrm>
              <a:off x="964" y="2501"/>
              <a:ext cx="538" cy="588"/>
            </a:xfrm>
            <a:custGeom>
              <a:avLst/>
              <a:gdLst>
                <a:gd name="T0" fmla="*/ 2147483647 w 144"/>
                <a:gd name="T1" fmla="*/ 2147483647 h 157"/>
                <a:gd name="T2" fmla="*/ 2147483647 w 144"/>
                <a:gd name="T3" fmla="*/ 2147483647 h 157"/>
                <a:gd name="T4" fmla="*/ 2147483647 w 144"/>
                <a:gd name="T5" fmla="*/ 2147483647 h 157"/>
                <a:gd name="T6" fmla="*/ 2147483647 w 144"/>
                <a:gd name="T7" fmla="*/ 2147483647 h 157"/>
                <a:gd name="T8" fmla="*/ 2147483647 w 144"/>
                <a:gd name="T9" fmla="*/ 2147483647 h 157"/>
                <a:gd name="T10" fmla="*/ 2147483647 w 144"/>
                <a:gd name="T11" fmla="*/ 2147483647 h 157"/>
                <a:gd name="T12" fmla="*/ 2147483647 w 144"/>
                <a:gd name="T13" fmla="*/ 2147483647 h 157"/>
                <a:gd name="T14" fmla="*/ 2147483647 w 144"/>
                <a:gd name="T15" fmla="*/ 2147483647 h 157"/>
                <a:gd name="T16" fmla="*/ 2147483647 w 144"/>
                <a:gd name="T17" fmla="*/ 2147483647 h 157"/>
                <a:gd name="T18" fmla="*/ 2147483647 w 144"/>
                <a:gd name="T19" fmla="*/ 2147483647 h 157"/>
                <a:gd name="T20" fmla="*/ 2147483647 w 144"/>
                <a:gd name="T21" fmla="*/ 2147483647 h 157"/>
                <a:gd name="T22" fmla="*/ 2147483647 w 144"/>
                <a:gd name="T23" fmla="*/ 2147483647 h 157"/>
                <a:gd name="T24" fmla="*/ 2147483647 w 144"/>
                <a:gd name="T25" fmla="*/ 2147483647 h 157"/>
                <a:gd name="T26" fmla="*/ 2147483647 w 144"/>
                <a:gd name="T27" fmla="*/ 0 h 157"/>
                <a:gd name="T28" fmla="*/ 2147483647 w 144"/>
                <a:gd name="T29" fmla="*/ 0 h 157"/>
                <a:gd name="T30" fmla="*/ 2147483647 w 144"/>
                <a:gd name="T31" fmla="*/ 2147483647 h 157"/>
                <a:gd name="T32" fmla="*/ 2147483647 w 144"/>
                <a:gd name="T33" fmla="*/ 2147483647 h 157"/>
                <a:gd name="T34" fmla="*/ 2147483647 w 144"/>
                <a:gd name="T35" fmla="*/ 2147483647 h 157"/>
                <a:gd name="T36" fmla="*/ 2147483647 w 144"/>
                <a:gd name="T37" fmla="*/ 2147483647 h 157"/>
                <a:gd name="T38" fmla="*/ 0 w 144"/>
                <a:gd name="T39" fmla="*/ 2147483647 h 157"/>
                <a:gd name="T40" fmla="*/ 0 w 144"/>
                <a:gd name="T41" fmla="*/ 2147483647 h 157"/>
                <a:gd name="T42" fmla="*/ 2147483647 w 144"/>
                <a:gd name="T43" fmla="*/ 2147483647 h 157"/>
                <a:gd name="T44" fmla="*/ 2147483647 w 144"/>
                <a:gd name="T45" fmla="*/ 2147483647 h 157"/>
                <a:gd name="T46" fmla="*/ 2147483647 w 144"/>
                <a:gd name="T47" fmla="*/ 2147483647 h 157"/>
                <a:gd name="T48" fmla="*/ 2147483647 w 144"/>
                <a:gd name="T49" fmla="*/ 2147483647 h 157"/>
                <a:gd name="T50" fmla="*/ 2147483647 w 144"/>
                <a:gd name="T51" fmla="*/ 2147483647 h 157"/>
                <a:gd name="T52" fmla="*/ 2147483647 w 144"/>
                <a:gd name="T53" fmla="*/ 2147483647 h 157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44"/>
                <a:gd name="T82" fmla="*/ 0 h 157"/>
                <a:gd name="T83" fmla="*/ 144 w 144"/>
                <a:gd name="T84" fmla="*/ 157 h 157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44" h="157">
                  <a:moveTo>
                    <a:pt x="43" y="154"/>
                  </a:moveTo>
                  <a:cubicBezTo>
                    <a:pt x="35" y="153"/>
                    <a:pt x="32" y="149"/>
                    <a:pt x="32" y="142"/>
                  </a:cubicBezTo>
                  <a:cubicBezTo>
                    <a:pt x="32" y="138"/>
                    <a:pt x="33" y="133"/>
                    <a:pt x="35" y="126"/>
                  </a:cubicBezTo>
                  <a:lnTo>
                    <a:pt x="48" y="87"/>
                  </a:lnTo>
                  <a:cubicBezTo>
                    <a:pt x="84" y="92"/>
                    <a:pt x="104" y="114"/>
                    <a:pt x="104" y="139"/>
                  </a:cubicBezTo>
                  <a:cubicBezTo>
                    <a:pt x="104" y="147"/>
                    <a:pt x="102" y="151"/>
                    <a:pt x="96" y="154"/>
                  </a:cubicBezTo>
                  <a:lnTo>
                    <a:pt x="96" y="157"/>
                  </a:lnTo>
                  <a:lnTo>
                    <a:pt x="144" y="157"/>
                  </a:lnTo>
                  <a:lnTo>
                    <a:pt x="144" y="154"/>
                  </a:lnTo>
                  <a:cubicBezTo>
                    <a:pt x="135" y="153"/>
                    <a:pt x="132" y="145"/>
                    <a:pt x="128" y="130"/>
                  </a:cubicBezTo>
                  <a:lnTo>
                    <a:pt x="93" y="18"/>
                  </a:lnTo>
                  <a:cubicBezTo>
                    <a:pt x="92" y="16"/>
                    <a:pt x="92" y="14"/>
                    <a:pt x="92" y="12"/>
                  </a:cubicBezTo>
                  <a:cubicBezTo>
                    <a:pt x="92" y="8"/>
                    <a:pt x="93" y="6"/>
                    <a:pt x="97" y="4"/>
                  </a:cubicBezTo>
                  <a:lnTo>
                    <a:pt x="97" y="0"/>
                  </a:lnTo>
                  <a:lnTo>
                    <a:pt x="52" y="0"/>
                  </a:lnTo>
                  <a:lnTo>
                    <a:pt x="52" y="4"/>
                  </a:lnTo>
                  <a:cubicBezTo>
                    <a:pt x="56" y="6"/>
                    <a:pt x="58" y="8"/>
                    <a:pt x="58" y="12"/>
                  </a:cubicBezTo>
                  <a:cubicBezTo>
                    <a:pt x="58" y="14"/>
                    <a:pt x="58" y="16"/>
                    <a:pt x="57" y="18"/>
                  </a:cubicBezTo>
                  <a:lnTo>
                    <a:pt x="22" y="124"/>
                  </a:lnTo>
                  <a:cubicBezTo>
                    <a:pt x="17" y="140"/>
                    <a:pt x="13" y="151"/>
                    <a:pt x="0" y="154"/>
                  </a:cubicBezTo>
                  <a:lnTo>
                    <a:pt x="0" y="157"/>
                  </a:lnTo>
                  <a:lnTo>
                    <a:pt x="43" y="157"/>
                  </a:lnTo>
                  <a:lnTo>
                    <a:pt x="43" y="154"/>
                  </a:lnTo>
                  <a:close/>
                  <a:moveTo>
                    <a:pt x="51" y="75"/>
                  </a:moveTo>
                  <a:lnTo>
                    <a:pt x="69" y="20"/>
                  </a:lnTo>
                  <a:lnTo>
                    <a:pt x="91" y="91"/>
                  </a:lnTo>
                  <a:cubicBezTo>
                    <a:pt x="80" y="80"/>
                    <a:pt x="67" y="77"/>
                    <a:pt x="51" y="7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9" name="Freeform 24"/>
            <p:cNvSpPr>
              <a:spLocks/>
            </p:cNvSpPr>
            <p:nvPr/>
          </p:nvSpPr>
          <p:spPr bwMode="auto">
            <a:xfrm>
              <a:off x="4150" y="1978"/>
              <a:ext cx="198" cy="609"/>
            </a:xfrm>
            <a:custGeom>
              <a:avLst/>
              <a:gdLst>
                <a:gd name="T0" fmla="*/ 2147483647 w 53"/>
                <a:gd name="T1" fmla="*/ 0 h 163"/>
                <a:gd name="T2" fmla="*/ 0 w 53"/>
                <a:gd name="T3" fmla="*/ 2147483647 h 163"/>
                <a:gd name="T4" fmla="*/ 0 w 53"/>
                <a:gd name="T5" fmla="*/ 2147483647 h 163"/>
                <a:gd name="T6" fmla="*/ 2147483647 w 53"/>
                <a:gd name="T7" fmla="*/ 2147483647 h 163"/>
                <a:gd name="T8" fmla="*/ 2147483647 w 53"/>
                <a:gd name="T9" fmla="*/ 2147483647 h 163"/>
                <a:gd name="T10" fmla="*/ 0 w 53"/>
                <a:gd name="T11" fmla="*/ 2147483647 h 163"/>
                <a:gd name="T12" fmla="*/ 0 w 53"/>
                <a:gd name="T13" fmla="*/ 2147483647 h 163"/>
                <a:gd name="T14" fmla="*/ 2147483647 w 53"/>
                <a:gd name="T15" fmla="*/ 2147483647 h 163"/>
                <a:gd name="T16" fmla="*/ 2147483647 w 53"/>
                <a:gd name="T17" fmla="*/ 2147483647 h 163"/>
                <a:gd name="T18" fmla="*/ 2147483647 w 53"/>
                <a:gd name="T19" fmla="*/ 2147483647 h 163"/>
                <a:gd name="T20" fmla="*/ 2147483647 w 53"/>
                <a:gd name="T21" fmla="*/ 0 h 16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3"/>
                <a:gd name="T34" fmla="*/ 0 h 163"/>
                <a:gd name="T35" fmla="*/ 53 w 53"/>
                <a:gd name="T36" fmla="*/ 163 h 16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3" h="163">
                  <a:moveTo>
                    <a:pt x="39" y="0"/>
                  </a:moveTo>
                  <a:lnTo>
                    <a:pt x="0" y="6"/>
                  </a:lnTo>
                  <a:lnTo>
                    <a:pt x="0" y="7"/>
                  </a:lnTo>
                  <a:cubicBezTo>
                    <a:pt x="15" y="9"/>
                    <a:pt x="15" y="24"/>
                    <a:pt x="15" y="38"/>
                  </a:cubicBezTo>
                  <a:lnTo>
                    <a:pt x="15" y="131"/>
                  </a:lnTo>
                  <a:cubicBezTo>
                    <a:pt x="15" y="144"/>
                    <a:pt x="15" y="159"/>
                    <a:pt x="0" y="160"/>
                  </a:cubicBezTo>
                  <a:lnTo>
                    <a:pt x="0" y="163"/>
                  </a:lnTo>
                  <a:lnTo>
                    <a:pt x="53" y="163"/>
                  </a:lnTo>
                  <a:lnTo>
                    <a:pt x="53" y="160"/>
                  </a:lnTo>
                  <a:cubicBezTo>
                    <a:pt x="39" y="159"/>
                    <a:pt x="39" y="145"/>
                    <a:pt x="39" y="131"/>
                  </a:cubicBezTo>
                  <a:lnTo>
                    <a:pt x="3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0" name="Freeform 25"/>
            <p:cNvSpPr>
              <a:spLocks/>
            </p:cNvSpPr>
            <p:nvPr/>
          </p:nvSpPr>
          <p:spPr bwMode="auto">
            <a:xfrm>
              <a:off x="4157" y="1783"/>
              <a:ext cx="154" cy="165"/>
            </a:xfrm>
            <a:custGeom>
              <a:avLst/>
              <a:gdLst>
                <a:gd name="T0" fmla="*/ 0 w 41"/>
                <a:gd name="T1" fmla="*/ 2147483647 h 44"/>
                <a:gd name="T2" fmla="*/ 2147483647 w 41"/>
                <a:gd name="T3" fmla="*/ 2147483647 h 44"/>
                <a:gd name="T4" fmla="*/ 2147483647 w 41"/>
                <a:gd name="T5" fmla="*/ 2147483647 h 44"/>
                <a:gd name="T6" fmla="*/ 2147483647 w 41"/>
                <a:gd name="T7" fmla="*/ 0 h 44"/>
                <a:gd name="T8" fmla="*/ 0 w 41"/>
                <a:gd name="T9" fmla="*/ 2147483647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1"/>
                <a:gd name="T16" fmla="*/ 0 h 44"/>
                <a:gd name="T17" fmla="*/ 41 w 41"/>
                <a:gd name="T18" fmla="*/ 44 h 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1" h="44">
                  <a:moveTo>
                    <a:pt x="0" y="22"/>
                  </a:moveTo>
                  <a:cubicBezTo>
                    <a:pt x="0" y="34"/>
                    <a:pt x="8" y="44"/>
                    <a:pt x="21" y="44"/>
                  </a:cubicBezTo>
                  <a:cubicBezTo>
                    <a:pt x="33" y="44"/>
                    <a:pt x="41" y="32"/>
                    <a:pt x="41" y="21"/>
                  </a:cubicBezTo>
                  <a:cubicBezTo>
                    <a:pt x="41" y="10"/>
                    <a:pt x="32" y="0"/>
                    <a:pt x="21" y="0"/>
                  </a:cubicBezTo>
                  <a:cubicBezTo>
                    <a:pt x="7" y="0"/>
                    <a:pt x="0" y="9"/>
                    <a:pt x="0" y="2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1" name="Freeform 26"/>
            <p:cNvSpPr>
              <a:spLocks/>
            </p:cNvSpPr>
            <p:nvPr/>
          </p:nvSpPr>
          <p:spPr bwMode="auto">
            <a:xfrm>
              <a:off x="1465" y="2486"/>
              <a:ext cx="493" cy="618"/>
            </a:xfrm>
            <a:custGeom>
              <a:avLst/>
              <a:gdLst>
                <a:gd name="T0" fmla="*/ 2147483647 w 132"/>
                <a:gd name="T1" fmla="*/ 2147483647 h 165"/>
                <a:gd name="T2" fmla="*/ 2147483647 w 132"/>
                <a:gd name="T3" fmla="*/ 2147483647 h 165"/>
                <a:gd name="T4" fmla="*/ 2147483647 w 132"/>
                <a:gd name="T5" fmla="*/ 2147483647 h 165"/>
                <a:gd name="T6" fmla="*/ 2147483647 w 132"/>
                <a:gd name="T7" fmla="*/ 2147483647 h 165"/>
                <a:gd name="T8" fmla="*/ 2147483647 w 132"/>
                <a:gd name="T9" fmla="*/ 2147483647 h 165"/>
                <a:gd name="T10" fmla="*/ 2147483647 w 132"/>
                <a:gd name="T11" fmla="*/ 2147483647 h 165"/>
                <a:gd name="T12" fmla="*/ 2147483647 w 132"/>
                <a:gd name="T13" fmla="*/ 0 h 165"/>
                <a:gd name="T14" fmla="*/ 2147483647 w 132"/>
                <a:gd name="T15" fmla="*/ 2147483647 h 165"/>
                <a:gd name="T16" fmla="*/ 2147483647 w 132"/>
                <a:gd name="T17" fmla="*/ 2147483647 h 165"/>
                <a:gd name="T18" fmla="*/ 0 w 132"/>
                <a:gd name="T19" fmla="*/ 2147483647 h 165"/>
                <a:gd name="T20" fmla="*/ 2147483647 w 132"/>
                <a:gd name="T21" fmla="*/ 2147483647 h 165"/>
                <a:gd name="T22" fmla="*/ 2147483647 w 132"/>
                <a:gd name="T23" fmla="*/ 2147483647 h 165"/>
                <a:gd name="T24" fmla="*/ 2147483647 w 132"/>
                <a:gd name="T25" fmla="*/ 2147483647 h 165"/>
                <a:gd name="T26" fmla="*/ 2147483647 w 132"/>
                <a:gd name="T27" fmla="*/ 2147483647 h 165"/>
                <a:gd name="T28" fmla="*/ 2147483647 w 132"/>
                <a:gd name="T29" fmla="*/ 2147483647 h 16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32"/>
                <a:gd name="T46" fmla="*/ 0 h 165"/>
                <a:gd name="T47" fmla="*/ 132 w 132"/>
                <a:gd name="T48" fmla="*/ 165 h 16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32" h="165">
                  <a:moveTo>
                    <a:pt x="128" y="113"/>
                  </a:moveTo>
                  <a:cubicBezTo>
                    <a:pt x="118" y="139"/>
                    <a:pt x="108" y="151"/>
                    <a:pt x="88" y="151"/>
                  </a:cubicBezTo>
                  <a:cubicBezTo>
                    <a:pt x="52" y="151"/>
                    <a:pt x="25" y="116"/>
                    <a:pt x="25" y="73"/>
                  </a:cubicBezTo>
                  <a:cubicBezTo>
                    <a:pt x="25" y="37"/>
                    <a:pt x="44" y="14"/>
                    <a:pt x="73" y="14"/>
                  </a:cubicBezTo>
                  <a:cubicBezTo>
                    <a:pt x="93" y="14"/>
                    <a:pt x="109" y="25"/>
                    <a:pt x="118" y="46"/>
                  </a:cubicBezTo>
                  <a:lnTo>
                    <a:pt x="121" y="46"/>
                  </a:lnTo>
                  <a:lnTo>
                    <a:pt x="111" y="0"/>
                  </a:lnTo>
                  <a:cubicBezTo>
                    <a:pt x="107" y="3"/>
                    <a:pt x="103" y="4"/>
                    <a:pt x="99" y="4"/>
                  </a:cubicBezTo>
                  <a:cubicBezTo>
                    <a:pt x="91" y="4"/>
                    <a:pt x="80" y="1"/>
                    <a:pt x="67" y="1"/>
                  </a:cubicBezTo>
                  <a:cubicBezTo>
                    <a:pt x="25" y="1"/>
                    <a:pt x="0" y="28"/>
                    <a:pt x="0" y="75"/>
                  </a:cubicBezTo>
                  <a:cubicBezTo>
                    <a:pt x="0" y="129"/>
                    <a:pt x="30" y="165"/>
                    <a:pt x="82" y="165"/>
                  </a:cubicBezTo>
                  <a:cubicBezTo>
                    <a:pt x="91" y="165"/>
                    <a:pt x="95" y="163"/>
                    <a:pt x="104" y="163"/>
                  </a:cubicBezTo>
                  <a:cubicBezTo>
                    <a:pt x="106" y="163"/>
                    <a:pt x="110" y="163"/>
                    <a:pt x="114" y="164"/>
                  </a:cubicBezTo>
                  <a:lnTo>
                    <a:pt x="132" y="113"/>
                  </a:lnTo>
                  <a:lnTo>
                    <a:pt x="128" y="11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2" name="Freeform 27"/>
            <p:cNvSpPr>
              <a:spLocks/>
            </p:cNvSpPr>
            <p:nvPr/>
          </p:nvSpPr>
          <p:spPr bwMode="auto">
            <a:xfrm>
              <a:off x="3035" y="2486"/>
              <a:ext cx="460" cy="614"/>
            </a:xfrm>
            <a:custGeom>
              <a:avLst/>
              <a:gdLst>
                <a:gd name="T0" fmla="*/ 0 w 123"/>
                <a:gd name="T1" fmla="*/ 2147483647 h 164"/>
                <a:gd name="T2" fmla="*/ 2147483647 w 123"/>
                <a:gd name="T3" fmla="*/ 2147483647 h 164"/>
                <a:gd name="T4" fmla="*/ 2147483647 w 123"/>
                <a:gd name="T5" fmla="*/ 2147483647 h 164"/>
                <a:gd name="T6" fmla="*/ 2147483647 w 123"/>
                <a:gd name="T7" fmla="*/ 2147483647 h 164"/>
                <a:gd name="T8" fmla="*/ 2147483647 w 123"/>
                <a:gd name="T9" fmla="*/ 2147483647 h 164"/>
                <a:gd name="T10" fmla="*/ 2147483647 w 123"/>
                <a:gd name="T11" fmla="*/ 2147483647 h 164"/>
                <a:gd name="T12" fmla="*/ 2147483647 w 123"/>
                <a:gd name="T13" fmla="*/ 2147483647 h 164"/>
                <a:gd name="T14" fmla="*/ 2147483647 w 123"/>
                <a:gd name="T15" fmla="*/ 2147483647 h 164"/>
                <a:gd name="T16" fmla="*/ 2147483647 w 123"/>
                <a:gd name="T17" fmla="*/ 2147483647 h 164"/>
                <a:gd name="T18" fmla="*/ 2147483647 w 123"/>
                <a:gd name="T19" fmla="*/ 2147483647 h 164"/>
                <a:gd name="T20" fmla="*/ 2147483647 w 123"/>
                <a:gd name="T21" fmla="*/ 2147483647 h 164"/>
                <a:gd name="T22" fmla="*/ 2147483647 w 123"/>
                <a:gd name="T23" fmla="*/ 2147483647 h 164"/>
                <a:gd name="T24" fmla="*/ 2147483647 w 123"/>
                <a:gd name="T25" fmla="*/ 2147483647 h 164"/>
                <a:gd name="T26" fmla="*/ 2147483647 w 123"/>
                <a:gd name="T27" fmla="*/ 2147483647 h 164"/>
                <a:gd name="T28" fmla="*/ 2147483647 w 123"/>
                <a:gd name="T29" fmla="*/ 2147483647 h 164"/>
                <a:gd name="T30" fmla="*/ 2147483647 w 123"/>
                <a:gd name="T31" fmla="*/ 2147483647 h 164"/>
                <a:gd name="T32" fmla="*/ 2147483647 w 123"/>
                <a:gd name="T33" fmla="*/ 2147483647 h 164"/>
                <a:gd name="T34" fmla="*/ 2147483647 w 123"/>
                <a:gd name="T35" fmla="*/ 2147483647 h 164"/>
                <a:gd name="T36" fmla="*/ 2147483647 w 123"/>
                <a:gd name="T37" fmla="*/ 2147483647 h 164"/>
                <a:gd name="T38" fmla="*/ 2147483647 w 123"/>
                <a:gd name="T39" fmla="*/ 0 h 164"/>
                <a:gd name="T40" fmla="*/ 2147483647 w 123"/>
                <a:gd name="T41" fmla="*/ 2147483647 h 164"/>
                <a:gd name="T42" fmla="*/ 0 w 123"/>
                <a:gd name="T43" fmla="*/ 2147483647 h 164"/>
                <a:gd name="T44" fmla="*/ 0 w 123"/>
                <a:gd name="T45" fmla="*/ 2147483647 h 164"/>
                <a:gd name="T46" fmla="*/ 2147483647 w 123"/>
                <a:gd name="T47" fmla="*/ 2147483647 h 164"/>
                <a:gd name="T48" fmla="*/ 2147483647 w 123"/>
                <a:gd name="T49" fmla="*/ 2147483647 h 164"/>
                <a:gd name="T50" fmla="*/ 0 w 123"/>
                <a:gd name="T51" fmla="*/ 2147483647 h 164"/>
                <a:gd name="T52" fmla="*/ 0 w 123"/>
                <a:gd name="T53" fmla="*/ 2147483647 h 16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23"/>
                <a:gd name="T82" fmla="*/ 0 h 164"/>
                <a:gd name="T83" fmla="*/ 123 w 123"/>
                <a:gd name="T84" fmla="*/ 164 h 16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23" h="164">
                  <a:moveTo>
                    <a:pt x="0" y="161"/>
                  </a:moveTo>
                  <a:lnTo>
                    <a:pt x="92" y="161"/>
                  </a:lnTo>
                  <a:cubicBezTo>
                    <a:pt x="97" y="161"/>
                    <a:pt x="101" y="161"/>
                    <a:pt x="105" y="164"/>
                  </a:cubicBezTo>
                  <a:lnTo>
                    <a:pt x="123" y="103"/>
                  </a:lnTo>
                  <a:lnTo>
                    <a:pt x="120" y="103"/>
                  </a:lnTo>
                  <a:cubicBezTo>
                    <a:pt x="106" y="134"/>
                    <a:pt x="85" y="150"/>
                    <a:pt x="60" y="150"/>
                  </a:cubicBezTo>
                  <a:cubicBezTo>
                    <a:pt x="39" y="150"/>
                    <a:pt x="38" y="143"/>
                    <a:pt x="38" y="126"/>
                  </a:cubicBezTo>
                  <a:lnTo>
                    <a:pt x="38" y="60"/>
                  </a:lnTo>
                  <a:lnTo>
                    <a:pt x="50" y="60"/>
                  </a:lnTo>
                  <a:cubicBezTo>
                    <a:pt x="69" y="60"/>
                    <a:pt x="77" y="66"/>
                    <a:pt x="84" y="88"/>
                  </a:cubicBezTo>
                  <a:lnTo>
                    <a:pt x="87" y="88"/>
                  </a:lnTo>
                  <a:lnTo>
                    <a:pt x="79" y="33"/>
                  </a:lnTo>
                  <a:lnTo>
                    <a:pt x="76" y="33"/>
                  </a:lnTo>
                  <a:cubicBezTo>
                    <a:pt x="74" y="46"/>
                    <a:pt x="68" y="48"/>
                    <a:pt x="53" y="48"/>
                  </a:cubicBezTo>
                  <a:lnTo>
                    <a:pt x="38" y="48"/>
                  </a:lnTo>
                  <a:lnTo>
                    <a:pt x="38" y="34"/>
                  </a:lnTo>
                  <a:cubicBezTo>
                    <a:pt x="38" y="19"/>
                    <a:pt x="40" y="16"/>
                    <a:pt x="55" y="16"/>
                  </a:cubicBezTo>
                  <a:cubicBezTo>
                    <a:pt x="79" y="16"/>
                    <a:pt x="99" y="30"/>
                    <a:pt x="107" y="51"/>
                  </a:cubicBezTo>
                  <a:lnTo>
                    <a:pt x="110" y="51"/>
                  </a:lnTo>
                  <a:lnTo>
                    <a:pt x="99" y="0"/>
                  </a:lnTo>
                  <a:cubicBezTo>
                    <a:pt x="97" y="3"/>
                    <a:pt x="92" y="4"/>
                    <a:pt x="86" y="4"/>
                  </a:cubicBezTo>
                  <a:lnTo>
                    <a:pt x="0" y="4"/>
                  </a:lnTo>
                  <a:lnTo>
                    <a:pt x="0" y="8"/>
                  </a:lnTo>
                  <a:cubicBezTo>
                    <a:pt x="12" y="9"/>
                    <a:pt x="13" y="17"/>
                    <a:pt x="13" y="35"/>
                  </a:cubicBezTo>
                  <a:lnTo>
                    <a:pt x="13" y="131"/>
                  </a:lnTo>
                  <a:cubicBezTo>
                    <a:pt x="13" y="148"/>
                    <a:pt x="12" y="157"/>
                    <a:pt x="0" y="158"/>
                  </a:cubicBezTo>
                  <a:lnTo>
                    <a:pt x="0" y="1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3" name="Freeform 28"/>
            <p:cNvSpPr>
              <a:spLocks/>
            </p:cNvSpPr>
            <p:nvPr/>
          </p:nvSpPr>
          <p:spPr bwMode="auto">
            <a:xfrm>
              <a:off x="3521" y="2501"/>
              <a:ext cx="603" cy="588"/>
            </a:xfrm>
            <a:custGeom>
              <a:avLst/>
              <a:gdLst>
                <a:gd name="T0" fmla="*/ 2147483647 w 161"/>
                <a:gd name="T1" fmla="*/ 2147483647 h 157"/>
                <a:gd name="T2" fmla="*/ 2147483647 w 161"/>
                <a:gd name="T3" fmla="*/ 2147483647 h 157"/>
                <a:gd name="T4" fmla="*/ 2147483647 w 161"/>
                <a:gd name="T5" fmla="*/ 2147483647 h 157"/>
                <a:gd name="T6" fmla="*/ 2147483647 w 161"/>
                <a:gd name="T7" fmla="*/ 2147483647 h 157"/>
                <a:gd name="T8" fmla="*/ 2147483647 w 161"/>
                <a:gd name="T9" fmla="*/ 2147483647 h 157"/>
                <a:gd name="T10" fmla="*/ 2147483647 w 161"/>
                <a:gd name="T11" fmla="*/ 0 h 157"/>
                <a:gd name="T12" fmla="*/ 0 w 161"/>
                <a:gd name="T13" fmla="*/ 0 h 157"/>
                <a:gd name="T14" fmla="*/ 0 w 161"/>
                <a:gd name="T15" fmla="*/ 2147483647 h 157"/>
                <a:gd name="T16" fmla="*/ 2147483647 w 161"/>
                <a:gd name="T17" fmla="*/ 2147483647 h 157"/>
                <a:gd name="T18" fmla="*/ 2147483647 w 161"/>
                <a:gd name="T19" fmla="*/ 2147483647 h 157"/>
                <a:gd name="T20" fmla="*/ 0 w 161"/>
                <a:gd name="T21" fmla="*/ 2147483647 h 157"/>
                <a:gd name="T22" fmla="*/ 0 w 161"/>
                <a:gd name="T23" fmla="*/ 2147483647 h 157"/>
                <a:gd name="T24" fmla="*/ 2147483647 w 161"/>
                <a:gd name="T25" fmla="*/ 2147483647 h 157"/>
                <a:gd name="T26" fmla="*/ 2147483647 w 161"/>
                <a:gd name="T27" fmla="*/ 2147483647 h 157"/>
                <a:gd name="T28" fmla="*/ 2147483647 w 161"/>
                <a:gd name="T29" fmla="*/ 2147483647 h 157"/>
                <a:gd name="T30" fmla="*/ 2147483647 w 161"/>
                <a:gd name="T31" fmla="*/ 2147483647 h 157"/>
                <a:gd name="T32" fmla="*/ 2147483647 w 161"/>
                <a:gd name="T33" fmla="*/ 2147483647 h 157"/>
                <a:gd name="T34" fmla="*/ 2147483647 w 161"/>
                <a:gd name="T35" fmla="*/ 2147483647 h 157"/>
                <a:gd name="T36" fmla="*/ 2147483647 w 161"/>
                <a:gd name="T37" fmla="*/ 2147483647 h 157"/>
                <a:gd name="T38" fmla="*/ 2147483647 w 161"/>
                <a:gd name="T39" fmla="*/ 2147483647 h 157"/>
                <a:gd name="T40" fmla="*/ 2147483647 w 161"/>
                <a:gd name="T41" fmla="*/ 2147483647 h 157"/>
                <a:gd name="T42" fmla="*/ 2147483647 w 161"/>
                <a:gd name="T43" fmla="*/ 2147483647 h 157"/>
                <a:gd name="T44" fmla="*/ 2147483647 w 161"/>
                <a:gd name="T45" fmla="*/ 2147483647 h 157"/>
                <a:gd name="T46" fmla="*/ 2147483647 w 161"/>
                <a:gd name="T47" fmla="*/ 2147483647 h 157"/>
                <a:gd name="T48" fmla="*/ 2147483647 w 161"/>
                <a:gd name="T49" fmla="*/ 2147483647 h 157"/>
                <a:gd name="T50" fmla="*/ 2147483647 w 161"/>
                <a:gd name="T51" fmla="*/ 2147483647 h 157"/>
                <a:gd name="T52" fmla="*/ 2147483647 w 161"/>
                <a:gd name="T53" fmla="*/ 0 h 157"/>
                <a:gd name="T54" fmla="*/ 2147483647 w 161"/>
                <a:gd name="T55" fmla="*/ 0 h 157"/>
                <a:gd name="T56" fmla="*/ 2147483647 w 161"/>
                <a:gd name="T57" fmla="*/ 2147483647 h 157"/>
                <a:gd name="T58" fmla="*/ 2147483647 w 161"/>
                <a:gd name="T59" fmla="*/ 2147483647 h 157"/>
                <a:gd name="T60" fmla="*/ 2147483647 w 161"/>
                <a:gd name="T61" fmla="*/ 2147483647 h 15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61"/>
                <a:gd name="T94" fmla="*/ 0 h 157"/>
                <a:gd name="T95" fmla="*/ 161 w 161"/>
                <a:gd name="T96" fmla="*/ 157 h 157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61" h="157">
                  <a:moveTo>
                    <a:pt x="111" y="18"/>
                  </a:moveTo>
                  <a:lnTo>
                    <a:pt x="79" y="108"/>
                  </a:lnTo>
                  <a:lnTo>
                    <a:pt x="51" y="18"/>
                  </a:lnTo>
                  <a:cubicBezTo>
                    <a:pt x="50" y="14"/>
                    <a:pt x="49" y="12"/>
                    <a:pt x="49" y="10"/>
                  </a:cubicBezTo>
                  <a:cubicBezTo>
                    <a:pt x="49" y="7"/>
                    <a:pt x="50" y="5"/>
                    <a:pt x="53" y="4"/>
                  </a:cubicBezTo>
                  <a:lnTo>
                    <a:pt x="53" y="0"/>
                  </a:lnTo>
                  <a:lnTo>
                    <a:pt x="0" y="0"/>
                  </a:lnTo>
                  <a:lnTo>
                    <a:pt x="0" y="4"/>
                  </a:lnTo>
                  <a:cubicBezTo>
                    <a:pt x="13" y="5"/>
                    <a:pt x="14" y="13"/>
                    <a:pt x="14" y="31"/>
                  </a:cubicBezTo>
                  <a:lnTo>
                    <a:pt x="14" y="127"/>
                  </a:lnTo>
                  <a:cubicBezTo>
                    <a:pt x="14" y="144"/>
                    <a:pt x="13" y="153"/>
                    <a:pt x="0" y="154"/>
                  </a:cubicBezTo>
                  <a:lnTo>
                    <a:pt x="0" y="157"/>
                  </a:lnTo>
                  <a:lnTo>
                    <a:pt x="41" y="157"/>
                  </a:lnTo>
                  <a:lnTo>
                    <a:pt x="41" y="154"/>
                  </a:lnTo>
                  <a:cubicBezTo>
                    <a:pt x="29" y="153"/>
                    <a:pt x="28" y="144"/>
                    <a:pt x="28" y="127"/>
                  </a:cubicBezTo>
                  <a:lnTo>
                    <a:pt x="28" y="20"/>
                  </a:lnTo>
                  <a:lnTo>
                    <a:pt x="74" y="156"/>
                  </a:lnTo>
                  <a:lnTo>
                    <a:pt x="123" y="18"/>
                  </a:lnTo>
                  <a:lnTo>
                    <a:pt x="123" y="127"/>
                  </a:lnTo>
                  <a:cubicBezTo>
                    <a:pt x="123" y="144"/>
                    <a:pt x="122" y="153"/>
                    <a:pt x="110" y="154"/>
                  </a:cubicBezTo>
                  <a:lnTo>
                    <a:pt x="110" y="157"/>
                  </a:lnTo>
                  <a:lnTo>
                    <a:pt x="161" y="157"/>
                  </a:lnTo>
                  <a:lnTo>
                    <a:pt x="161" y="154"/>
                  </a:lnTo>
                  <a:cubicBezTo>
                    <a:pt x="149" y="153"/>
                    <a:pt x="148" y="144"/>
                    <a:pt x="148" y="127"/>
                  </a:cubicBezTo>
                  <a:lnTo>
                    <a:pt x="148" y="31"/>
                  </a:lnTo>
                  <a:cubicBezTo>
                    <a:pt x="148" y="13"/>
                    <a:pt x="149" y="5"/>
                    <a:pt x="161" y="4"/>
                  </a:cubicBezTo>
                  <a:lnTo>
                    <a:pt x="161" y="0"/>
                  </a:lnTo>
                  <a:lnTo>
                    <a:pt x="108" y="0"/>
                  </a:lnTo>
                  <a:lnTo>
                    <a:pt x="108" y="4"/>
                  </a:lnTo>
                  <a:cubicBezTo>
                    <a:pt x="111" y="5"/>
                    <a:pt x="113" y="7"/>
                    <a:pt x="113" y="10"/>
                  </a:cubicBezTo>
                  <a:cubicBezTo>
                    <a:pt x="113" y="11"/>
                    <a:pt x="112" y="14"/>
                    <a:pt x="111" y="1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4" name="Freeform 29"/>
            <p:cNvSpPr>
              <a:spLocks/>
            </p:cNvSpPr>
            <p:nvPr/>
          </p:nvSpPr>
          <p:spPr bwMode="auto">
            <a:xfrm>
              <a:off x="1469" y="1215"/>
              <a:ext cx="2871" cy="942"/>
            </a:xfrm>
            <a:custGeom>
              <a:avLst/>
              <a:gdLst>
                <a:gd name="T0" fmla="*/ 0 w 768"/>
                <a:gd name="T1" fmla="*/ 2147483647 h 252"/>
                <a:gd name="T2" fmla="*/ 2147483647 w 768"/>
                <a:gd name="T3" fmla="*/ 0 h 252"/>
                <a:gd name="T4" fmla="*/ 2147483647 w 768"/>
                <a:gd name="T5" fmla="*/ 2147483647 h 252"/>
                <a:gd name="T6" fmla="*/ 2147483647 w 768"/>
                <a:gd name="T7" fmla="*/ 2147483647 h 252"/>
                <a:gd name="T8" fmla="*/ 0 w 768"/>
                <a:gd name="T9" fmla="*/ 2147483647 h 2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68"/>
                <a:gd name="T16" fmla="*/ 0 h 252"/>
                <a:gd name="T17" fmla="*/ 768 w 768"/>
                <a:gd name="T18" fmla="*/ 252 h 2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68" h="252">
                  <a:moveTo>
                    <a:pt x="0" y="124"/>
                  </a:moveTo>
                  <a:lnTo>
                    <a:pt x="381" y="0"/>
                  </a:lnTo>
                  <a:lnTo>
                    <a:pt x="768" y="124"/>
                  </a:lnTo>
                  <a:lnTo>
                    <a:pt x="386" y="252"/>
                  </a:lnTo>
                  <a:lnTo>
                    <a:pt x="0" y="1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5" name="Freeform 30"/>
            <p:cNvSpPr>
              <a:spLocks/>
            </p:cNvSpPr>
            <p:nvPr/>
          </p:nvSpPr>
          <p:spPr bwMode="auto">
            <a:xfrm>
              <a:off x="2003" y="1993"/>
              <a:ext cx="1799" cy="419"/>
            </a:xfrm>
            <a:custGeom>
              <a:avLst/>
              <a:gdLst>
                <a:gd name="T0" fmla="*/ 0 w 481"/>
                <a:gd name="T1" fmla="*/ 2147483647 h 112"/>
                <a:gd name="T2" fmla="*/ 0 w 481"/>
                <a:gd name="T3" fmla="*/ 0 h 112"/>
                <a:gd name="T4" fmla="*/ 2147483647 w 481"/>
                <a:gd name="T5" fmla="*/ 2147483647 h 112"/>
                <a:gd name="T6" fmla="*/ 2147483647 w 481"/>
                <a:gd name="T7" fmla="*/ 0 h 112"/>
                <a:gd name="T8" fmla="*/ 2147483647 w 481"/>
                <a:gd name="T9" fmla="*/ 2147483647 h 112"/>
                <a:gd name="T10" fmla="*/ 0 w 481"/>
                <a:gd name="T11" fmla="*/ 2147483647 h 1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81"/>
                <a:gd name="T19" fmla="*/ 0 h 112"/>
                <a:gd name="T20" fmla="*/ 481 w 481"/>
                <a:gd name="T21" fmla="*/ 112 h 11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81" h="112">
                  <a:moveTo>
                    <a:pt x="0" y="112"/>
                  </a:moveTo>
                  <a:lnTo>
                    <a:pt x="0" y="0"/>
                  </a:lnTo>
                  <a:lnTo>
                    <a:pt x="241" y="82"/>
                  </a:lnTo>
                  <a:lnTo>
                    <a:pt x="481" y="0"/>
                  </a:lnTo>
                  <a:lnTo>
                    <a:pt x="481" y="112"/>
                  </a:lnTo>
                  <a:lnTo>
                    <a:pt x="0" y="1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</p:grpSp>
      <p:pic>
        <p:nvPicPr>
          <p:cNvPr id="16" name="Рисунок 15"/>
          <p:cNvPicPr/>
          <p:nvPr/>
        </p:nvPicPr>
        <p:blipFill>
          <a:blip r:embed="rId3"/>
          <a:stretch>
            <a:fillRect/>
          </a:stretch>
        </p:blipFill>
        <p:spPr>
          <a:xfrm>
            <a:off x="3831771" y="1302793"/>
            <a:ext cx="5125194" cy="1761041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</p:pic>
      <p:pic>
        <p:nvPicPr>
          <p:cNvPr id="18" name="Рисунок 17"/>
          <p:cNvPicPr/>
          <p:nvPr/>
        </p:nvPicPr>
        <p:blipFill>
          <a:blip r:embed="rId4"/>
          <a:stretch>
            <a:fillRect/>
          </a:stretch>
        </p:blipFill>
        <p:spPr>
          <a:xfrm>
            <a:off x="3831771" y="3213731"/>
            <a:ext cx="5125194" cy="3371753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79768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1886" y="163208"/>
            <a:ext cx="8516264" cy="654783"/>
          </a:xfr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Роль П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реподавателя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6645" y="1185643"/>
            <a:ext cx="4021282" cy="5704270"/>
          </a:xfrm>
        </p:spPr>
        <p:txBody>
          <a:bodyPr>
            <a:normAutofit fontScale="70000" lnSpcReduction="20000"/>
          </a:bodyPr>
          <a:lstStyle/>
          <a:p>
            <a:pPr algn="just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того, как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Преподаватель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вошел в СЭО 3.0 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http://elearning.academia-moscow.ru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ему доступны </a:t>
            </a:r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3основные вкладки - «Учебные материалы», «Управление курсами», «Отчеты»:</a:t>
            </a:r>
          </a:p>
          <a:p>
            <a:pPr algn="just"/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 вкладке </a:t>
            </a:r>
            <a:r>
              <a:rPr lang="ru-RU" sz="2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9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Учебные материалы», 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реподаватель 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управляет учебным </a:t>
            </a:r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контентом. </a:t>
            </a:r>
          </a:p>
          <a:p>
            <a:pPr algn="just"/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Вкладка </a:t>
            </a:r>
            <a:r>
              <a:rPr lang="ru-RU" sz="29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«Управление курсами»</a:t>
            </a:r>
            <a:r>
              <a:rPr lang="ru-RU" sz="2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позволяет 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управлять доступом с</a:t>
            </a:r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тудентов 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различным разделам и темам </a:t>
            </a:r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курса - 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открывать или скрывать их для конкретного с</a:t>
            </a:r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тудента. Осуществляет 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мониторинг успеваемости </a:t>
            </a:r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группы.</a:t>
            </a:r>
          </a:p>
          <a:p>
            <a:pPr algn="just"/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Вкладка </a:t>
            </a:r>
            <a:r>
              <a:rPr lang="ru-RU" sz="2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9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Отчеты»</a:t>
            </a:r>
            <a:r>
              <a:rPr lang="ru-RU" sz="29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позволяет формировать отчеты 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 учебных результатах студентов в рамках своей </a:t>
            </a:r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группы.</a:t>
            </a:r>
          </a:p>
        </p:txBody>
      </p:sp>
      <p:grpSp>
        <p:nvGrpSpPr>
          <p:cNvPr id="4" name="Group 31"/>
          <p:cNvGrpSpPr>
            <a:grpSpLocks/>
          </p:cNvGrpSpPr>
          <p:nvPr/>
        </p:nvGrpSpPr>
        <p:grpSpPr bwMode="auto">
          <a:xfrm>
            <a:off x="7601746" y="215124"/>
            <a:ext cx="1205346" cy="506027"/>
            <a:chOff x="964" y="1215"/>
            <a:chExt cx="3829" cy="1889"/>
          </a:xfrm>
          <a:solidFill>
            <a:srgbClr val="0070C0"/>
          </a:solidFill>
        </p:grpSpPr>
        <p:sp>
          <p:nvSpPr>
            <p:cNvPr id="5" name="Freeform 20"/>
            <p:cNvSpPr>
              <a:spLocks noEditPoints="1"/>
            </p:cNvSpPr>
            <p:nvPr/>
          </p:nvSpPr>
          <p:spPr bwMode="auto">
            <a:xfrm>
              <a:off x="4254" y="2501"/>
              <a:ext cx="539" cy="588"/>
            </a:xfrm>
            <a:custGeom>
              <a:avLst/>
              <a:gdLst>
                <a:gd name="T0" fmla="*/ 2147483647 w 144"/>
                <a:gd name="T1" fmla="*/ 2147483647 h 157"/>
                <a:gd name="T2" fmla="*/ 2147483647 w 144"/>
                <a:gd name="T3" fmla="*/ 2147483647 h 157"/>
                <a:gd name="T4" fmla="*/ 2147483647 w 144"/>
                <a:gd name="T5" fmla="*/ 2147483647 h 157"/>
                <a:gd name="T6" fmla="*/ 2147483647 w 144"/>
                <a:gd name="T7" fmla="*/ 2147483647 h 157"/>
                <a:gd name="T8" fmla="*/ 2147483647 w 144"/>
                <a:gd name="T9" fmla="*/ 2147483647 h 157"/>
                <a:gd name="T10" fmla="*/ 2147483647 w 144"/>
                <a:gd name="T11" fmla="*/ 2147483647 h 157"/>
                <a:gd name="T12" fmla="*/ 2147483647 w 144"/>
                <a:gd name="T13" fmla="*/ 2147483647 h 157"/>
                <a:gd name="T14" fmla="*/ 2147483647 w 144"/>
                <a:gd name="T15" fmla="*/ 2147483647 h 157"/>
                <a:gd name="T16" fmla="*/ 2147483647 w 144"/>
                <a:gd name="T17" fmla="*/ 2147483647 h 157"/>
                <a:gd name="T18" fmla="*/ 2147483647 w 144"/>
                <a:gd name="T19" fmla="*/ 2147483647 h 157"/>
                <a:gd name="T20" fmla="*/ 2147483647 w 144"/>
                <a:gd name="T21" fmla="*/ 2147483647 h 157"/>
                <a:gd name="T22" fmla="*/ 2147483647 w 144"/>
                <a:gd name="T23" fmla="*/ 2147483647 h 157"/>
                <a:gd name="T24" fmla="*/ 2147483647 w 144"/>
                <a:gd name="T25" fmla="*/ 2147483647 h 157"/>
                <a:gd name="T26" fmla="*/ 2147483647 w 144"/>
                <a:gd name="T27" fmla="*/ 0 h 157"/>
                <a:gd name="T28" fmla="*/ 2147483647 w 144"/>
                <a:gd name="T29" fmla="*/ 0 h 157"/>
                <a:gd name="T30" fmla="*/ 2147483647 w 144"/>
                <a:gd name="T31" fmla="*/ 2147483647 h 157"/>
                <a:gd name="T32" fmla="*/ 2147483647 w 144"/>
                <a:gd name="T33" fmla="*/ 2147483647 h 157"/>
                <a:gd name="T34" fmla="*/ 2147483647 w 144"/>
                <a:gd name="T35" fmla="*/ 2147483647 h 157"/>
                <a:gd name="T36" fmla="*/ 2147483647 w 144"/>
                <a:gd name="T37" fmla="*/ 2147483647 h 157"/>
                <a:gd name="T38" fmla="*/ 0 w 144"/>
                <a:gd name="T39" fmla="*/ 2147483647 h 157"/>
                <a:gd name="T40" fmla="*/ 0 w 144"/>
                <a:gd name="T41" fmla="*/ 2147483647 h 157"/>
                <a:gd name="T42" fmla="*/ 2147483647 w 144"/>
                <a:gd name="T43" fmla="*/ 2147483647 h 157"/>
                <a:gd name="T44" fmla="*/ 2147483647 w 144"/>
                <a:gd name="T45" fmla="*/ 2147483647 h 157"/>
                <a:gd name="T46" fmla="*/ 2147483647 w 144"/>
                <a:gd name="T47" fmla="*/ 2147483647 h 157"/>
                <a:gd name="T48" fmla="*/ 2147483647 w 144"/>
                <a:gd name="T49" fmla="*/ 2147483647 h 157"/>
                <a:gd name="T50" fmla="*/ 2147483647 w 144"/>
                <a:gd name="T51" fmla="*/ 2147483647 h 157"/>
                <a:gd name="T52" fmla="*/ 2147483647 w 144"/>
                <a:gd name="T53" fmla="*/ 2147483647 h 157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44"/>
                <a:gd name="T82" fmla="*/ 0 h 157"/>
                <a:gd name="T83" fmla="*/ 144 w 144"/>
                <a:gd name="T84" fmla="*/ 157 h 157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44" h="157">
                  <a:moveTo>
                    <a:pt x="42" y="154"/>
                  </a:moveTo>
                  <a:cubicBezTo>
                    <a:pt x="35" y="153"/>
                    <a:pt x="32" y="149"/>
                    <a:pt x="32" y="142"/>
                  </a:cubicBezTo>
                  <a:cubicBezTo>
                    <a:pt x="32" y="138"/>
                    <a:pt x="33" y="133"/>
                    <a:pt x="35" y="126"/>
                  </a:cubicBezTo>
                  <a:lnTo>
                    <a:pt x="47" y="87"/>
                  </a:lnTo>
                  <a:cubicBezTo>
                    <a:pt x="83" y="92"/>
                    <a:pt x="104" y="114"/>
                    <a:pt x="104" y="139"/>
                  </a:cubicBezTo>
                  <a:cubicBezTo>
                    <a:pt x="104" y="147"/>
                    <a:pt x="102" y="151"/>
                    <a:pt x="95" y="154"/>
                  </a:cubicBezTo>
                  <a:lnTo>
                    <a:pt x="95" y="157"/>
                  </a:lnTo>
                  <a:lnTo>
                    <a:pt x="144" y="157"/>
                  </a:lnTo>
                  <a:lnTo>
                    <a:pt x="144" y="154"/>
                  </a:lnTo>
                  <a:cubicBezTo>
                    <a:pt x="134" y="153"/>
                    <a:pt x="132" y="145"/>
                    <a:pt x="127" y="130"/>
                  </a:cubicBezTo>
                  <a:lnTo>
                    <a:pt x="93" y="18"/>
                  </a:lnTo>
                  <a:cubicBezTo>
                    <a:pt x="92" y="16"/>
                    <a:pt x="91" y="14"/>
                    <a:pt x="91" y="12"/>
                  </a:cubicBezTo>
                  <a:cubicBezTo>
                    <a:pt x="91" y="8"/>
                    <a:pt x="93" y="6"/>
                    <a:pt x="97" y="4"/>
                  </a:cubicBezTo>
                  <a:lnTo>
                    <a:pt x="97" y="0"/>
                  </a:lnTo>
                  <a:lnTo>
                    <a:pt x="52" y="0"/>
                  </a:lnTo>
                  <a:lnTo>
                    <a:pt x="52" y="4"/>
                  </a:lnTo>
                  <a:cubicBezTo>
                    <a:pt x="56" y="6"/>
                    <a:pt x="58" y="8"/>
                    <a:pt x="58" y="12"/>
                  </a:cubicBezTo>
                  <a:cubicBezTo>
                    <a:pt x="58" y="14"/>
                    <a:pt x="57" y="16"/>
                    <a:pt x="56" y="18"/>
                  </a:cubicBezTo>
                  <a:lnTo>
                    <a:pt x="21" y="124"/>
                  </a:lnTo>
                  <a:cubicBezTo>
                    <a:pt x="16" y="140"/>
                    <a:pt x="13" y="151"/>
                    <a:pt x="0" y="154"/>
                  </a:cubicBezTo>
                  <a:lnTo>
                    <a:pt x="0" y="157"/>
                  </a:lnTo>
                  <a:lnTo>
                    <a:pt x="42" y="157"/>
                  </a:lnTo>
                  <a:lnTo>
                    <a:pt x="42" y="154"/>
                  </a:lnTo>
                  <a:close/>
                  <a:moveTo>
                    <a:pt x="51" y="75"/>
                  </a:moveTo>
                  <a:lnTo>
                    <a:pt x="69" y="20"/>
                  </a:lnTo>
                  <a:lnTo>
                    <a:pt x="90" y="91"/>
                  </a:lnTo>
                  <a:cubicBezTo>
                    <a:pt x="79" y="80"/>
                    <a:pt x="67" y="77"/>
                    <a:pt x="51" y="7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6" name="Freeform 21"/>
            <p:cNvSpPr>
              <a:spLocks noEditPoints="1"/>
            </p:cNvSpPr>
            <p:nvPr/>
          </p:nvSpPr>
          <p:spPr bwMode="auto">
            <a:xfrm>
              <a:off x="2474" y="2501"/>
              <a:ext cx="531" cy="588"/>
            </a:xfrm>
            <a:custGeom>
              <a:avLst/>
              <a:gdLst>
                <a:gd name="T0" fmla="*/ 0 w 142"/>
                <a:gd name="T1" fmla="*/ 2147483647 h 157"/>
                <a:gd name="T2" fmla="*/ 2147483647 w 142"/>
                <a:gd name="T3" fmla="*/ 2147483647 h 157"/>
                <a:gd name="T4" fmla="*/ 2147483647 w 142"/>
                <a:gd name="T5" fmla="*/ 2147483647 h 157"/>
                <a:gd name="T6" fmla="*/ 2147483647 w 142"/>
                <a:gd name="T7" fmla="*/ 2147483647 h 157"/>
                <a:gd name="T8" fmla="*/ 2147483647 w 142"/>
                <a:gd name="T9" fmla="*/ 2147483647 h 157"/>
                <a:gd name="T10" fmla="*/ 2147483647 w 142"/>
                <a:gd name="T11" fmla="*/ 0 h 157"/>
                <a:gd name="T12" fmla="*/ 0 w 142"/>
                <a:gd name="T13" fmla="*/ 0 h 157"/>
                <a:gd name="T14" fmla="*/ 0 w 142"/>
                <a:gd name="T15" fmla="*/ 2147483647 h 157"/>
                <a:gd name="T16" fmla="*/ 2147483647 w 142"/>
                <a:gd name="T17" fmla="*/ 2147483647 h 157"/>
                <a:gd name="T18" fmla="*/ 2147483647 w 142"/>
                <a:gd name="T19" fmla="*/ 2147483647 h 157"/>
                <a:gd name="T20" fmla="*/ 0 w 142"/>
                <a:gd name="T21" fmla="*/ 2147483647 h 157"/>
                <a:gd name="T22" fmla="*/ 0 w 142"/>
                <a:gd name="T23" fmla="*/ 2147483647 h 157"/>
                <a:gd name="T24" fmla="*/ 2147483647 w 142"/>
                <a:gd name="T25" fmla="*/ 2147483647 h 157"/>
                <a:gd name="T26" fmla="*/ 2147483647 w 142"/>
                <a:gd name="T27" fmla="*/ 2147483647 h 157"/>
                <a:gd name="T28" fmla="*/ 2147483647 w 142"/>
                <a:gd name="T29" fmla="*/ 2147483647 h 157"/>
                <a:gd name="T30" fmla="*/ 2147483647 w 142"/>
                <a:gd name="T31" fmla="*/ 2147483647 h 157"/>
                <a:gd name="T32" fmla="*/ 2147483647 w 142"/>
                <a:gd name="T33" fmla="*/ 2147483647 h 157"/>
                <a:gd name="T34" fmla="*/ 2147483647 w 142"/>
                <a:gd name="T35" fmla="*/ 2147483647 h 1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42"/>
                <a:gd name="T55" fmla="*/ 0 h 157"/>
                <a:gd name="T56" fmla="*/ 142 w 142"/>
                <a:gd name="T57" fmla="*/ 157 h 1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42" h="157">
                  <a:moveTo>
                    <a:pt x="0" y="157"/>
                  </a:moveTo>
                  <a:lnTo>
                    <a:pt x="68" y="157"/>
                  </a:lnTo>
                  <a:cubicBezTo>
                    <a:pt x="91" y="157"/>
                    <a:pt x="107" y="154"/>
                    <a:pt x="121" y="140"/>
                  </a:cubicBezTo>
                  <a:cubicBezTo>
                    <a:pt x="134" y="127"/>
                    <a:pt x="142" y="109"/>
                    <a:pt x="142" y="89"/>
                  </a:cubicBezTo>
                  <a:cubicBezTo>
                    <a:pt x="142" y="59"/>
                    <a:pt x="129" y="33"/>
                    <a:pt x="108" y="17"/>
                  </a:cubicBezTo>
                  <a:cubicBezTo>
                    <a:pt x="94" y="6"/>
                    <a:pt x="76" y="0"/>
                    <a:pt x="55" y="0"/>
                  </a:cubicBezTo>
                  <a:lnTo>
                    <a:pt x="0" y="0"/>
                  </a:lnTo>
                  <a:lnTo>
                    <a:pt x="0" y="4"/>
                  </a:lnTo>
                  <a:cubicBezTo>
                    <a:pt x="12" y="5"/>
                    <a:pt x="13" y="12"/>
                    <a:pt x="13" y="30"/>
                  </a:cubicBezTo>
                  <a:lnTo>
                    <a:pt x="13" y="128"/>
                  </a:lnTo>
                  <a:cubicBezTo>
                    <a:pt x="13" y="145"/>
                    <a:pt x="12" y="153"/>
                    <a:pt x="0" y="154"/>
                  </a:cubicBezTo>
                  <a:lnTo>
                    <a:pt x="0" y="157"/>
                  </a:lnTo>
                  <a:close/>
                  <a:moveTo>
                    <a:pt x="38" y="124"/>
                  </a:moveTo>
                  <a:lnTo>
                    <a:pt x="38" y="34"/>
                  </a:lnTo>
                  <a:cubicBezTo>
                    <a:pt x="38" y="18"/>
                    <a:pt x="40" y="12"/>
                    <a:pt x="56" y="12"/>
                  </a:cubicBezTo>
                  <a:cubicBezTo>
                    <a:pt x="87" y="12"/>
                    <a:pt x="115" y="45"/>
                    <a:pt x="115" y="86"/>
                  </a:cubicBezTo>
                  <a:cubicBezTo>
                    <a:pt x="115" y="122"/>
                    <a:pt x="95" y="146"/>
                    <a:pt x="60" y="146"/>
                  </a:cubicBezTo>
                  <a:cubicBezTo>
                    <a:pt x="38" y="146"/>
                    <a:pt x="38" y="143"/>
                    <a:pt x="38" y="12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7" name="Freeform 22"/>
            <p:cNvSpPr>
              <a:spLocks noEditPoints="1"/>
            </p:cNvSpPr>
            <p:nvPr/>
          </p:nvSpPr>
          <p:spPr bwMode="auto">
            <a:xfrm>
              <a:off x="1917" y="2501"/>
              <a:ext cx="539" cy="588"/>
            </a:xfrm>
            <a:custGeom>
              <a:avLst/>
              <a:gdLst>
                <a:gd name="T0" fmla="*/ 2147483647 w 144"/>
                <a:gd name="T1" fmla="*/ 2147483647 h 157"/>
                <a:gd name="T2" fmla="*/ 2147483647 w 144"/>
                <a:gd name="T3" fmla="*/ 2147483647 h 157"/>
                <a:gd name="T4" fmla="*/ 2147483647 w 144"/>
                <a:gd name="T5" fmla="*/ 2147483647 h 157"/>
                <a:gd name="T6" fmla="*/ 2147483647 w 144"/>
                <a:gd name="T7" fmla="*/ 2147483647 h 157"/>
                <a:gd name="T8" fmla="*/ 2147483647 w 144"/>
                <a:gd name="T9" fmla="*/ 2147483647 h 157"/>
                <a:gd name="T10" fmla="*/ 2147483647 w 144"/>
                <a:gd name="T11" fmla="*/ 2147483647 h 157"/>
                <a:gd name="T12" fmla="*/ 2147483647 w 144"/>
                <a:gd name="T13" fmla="*/ 2147483647 h 157"/>
                <a:gd name="T14" fmla="*/ 2147483647 w 144"/>
                <a:gd name="T15" fmla="*/ 2147483647 h 157"/>
                <a:gd name="T16" fmla="*/ 2147483647 w 144"/>
                <a:gd name="T17" fmla="*/ 2147483647 h 157"/>
                <a:gd name="T18" fmla="*/ 2147483647 w 144"/>
                <a:gd name="T19" fmla="*/ 2147483647 h 157"/>
                <a:gd name="T20" fmla="*/ 2147483647 w 144"/>
                <a:gd name="T21" fmla="*/ 2147483647 h 157"/>
                <a:gd name="T22" fmla="*/ 2147483647 w 144"/>
                <a:gd name="T23" fmla="*/ 2147483647 h 157"/>
                <a:gd name="T24" fmla="*/ 2147483647 w 144"/>
                <a:gd name="T25" fmla="*/ 2147483647 h 157"/>
                <a:gd name="T26" fmla="*/ 2147483647 w 144"/>
                <a:gd name="T27" fmla="*/ 0 h 157"/>
                <a:gd name="T28" fmla="*/ 2147483647 w 144"/>
                <a:gd name="T29" fmla="*/ 0 h 157"/>
                <a:gd name="T30" fmla="*/ 2147483647 w 144"/>
                <a:gd name="T31" fmla="*/ 2147483647 h 157"/>
                <a:gd name="T32" fmla="*/ 2147483647 w 144"/>
                <a:gd name="T33" fmla="*/ 2147483647 h 157"/>
                <a:gd name="T34" fmla="*/ 2147483647 w 144"/>
                <a:gd name="T35" fmla="*/ 2147483647 h 157"/>
                <a:gd name="T36" fmla="*/ 2147483647 w 144"/>
                <a:gd name="T37" fmla="*/ 2147483647 h 157"/>
                <a:gd name="T38" fmla="*/ 0 w 144"/>
                <a:gd name="T39" fmla="*/ 2147483647 h 157"/>
                <a:gd name="T40" fmla="*/ 0 w 144"/>
                <a:gd name="T41" fmla="*/ 2147483647 h 157"/>
                <a:gd name="T42" fmla="*/ 2147483647 w 144"/>
                <a:gd name="T43" fmla="*/ 2147483647 h 157"/>
                <a:gd name="T44" fmla="*/ 2147483647 w 144"/>
                <a:gd name="T45" fmla="*/ 2147483647 h 157"/>
                <a:gd name="T46" fmla="*/ 2147483647 w 144"/>
                <a:gd name="T47" fmla="*/ 2147483647 h 157"/>
                <a:gd name="T48" fmla="*/ 2147483647 w 144"/>
                <a:gd name="T49" fmla="*/ 2147483647 h 157"/>
                <a:gd name="T50" fmla="*/ 2147483647 w 144"/>
                <a:gd name="T51" fmla="*/ 2147483647 h 157"/>
                <a:gd name="T52" fmla="*/ 2147483647 w 144"/>
                <a:gd name="T53" fmla="*/ 2147483647 h 157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44"/>
                <a:gd name="T82" fmla="*/ 0 h 157"/>
                <a:gd name="T83" fmla="*/ 144 w 144"/>
                <a:gd name="T84" fmla="*/ 157 h 157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44" h="157">
                  <a:moveTo>
                    <a:pt x="43" y="154"/>
                  </a:moveTo>
                  <a:cubicBezTo>
                    <a:pt x="35" y="153"/>
                    <a:pt x="32" y="149"/>
                    <a:pt x="32" y="142"/>
                  </a:cubicBezTo>
                  <a:cubicBezTo>
                    <a:pt x="32" y="138"/>
                    <a:pt x="33" y="133"/>
                    <a:pt x="35" y="126"/>
                  </a:cubicBezTo>
                  <a:lnTo>
                    <a:pt x="48" y="87"/>
                  </a:lnTo>
                  <a:cubicBezTo>
                    <a:pt x="84" y="92"/>
                    <a:pt x="105" y="114"/>
                    <a:pt x="105" y="139"/>
                  </a:cubicBezTo>
                  <a:cubicBezTo>
                    <a:pt x="105" y="147"/>
                    <a:pt x="102" y="151"/>
                    <a:pt x="96" y="154"/>
                  </a:cubicBezTo>
                  <a:lnTo>
                    <a:pt x="96" y="157"/>
                  </a:lnTo>
                  <a:lnTo>
                    <a:pt x="144" y="157"/>
                  </a:lnTo>
                  <a:lnTo>
                    <a:pt x="144" y="154"/>
                  </a:lnTo>
                  <a:cubicBezTo>
                    <a:pt x="135" y="153"/>
                    <a:pt x="132" y="145"/>
                    <a:pt x="128" y="130"/>
                  </a:cubicBezTo>
                  <a:lnTo>
                    <a:pt x="93" y="18"/>
                  </a:lnTo>
                  <a:cubicBezTo>
                    <a:pt x="92" y="16"/>
                    <a:pt x="92" y="14"/>
                    <a:pt x="92" y="12"/>
                  </a:cubicBezTo>
                  <a:cubicBezTo>
                    <a:pt x="92" y="8"/>
                    <a:pt x="93" y="6"/>
                    <a:pt x="97" y="4"/>
                  </a:cubicBezTo>
                  <a:lnTo>
                    <a:pt x="97" y="0"/>
                  </a:lnTo>
                  <a:lnTo>
                    <a:pt x="52" y="0"/>
                  </a:lnTo>
                  <a:lnTo>
                    <a:pt x="52" y="4"/>
                  </a:lnTo>
                  <a:cubicBezTo>
                    <a:pt x="56" y="6"/>
                    <a:pt x="58" y="8"/>
                    <a:pt x="58" y="12"/>
                  </a:cubicBezTo>
                  <a:cubicBezTo>
                    <a:pt x="58" y="14"/>
                    <a:pt x="58" y="16"/>
                    <a:pt x="57" y="18"/>
                  </a:cubicBezTo>
                  <a:lnTo>
                    <a:pt x="22" y="124"/>
                  </a:lnTo>
                  <a:cubicBezTo>
                    <a:pt x="17" y="140"/>
                    <a:pt x="13" y="151"/>
                    <a:pt x="0" y="154"/>
                  </a:cubicBezTo>
                  <a:lnTo>
                    <a:pt x="0" y="157"/>
                  </a:lnTo>
                  <a:lnTo>
                    <a:pt x="43" y="157"/>
                  </a:lnTo>
                  <a:lnTo>
                    <a:pt x="43" y="154"/>
                  </a:lnTo>
                  <a:close/>
                  <a:moveTo>
                    <a:pt x="51" y="75"/>
                  </a:moveTo>
                  <a:lnTo>
                    <a:pt x="69" y="20"/>
                  </a:lnTo>
                  <a:lnTo>
                    <a:pt x="91" y="91"/>
                  </a:lnTo>
                  <a:cubicBezTo>
                    <a:pt x="80" y="80"/>
                    <a:pt x="67" y="77"/>
                    <a:pt x="51" y="7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8" name="Freeform 23"/>
            <p:cNvSpPr>
              <a:spLocks noEditPoints="1"/>
            </p:cNvSpPr>
            <p:nvPr/>
          </p:nvSpPr>
          <p:spPr bwMode="auto">
            <a:xfrm>
              <a:off x="964" y="2501"/>
              <a:ext cx="538" cy="588"/>
            </a:xfrm>
            <a:custGeom>
              <a:avLst/>
              <a:gdLst>
                <a:gd name="T0" fmla="*/ 2147483647 w 144"/>
                <a:gd name="T1" fmla="*/ 2147483647 h 157"/>
                <a:gd name="T2" fmla="*/ 2147483647 w 144"/>
                <a:gd name="T3" fmla="*/ 2147483647 h 157"/>
                <a:gd name="T4" fmla="*/ 2147483647 w 144"/>
                <a:gd name="T5" fmla="*/ 2147483647 h 157"/>
                <a:gd name="T6" fmla="*/ 2147483647 w 144"/>
                <a:gd name="T7" fmla="*/ 2147483647 h 157"/>
                <a:gd name="T8" fmla="*/ 2147483647 w 144"/>
                <a:gd name="T9" fmla="*/ 2147483647 h 157"/>
                <a:gd name="T10" fmla="*/ 2147483647 w 144"/>
                <a:gd name="T11" fmla="*/ 2147483647 h 157"/>
                <a:gd name="T12" fmla="*/ 2147483647 w 144"/>
                <a:gd name="T13" fmla="*/ 2147483647 h 157"/>
                <a:gd name="T14" fmla="*/ 2147483647 w 144"/>
                <a:gd name="T15" fmla="*/ 2147483647 h 157"/>
                <a:gd name="T16" fmla="*/ 2147483647 w 144"/>
                <a:gd name="T17" fmla="*/ 2147483647 h 157"/>
                <a:gd name="T18" fmla="*/ 2147483647 w 144"/>
                <a:gd name="T19" fmla="*/ 2147483647 h 157"/>
                <a:gd name="T20" fmla="*/ 2147483647 w 144"/>
                <a:gd name="T21" fmla="*/ 2147483647 h 157"/>
                <a:gd name="T22" fmla="*/ 2147483647 w 144"/>
                <a:gd name="T23" fmla="*/ 2147483647 h 157"/>
                <a:gd name="T24" fmla="*/ 2147483647 w 144"/>
                <a:gd name="T25" fmla="*/ 2147483647 h 157"/>
                <a:gd name="T26" fmla="*/ 2147483647 w 144"/>
                <a:gd name="T27" fmla="*/ 0 h 157"/>
                <a:gd name="T28" fmla="*/ 2147483647 w 144"/>
                <a:gd name="T29" fmla="*/ 0 h 157"/>
                <a:gd name="T30" fmla="*/ 2147483647 w 144"/>
                <a:gd name="T31" fmla="*/ 2147483647 h 157"/>
                <a:gd name="T32" fmla="*/ 2147483647 w 144"/>
                <a:gd name="T33" fmla="*/ 2147483647 h 157"/>
                <a:gd name="T34" fmla="*/ 2147483647 w 144"/>
                <a:gd name="T35" fmla="*/ 2147483647 h 157"/>
                <a:gd name="T36" fmla="*/ 2147483647 w 144"/>
                <a:gd name="T37" fmla="*/ 2147483647 h 157"/>
                <a:gd name="T38" fmla="*/ 0 w 144"/>
                <a:gd name="T39" fmla="*/ 2147483647 h 157"/>
                <a:gd name="T40" fmla="*/ 0 w 144"/>
                <a:gd name="T41" fmla="*/ 2147483647 h 157"/>
                <a:gd name="T42" fmla="*/ 2147483647 w 144"/>
                <a:gd name="T43" fmla="*/ 2147483647 h 157"/>
                <a:gd name="T44" fmla="*/ 2147483647 w 144"/>
                <a:gd name="T45" fmla="*/ 2147483647 h 157"/>
                <a:gd name="T46" fmla="*/ 2147483647 w 144"/>
                <a:gd name="T47" fmla="*/ 2147483647 h 157"/>
                <a:gd name="T48" fmla="*/ 2147483647 w 144"/>
                <a:gd name="T49" fmla="*/ 2147483647 h 157"/>
                <a:gd name="T50" fmla="*/ 2147483647 w 144"/>
                <a:gd name="T51" fmla="*/ 2147483647 h 157"/>
                <a:gd name="T52" fmla="*/ 2147483647 w 144"/>
                <a:gd name="T53" fmla="*/ 2147483647 h 157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44"/>
                <a:gd name="T82" fmla="*/ 0 h 157"/>
                <a:gd name="T83" fmla="*/ 144 w 144"/>
                <a:gd name="T84" fmla="*/ 157 h 157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44" h="157">
                  <a:moveTo>
                    <a:pt x="43" y="154"/>
                  </a:moveTo>
                  <a:cubicBezTo>
                    <a:pt x="35" y="153"/>
                    <a:pt x="32" y="149"/>
                    <a:pt x="32" y="142"/>
                  </a:cubicBezTo>
                  <a:cubicBezTo>
                    <a:pt x="32" y="138"/>
                    <a:pt x="33" y="133"/>
                    <a:pt x="35" y="126"/>
                  </a:cubicBezTo>
                  <a:lnTo>
                    <a:pt x="48" y="87"/>
                  </a:lnTo>
                  <a:cubicBezTo>
                    <a:pt x="84" y="92"/>
                    <a:pt x="104" y="114"/>
                    <a:pt x="104" y="139"/>
                  </a:cubicBezTo>
                  <a:cubicBezTo>
                    <a:pt x="104" y="147"/>
                    <a:pt x="102" y="151"/>
                    <a:pt x="96" y="154"/>
                  </a:cubicBezTo>
                  <a:lnTo>
                    <a:pt x="96" y="157"/>
                  </a:lnTo>
                  <a:lnTo>
                    <a:pt x="144" y="157"/>
                  </a:lnTo>
                  <a:lnTo>
                    <a:pt x="144" y="154"/>
                  </a:lnTo>
                  <a:cubicBezTo>
                    <a:pt x="135" y="153"/>
                    <a:pt x="132" y="145"/>
                    <a:pt x="128" y="130"/>
                  </a:cubicBezTo>
                  <a:lnTo>
                    <a:pt x="93" y="18"/>
                  </a:lnTo>
                  <a:cubicBezTo>
                    <a:pt x="92" y="16"/>
                    <a:pt x="92" y="14"/>
                    <a:pt x="92" y="12"/>
                  </a:cubicBezTo>
                  <a:cubicBezTo>
                    <a:pt x="92" y="8"/>
                    <a:pt x="93" y="6"/>
                    <a:pt x="97" y="4"/>
                  </a:cubicBezTo>
                  <a:lnTo>
                    <a:pt x="97" y="0"/>
                  </a:lnTo>
                  <a:lnTo>
                    <a:pt x="52" y="0"/>
                  </a:lnTo>
                  <a:lnTo>
                    <a:pt x="52" y="4"/>
                  </a:lnTo>
                  <a:cubicBezTo>
                    <a:pt x="56" y="6"/>
                    <a:pt x="58" y="8"/>
                    <a:pt x="58" y="12"/>
                  </a:cubicBezTo>
                  <a:cubicBezTo>
                    <a:pt x="58" y="14"/>
                    <a:pt x="58" y="16"/>
                    <a:pt x="57" y="18"/>
                  </a:cubicBezTo>
                  <a:lnTo>
                    <a:pt x="22" y="124"/>
                  </a:lnTo>
                  <a:cubicBezTo>
                    <a:pt x="17" y="140"/>
                    <a:pt x="13" y="151"/>
                    <a:pt x="0" y="154"/>
                  </a:cubicBezTo>
                  <a:lnTo>
                    <a:pt x="0" y="157"/>
                  </a:lnTo>
                  <a:lnTo>
                    <a:pt x="43" y="157"/>
                  </a:lnTo>
                  <a:lnTo>
                    <a:pt x="43" y="154"/>
                  </a:lnTo>
                  <a:close/>
                  <a:moveTo>
                    <a:pt x="51" y="75"/>
                  </a:moveTo>
                  <a:lnTo>
                    <a:pt x="69" y="20"/>
                  </a:lnTo>
                  <a:lnTo>
                    <a:pt x="91" y="91"/>
                  </a:lnTo>
                  <a:cubicBezTo>
                    <a:pt x="80" y="80"/>
                    <a:pt x="67" y="77"/>
                    <a:pt x="51" y="7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9" name="Freeform 24"/>
            <p:cNvSpPr>
              <a:spLocks/>
            </p:cNvSpPr>
            <p:nvPr/>
          </p:nvSpPr>
          <p:spPr bwMode="auto">
            <a:xfrm>
              <a:off x="4150" y="1978"/>
              <a:ext cx="198" cy="609"/>
            </a:xfrm>
            <a:custGeom>
              <a:avLst/>
              <a:gdLst>
                <a:gd name="T0" fmla="*/ 2147483647 w 53"/>
                <a:gd name="T1" fmla="*/ 0 h 163"/>
                <a:gd name="T2" fmla="*/ 0 w 53"/>
                <a:gd name="T3" fmla="*/ 2147483647 h 163"/>
                <a:gd name="T4" fmla="*/ 0 w 53"/>
                <a:gd name="T5" fmla="*/ 2147483647 h 163"/>
                <a:gd name="T6" fmla="*/ 2147483647 w 53"/>
                <a:gd name="T7" fmla="*/ 2147483647 h 163"/>
                <a:gd name="T8" fmla="*/ 2147483647 w 53"/>
                <a:gd name="T9" fmla="*/ 2147483647 h 163"/>
                <a:gd name="T10" fmla="*/ 0 w 53"/>
                <a:gd name="T11" fmla="*/ 2147483647 h 163"/>
                <a:gd name="T12" fmla="*/ 0 w 53"/>
                <a:gd name="T13" fmla="*/ 2147483647 h 163"/>
                <a:gd name="T14" fmla="*/ 2147483647 w 53"/>
                <a:gd name="T15" fmla="*/ 2147483647 h 163"/>
                <a:gd name="T16" fmla="*/ 2147483647 w 53"/>
                <a:gd name="T17" fmla="*/ 2147483647 h 163"/>
                <a:gd name="T18" fmla="*/ 2147483647 w 53"/>
                <a:gd name="T19" fmla="*/ 2147483647 h 163"/>
                <a:gd name="T20" fmla="*/ 2147483647 w 53"/>
                <a:gd name="T21" fmla="*/ 0 h 16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3"/>
                <a:gd name="T34" fmla="*/ 0 h 163"/>
                <a:gd name="T35" fmla="*/ 53 w 53"/>
                <a:gd name="T36" fmla="*/ 163 h 16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3" h="163">
                  <a:moveTo>
                    <a:pt x="39" y="0"/>
                  </a:moveTo>
                  <a:lnTo>
                    <a:pt x="0" y="6"/>
                  </a:lnTo>
                  <a:lnTo>
                    <a:pt x="0" y="7"/>
                  </a:lnTo>
                  <a:cubicBezTo>
                    <a:pt x="15" y="9"/>
                    <a:pt x="15" y="24"/>
                    <a:pt x="15" y="38"/>
                  </a:cubicBezTo>
                  <a:lnTo>
                    <a:pt x="15" y="131"/>
                  </a:lnTo>
                  <a:cubicBezTo>
                    <a:pt x="15" y="144"/>
                    <a:pt x="15" y="159"/>
                    <a:pt x="0" y="160"/>
                  </a:cubicBezTo>
                  <a:lnTo>
                    <a:pt x="0" y="163"/>
                  </a:lnTo>
                  <a:lnTo>
                    <a:pt x="53" y="163"/>
                  </a:lnTo>
                  <a:lnTo>
                    <a:pt x="53" y="160"/>
                  </a:lnTo>
                  <a:cubicBezTo>
                    <a:pt x="39" y="159"/>
                    <a:pt x="39" y="145"/>
                    <a:pt x="39" y="131"/>
                  </a:cubicBezTo>
                  <a:lnTo>
                    <a:pt x="3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0" name="Freeform 25"/>
            <p:cNvSpPr>
              <a:spLocks/>
            </p:cNvSpPr>
            <p:nvPr/>
          </p:nvSpPr>
          <p:spPr bwMode="auto">
            <a:xfrm>
              <a:off x="4157" y="1783"/>
              <a:ext cx="154" cy="165"/>
            </a:xfrm>
            <a:custGeom>
              <a:avLst/>
              <a:gdLst>
                <a:gd name="T0" fmla="*/ 0 w 41"/>
                <a:gd name="T1" fmla="*/ 2147483647 h 44"/>
                <a:gd name="T2" fmla="*/ 2147483647 w 41"/>
                <a:gd name="T3" fmla="*/ 2147483647 h 44"/>
                <a:gd name="T4" fmla="*/ 2147483647 w 41"/>
                <a:gd name="T5" fmla="*/ 2147483647 h 44"/>
                <a:gd name="T6" fmla="*/ 2147483647 w 41"/>
                <a:gd name="T7" fmla="*/ 0 h 44"/>
                <a:gd name="T8" fmla="*/ 0 w 41"/>
                <a:gd name="T9" fmla="*/ 2147483647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1"/>
                <a:gd name="T16" fmla="*/ 0 h 44"/>
                <a:gd name="T17" fmla="*/ 41 w 41"/>
                <a:gd name="T18" fmla="*/ 44 h 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1" h="44">
                  <a:moveTo>
                    <a:pt x="0" y="22"/>
                  </a:moveTo>
                  <a:cubicBezTo>
                    <a:pt x="0" y="34"/>
                    <a:pt x="8" y="44"/>
                    <a:pt x="21" y="44"/>
                  </a:cubicBezTo>
                  <a:cubicBezTo>
                    <a:pt x="33" y="44"/>
                    <a:pt x="41" y="32"/>
                    <a:pt x="41" y="21"/>
                  </a:cubicBezTo>
                  <a:cubicBezTo>
                    <a:pt x="41" y="10"/>
                    <a:pt x="32" y="0"/>
                    <a:pt x="21" y="0"/>
                  </a:cubicBezTo>
                  <a:cubicBezTo>
                    <a:pt x="7" y="0"/>
                    <a:pt x="0" y="9"/>
                    <a:pt x="0" y="2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1" name="Freeform 26"/>
            <p:cNvSpPr>
              <a:spLocks/>
            </p:cNvSpPr>
            <p:nvPr/>
          </p:nvSpPr>
          <p:spPr bwMode="auto">
            <a:xfrm>
              <a:off x="1465" y="2486"/>
              <a:ext cx="493" cy="618"/>
            </a:xfrm>
            <a:custGeom>
              <a:avLst/>
              <a:gdLst>
                <a:gd name="T0" fmla="*/ 2147483647 w 132"/>
                <a:gd name="T1" fmla="*/ 2147483647 h 165"/>
                <a:gd name="T2" fmla="*/ 2147483647 w 132"/>
                <a:gd name="T3" fmla="*/ 2147483647 h 165"/>
                <a:gd name="T4" fmla="*/ 2147483647 w 132"/>
                <a:gd name="T5" fmla="*/ 2147483647 h 165"/>
                <a:gd name="T6" fmla="*/ 2147483647 w 132"/>
                <a:gd name="T7" fmla="*/ 2147483647 h 165"/>
                <a:gd name="T8" fmla="*/ 2147483647 w 132"/>
                <a:gd name="T9" fmla="*/ 2147483647 h 165"/>
                <a:gd name="T10" fmla="*/ 2147483647 w 132"/>
                <a:gd name="T11" fmla="*/ 2147483647 h 165"/>
                <a:gd name="T12" fmla="*/ 2147483647 w 132"/>
                <a:gd name="T13" fmla="*/ 0 h 165"/>
                <a:gd name="T14" fmla="*/ 2147483647 w 132"/>
                <a:gd name="T15" fmla="*/ 2147483647 h 165"/>
                <a:gd name="T16" fmla="*/ 2147483647 w 132"/>
                <a:gd name="T17" fmla="*/ 2147483647 h 165"/>
                <a:gd name="T18" fmla="*/ 0 w 132"/>
                <a:gd name="T19" fmla="*/ 2147483647 h 165"/>
                <a:gd name="T20" fmla="*/ 2147483647 w 132"/>
                <a:gd name="T21" fmla="*/ 2147483647 h 165"/>
                <a:gd name="T22" fmla="*/ 2147483647 w 132"/>
                <a:gd name="T23" fmla="*/ 2147483647 h 165"/>
                <a:gd name="T24" fmla="*/ 2147483647 w 132"/>
                <a:gd name="T25" fmla="*/ 2147483647 h 165"/>
                <a:gd name="T26" fmla="*/ 2147483647 w 132"/>
                <a:gd name="T27" fmla="*/ 2147483647 h 165"/>
                <a:gd name="T28" fmla="*/ 2147483647 w 132"/>
                <a:gd name="T29" fmla="*/ 2147483647 h 16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32"/>
                <a:gd name="T46" fmla="*/ 0 h 165"/>
                <a:gd name="T47" fmla="*/ 132 w 132"/>
                <a:gd name="T48" fmla="*/ 165 h 16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32" h="165">
                  <a:moveTo>
                    <a:pt x="128" y="113"/>
                  </a:moveTo>
                  <a:cubicBezTo>
                    <a:pt x="118" y="139"/>
                    <a:pt x="108" y="151"/>
                    <a:pt x="88" y="151"/>
                  </a:cubicBezTo>
                  <a:cubicBezTo>
                    <a:pt x="52" y="151"/>
                    <a:pt x="25" y="116"/>
                    <a:pt x="25" y="73"/>
                  </a:cubicBezTo>
                  <a:cubicBezTo>
                    <a:pt x="25" y="37"/>
                    <a:pt x="44" y="14"/>
                    <a:pt x="73" y="14"/>
                  </a:cubicBezTo>
                  <a:cubicBezTo>
                    <a:pt x="93" y="14"/>
                    <a:pt x="109" y="25"/>
                    <a:pt x="118" y="46"/>
                  </a:cubicBezTo>
                  <a:lnTo>
                    <a:pt x="121" y="46"/>
                  </a:lnTo>
                  <a:lnTo>
                    <a:pt x="111" y="0"/>
                  </a:lnTo>
                  <a:cubicBezTo>
                    <a:pt x="107" y="3"/>
                    <a:pt x="103" y="4"/>
                    <a:pt x="99" y="4"/>
                  </a:cubicBezTo>
                  <a:cubicBezTo>
                    <a:pt x="91" y="4"/>
                    <a:pt x="80" y="1"/>
                    <a:pt x="67" y="1"/>
                  </a:cubicBezTo>
                  <a:cubicBezTo>
                    <a:pt x="25" y="1"/>
                    <a:pt x="0" y="28"/>
                    <a:pt x="0" y="75"/>
                  </a:cubicBezTo>
                  <a:cubicBezTo>
                    <a:pt x="0" y="129"/>
                    <a:pt x="30" y="165"/>
                    <a:pt x="82" y="165"/>
                  </a:cubicBezTo>
                  <a:cubicBezTo>
                    <a:pt x="91" y="165"/>
                    <a:pt x="95" y="163"/>
                    <a:pt x="104" y="163"/>
                  </a:cubicBezTo>
                  <a:cubicBezTo>
                    <a:pt x="106" y="163"/>
                    <a:pt x="110" y="163"/>
                    <a:pt x="114" y="164"/>
                  </a:cubicBezTo>
                  <a:lnTo>
                    <a:pt x="132" y="113"/>
                  </a:lnTo>
                  <a:lnTo>
                    <a:pt x="128" y="11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2" name="Freeform 27"/>
            <p:cNvSpPr>
              <a:spLocks/>
            </p:cNvSpPr>
            <p:nvPr/>
          </p:nvSpPr>
          <p:spPr bwMode="auto">
            <a:xfrm>
              <a:off x="3035" y="2486"/>
              <a:ext cx="460" cy="614"/>
            </a:xfrm>
            <a:custGeom>
              <a:avLst/>
              <a:gdLst>
                <a:gd name="T0" fmla="*/ 0 w 123"/>
                <a:gd name="T1" fmla="*/ 2147483647 h 164"/>
                <a:gd name="T2" fmla="*/ 2147483647 w 123"/>
                <a:gd name="T3" fmla="*/ 2147483647 h 164"/>
                <a:gd name="T4" fmla="*/ 2147483647 w 123"/>
                <a:gd name="T5" fmla="*/ 2147483647 h 164"/>
                <a:gd name="T6" fmla="*/ 2147483647 w 123"/>
                <a:gd name="T7" fmla="*/ 2147483647 h 164"/>
                <a:gd name="T8" fmla="*/ 2147483647 w 123"/>
                <a:gd name="T9" fmla="*/ 2147483647 h 164"/>
                <a:gd name="T10" fmla="*/ 2147483647 w 123"/>
                <a:gd name="T11" fmla="*/ 2147483647 h 164"/>
                <a:gd name="T12" fmla="*/ 2147483647 w 123"/>
                <a:gd name="T13" fmla="*/ 2147483647 h 164"/>
                <a:gd name="T14" fmla="*/ 2147483647 w 123"/>
                <a:gd name="T15" fmla="*/ 2147483647 h 164"/>
                <a:gd name="T16" fmla="*/ 2147483647 w 123"/>
                <a:gd name="T17" fmla="*/ 2147483647 h 164"/>
                <a:gd name="T18" fmla="*/ 2147483647 w 123"/>
                <a:gd name="T19" fmla="*/ 2147483647 h 164"/>
                <a:gd name="T20" fmla="*/ 2147483647 w 123"/>
                <a:gd name="T21" fmla="*/ 2147483647 h 164"/>
                <a:gd name="T22" fmla="*/ 2147483647 w 123"/>
                <a:gd name="T23" fmla="*/ 2147483647 h 164"/>
                <a:gd name="T24" fmla="*/ 2147483647 w 123"/>
                <a:gd name="T25" fmla="*/ 2147483647 h 164"/>
                <a:gd name="T26" fmla="*/ 2147483647 w 123"/>
                <a:gd name="T27" fmla="*/ 2147483647 h 164"/>
                <a:gd name="T28" fmla="*/ 2147483647 w 123"/>
                <a:gd name="T29" fmla="*/ 2147483647 h 164"/>
                <a:gd name="T30" fmla="*/ 2147483647 w 123"/>
                <a:gd name="T31" fmla="*/ 2147483647 h 164"/>
                <a:gd name="T32" fmla="*/ 2147483647 w 123"/>
                <a:gd name="T33" fmla="*/ 2147483647 h 164"/>
                <a:gd name="T34" fmla="*/ 2147483647 w 123"/>
                <a:gd name="T35" fmla="*/ 2147483647 h 164"/>
                <a:gd name="T36" fmla="*/ 2147483647 w 123"/>
                <a:gd name="T37" fmla="*/ 2147483647 h 164"/>
                <a:gd name="T38" fmla="*/ 2147483647 w 123"/>
                <a:gd name="T39" fmla="*/ 0 h 164"/>
                <a:gd name="T40" fmla="*/ 2147483647 w 123"/>
                <a:gd name="T41" fmla="*/ 2147483647 h 164"/>
                <a:gd name="T42" fmla="*/ 0 w 123"/>
                <a:gd name="T43" fmla="*/ 2147483647 h 164"/>
                <a:gd name="T44" fmla="*/ 0 w 123"/>
                <a:gd name="T45" fmla="*/ 2147483647 h 164"/>
                <a:gd name="T46" fmla="*/ 2147483647 w 123"/>
                <a:gd name="T47" fmla="*/ 2147483647 h 164"/>
                <a:gd name="T48" fmla="*/ 2147483647 w 123"/>
                <a:gd name="T49" fmla="*/ 2147483647 h 164"/>
                <a:gd name="T50" fmla="*/ 0 w 123"/>
                <a:gd name="T51" fmla="*/ 2147483647 h 164"/>
                <a:gd name="T52" fmla="*/ 0 w 123"/>
                <a:gd name="T53" fmla="*/ 2147483647 h 16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23"/>
                <a:gd name="T82" fmla="*/ 0 h 164"/>
                <a:gd name="T83" fmla="*/ 123 w 123"/>
                <a:gd name="T84" fmla="*/ 164 h 16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23" h="164">
                  <a:moveTo>
                    <a:pt x="0" y="161"/>
                  </a:moveTo>
                  <a:lnTo>
                    <a:pt x="92" y="161"/>
                  </a:lnTo>
                  <a:cubicBezTo>
                    <a:pt x="97" y="161"/>
                    <a:pt x="101" y="161"/>
                    <a:pt x="105" y="164"/>
                  </a:cubicBezTo>
                  <a:lnTo>
                    <a:pt x="123" y="103"/>
                  </a:lnTo>
                  <a:lnTo>
                    <a:pt x="120" y="103"/>
                  </a:lnTo>
                  <a:cubicBezTo>
                    <a:pt x="106" y="134"/>
                    <a:pt x="85" y="150"/>
                    <a:pt x="60" y="150"/>
                  </a:cubicBezTo>
                  <a:cubicBezTo>
                    <a:pt x="39" y="150"/>
                    <a:pt x="38" y="143"/>
                    <a:pt x="38" y="126"/>
                  </a:cubicBezTo>
                  <a:lnTo>
                    <a:pt x="38" y="60"/>
                  </a:lnTo>
                  <a:lnTo>
                    <a:pt x="50" y="60"/>
                  </a:lnTo>
                  <a:cubicBezTo>
                    <a:pt x="69" y="60"/>
                    <a:pt x="77" y="66"/>
                    <a:pt x="84" y="88"/>
                  </a:cubicBezTo>
                  <a:lnTo>
                    <a:pt x="87" y="88"/>
                  </a:lnTo>
                  <a:lnTo>
                    <a:pt x="79" y="33"/>
                  </a:lnTo>
                  <a:lnTo>
                    <a:pt x="76" y="33"/>
                  </a:lnTo>
                  <a:cubicBezTo>
                    <a:pt x="74" y="46"/>
                    <a:pt x="68" y="48"/>
                    <a:pt x="53" y="48"/>
                  </a:cubicBezTo>
                  <a:lnTo>
                    <a:pt x="38" y="48"/>
                  </a:lnTo>
                  <a:lnTo>
                    <a:pt x="38" y="34"/>
                  </a:lnTo>
                  <a:cubicBezTo>
                    <a:pt x="38" y="19"/>
                    <a:pt x="40" y="16"/>
                    <a:pt x="55" y="16"/>
                  </a:cubicBezTo>
                  <a:cubicBezTo>
                    <a:pt x="79" y="16"/>
                    <a:pt x="99" y="30"/>
                    <a:pt x="107" y="51"/>
                  </a:cubicBezTo>
                  <a:lnTo>
                    <a:pt x="110" y="51"/>
                  </a:lnTo>
                  <a:lnTo>
                    <a:pt x="99" y="0"/>
                  </a:lnTo>
                  <a:cubicBezTo>
                    <a:pt x="97" y="3"/>
                    <a:pt x="92" y="4"/>
                    <a:pt x="86" y="4"/>
                  </a:cubicBezTo>
                  <a:lnTo>
                    <a:pt x="0" y="4"/>
                  </a:lnTo>
                  <a:lnTo>
                    <a:pt x="0" y="8"/>
                  </a:lnTo>
                  <a:cubicBezTo>
                    <a:pt x="12" y="9"/>
                    <a:pt x="13" y="17"/>
                    <a:pt x="13" y="35"/>
                  </a:cubicBezTo>
                  <a:lnTo>
                    <a:pt x="13" y="131"/>
                  </a:lnTo>
                  <a:cubicBezTo>
                    <a:pt x="13" y="148"/>
                    <a:pt x="12" y="157"/>
                    <a:pt x="0" y="158"/>
                  </a:cubicBezTo>
                  <a:lnTo>
                    <a:pt x="0" y="1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3" name="Freeform 28"/>
            <p:cNvSpPr>
              <a:spLocks/>
            </p:cNvSpPr>
            <p:nvPr/>
          </p:nvSpPr>
          <p:spPr bwMode="auto">
            <a:xfrm>
              <a:off x="3521" y="2501"/>
              <a:ext cx="603" cy="588"/>
            </a:xfrm>
            <a:custGeom>
              <a:avLst/>
              <a:gdLst>
                <a:gd name="T0" fmla="*/ 2147483647 w 161"/>
                <a:gd name="T1" fmla="*/ 2147483647 h 157"/>
                <a:gd name="T2" fmla="*/ 2147483647 w 161"/>
                <a:gd name="T3" fmla="*/ 2147483647 h 157"/>
                <a:gd name="T4" fmla="*/ 2147483647 w 161"/>
                <a:gd name="T5" fmla="*/ 2147483647 h 157"/>
                <a:gd name="T6" fmla="*/ 2147483647 w 161"/>
                <a:gd name="T7" fmla="*/ 2147483647 h 157"/>
                <a:gd name="T8" fmla="*/ 2147483647 w 161"/>
                <a:gd name="T9" fmla="*/ 2147483647 h 157"/>
                <a:gd name="T10" fmla="*/ 2147483647 w 161"/>
                <a:gd name="T11" fmla="*/ 0 h 157"/>
                <a:gd name="T12" fmla="*/ 0 w 161"/>
                <a:gd name="T13" fmla="*/ 0 h 157"/>
                <a:gd name="T14" fmla="*/ 0 w 161"/>
                <a:gd name="T15" fmla="*/ 2147483647 h 157"/>
                <a:gd name="T16" fmla="*/ 2147483647 w 161"/>
                <a:gd name="T17" fmla="*/ 2147483647 h 157"/>
                <a:gd name="T18" fmla="*/ 2147483647 w 161"/>
                <a:gd name="T19" fmla="*/ 2147483647 h 157"/>
                <a:gd name="T20" fmla="*/ 0 w 161"/>
                <a:gd name="T21" fmla="*/ 2147483647 h 157"/>
                <a:gd name="T22" fmla="*/ 0 w 161"/>
                <a:gd name="T23" fmla="*/ 2147483647 h 157"/>
                <a:gd name="T24" fmla="*/ 2147483647 w 161"/>
                <a:gd name="T25" fmla="*/ 2147483647 h 157"/>
                <a:gd name="T26" fmla="*/ 2147483647 w 161"/>
                <a:gd name="T27" fmla="*/ 2147483647 h 157"/>
                <a:gd name="T28" fmla="*/ 2147483647 w 161"/>
                <a:gd name="T29" fmla="*/ 2147483647 h 157"/>
                <a:gd name="T30" fmla="*/ 2147483647 w 161"/>
                <a:gd name="T31" fmla="*/ 2147483647 h 157"/>
                <a:gd name="T32" fmla="*/ 2147483647 w 161"/>
                <a:gd name="T33" fmla="*/ 2147483647 h 157"/>
                <a:gd name="T34" fmla="*/ 2147483647 w 161"/>
                <a:gd name="T35" fmla="*/ 2147483647 h 157"/>
                <a:gd name="T36" fmla="*/ 2147483647 w 161"/>
                <a:gd name="T37" fmla="*/ 2147483647 h 157"/>
                <a:gd name="T38" fmla="*/ 2147483647 w 161"/>
                <a:gd name="T39" fmla="*/ 2147483647 h 157"/>
                <a:gd name="T40" fmla="*/ 2147483647 w 161"/>
                <a:gd name="T41" fmla="*/ 2147483647 h 157"/>
                <a:gd name="T42" fmla="*/ 2147483647 w 161"/>
                <a:gd name="T43" fmla="*/ 2147483647 h 157"/>
                <a:gd name="T44" fmla="*/ 2147483647 w 161"/>
                <a:gd name="T45" fmla="*/ 2147483647 h 157"/>
                <a:gd name="T46" fmla="*/ 2147483647 w 161"/>
                <a:gd name="T47" fmla="*/ 2147483647 h 157"/>
                <a:gd name="T48" fmla="*/ 2147483647 w 161"/>
                <a:gd name="T49" fmla="*/ 2147483647 h 157"/>
                <a:gd name="T50" fmla="*/ 2147483647 w 161"/>
                <a:gd name="T51" fmla="*/ 2147483647 h 157"/>
                <a:gd name="T52" fmla="*/ 2147483647 w 161"/>
                <a:gd name="T53" fmla="*/ 0 h 157"/>
                <a:gd name="T54" fmla="*/ 2147483647 w 161"/>
                <a:gd name="T55" fmla="*/ 0 h 157"/>
                <a:gd name="T56" fmla="*/ 2147483647 w 161"/>
                <a:gd name="T57" fmla="*/ 2147483647 h 157"/>
                <a:gd name="T58" fmla="*/ 2147483647 w 161"/>
                <a:gd name="T59" fmla="*/ 2147483647 h 157"/>
                <a:gd name="T60" fmla="*/ 2147483647 w 161"/>
                <a:gd name="T61" fmla="*/ 2147483647 h 15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61"/>
                <a:gd name="T94" fmla="*/ 0 h 157"/>
                <a:gd name="T95" fmla="*/ 161 w 161"/>
                <a:gd name="T96" fmla="*/ 157 h 157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61" h="157">
                  <a:moveTo>
                    <a:pt x="111" y="18"/>
                  </a:moveTo>
                  <a:lnTo>
                    <a:pt x="79" y="108"/>
                  </a:lnTo>
                  <a:lnTo>
                    <a:pt x="51" y="18"/>
                  </a:lnTo>
                  <a:cubicBezTo>
                    <a:pt x="50" y="14"/>
                    <a:pt x="49" y="12"/>
                    <a:pt x="49" y="10"/>
                  </a:cubicBezTo>
                  <a:cubicBezTo>
                    <a:pt x="49" y="7"/>
                    <a:pt x="50" y="5"/>
                    <a:pt x="53" y="4"/>
                  </a:cubicBezTo>
                  <a:lnTo>
                    <a:pt x="53" y="0"/>
                  </a:lnTo>
                  <a:lnTo>
                    <a:pt x="0" y="0"/>
                  </a:lnTo>
                  <a:lnTo>
                    <a:pt x="0" y="4"/>
                  </a:lnTo>
                  <a:cubicBezTo>
                    <a:pt x="13" y="5"/>
                    <a:pt x="14" y="13"/>
                    <a:pt x="14" y="31"/>
                  </a:cubicBezTo>
                  <a:lnTo>
                    <a:pt x="14" y="127"/>
                  </a:lnTo>
                  <a:cubicBezTo>
                    <a:pt x="14" y="144"/>
                    <a:pt x="13" y="153"/>
                    <a:pt x="0" y="154"/>
                  </a:cubicBezTo>
                  <a:lnTo>
                    <a:pt x="0" y="157"/>
                  </a:lnTo>
                  <a:lnTo>
                    <a:pt x="41" y="157"/>
                  </a:lnTo>
                  <a:lnTo>
                    <a:pt x="41" y="154"/>
                  </a:lnTo>
                  <a:cubicBezTo>
                    <a:pt x="29" y="153"/>
                    <a:pt x="28" y="144"/>
                    <a:pt x="28" y="127"/>
                  </a:cubicBezTo>
                  <a:lnTo>
                    <a:pt x="28" y="20"/>
                  </a:lnTo>
                  <a:lnTo>
                    <a:pt x="74" y="156"/>
                  </a:lnTo>
                  <a:lnTo>
                    <a:pt x="123" y="18"/>
                  </a:lnTo>
                  <a:lnTo>
                    <a:pt x="123" y="127"/>
                  </a:lnTo>
                  <a:cubicBezTo>
                    <a:pt x="123" y="144"/>
                    <a:pt x="122" y="153"/>
                    <a:pt x="110" y="154"/>
                  </a:cubicBezTo>
                  <a:lnTo>
                    <a:pt x="110" y="157"/>
                  </a:lnTo>
                  <a:lnTo>
                    <a:pt x="161" y="157"/>
                  </a:lnTo>
                  <a:lnTo>
                    <a:pt x="161" y="154"/>
                  </a:lnTo>
                  <a:cubicBezTo>
                    <a:pt x="149" y="153"/>
                    <a:pt x="148" y="144"/>
                    <a:pt x="148" y="127"/>
                  </a:cubicBezTo>
                  <a:lnTo>
                    <a:pt x="148" y="31"/>
                  </a:lnTo>
                  <a:cubicBezTo>
                    <a:pt x="148" y="13"/>
                    <a:pt x="149" y="5"/>
                    <a:pt x="161" y="4"/>
                  </a:cubicBezTo>
                  <a:lnTo>
                    <a:pt x="161" y="0"/>
                  </a:lnTo>
                  <a:lnTo>
                    <a:pt x="108" y="0"/>
                  </a:lnTo>
                  <a:lnTo>
                    <a:pt x="108" y="4"/>
                  </a:lnTo>
                  <a:cubicBezTo>
                    <a:pt x="111" y="5"/>
                    <a:pt x="113" y="7"/>
                    <a:pt x="113" y="10"/>
                  </a:cubicBezTo>
                  <a:cubicBezTo>
                    <a:pt x="113" y="11"/>
                    <a:pt x="112" y="14"/>
                    <a:pt x="111" y="1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4" name="Freeform 29"/>
            <p:cNvSpPr>
              <a:spLocks/>
            </p:cNvSpPr>
            <p:nvPr/>
          </p:nvSpPr>
          <p:spPr bwMode="auto">
            <a:xfrm>
              <a:off x="1469" y="1215"/>
              <a:ext cx="2871" cy="942"/>
            </a:xfrm>
            <a:custGeom>
              <a:avLst/>
              <a:gdLst>
                <a:gd name="T0" fmla="*/ 0 w 768"/>
                <a:gd name="T1" fmla="*/ 2147483647 h 252"/>
                <a:gd name="T2" fmla="*/ 2147483647 w 768"/>
                <a:gd name="T3" fmla="*/ 0 h 252"/>
                <a:gd name="T4" fmla="*/ 2147483647 w 768"/>
                <a:gd name="T5" fmla="*/ 2147483647 h 252"/>
                <a:gd name="T6" fmla="*/ 2147483647 w 768"/>
                <a:gd name="T7" fmla="*/ 2147483647 h 252"/>
                <a:gd name="T8" fmla="*/ 0 w 768"/>
                <a:gd name="T9" fmla="*/ 2147483647 h 2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68"/>
                <a:gd name="T16" fmla="*/ 0 h 252"/>
                <a:gd name="T17" fmla="*/ 768 w 768"/>
                <a:gd name="T18" fmla="*/ 252 h 2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68" h="252">
                  <a:moveTo>
                    <a:pt x="0" y="124"/>
                  </a:moveTo>
                  <a:lnTo>
                    <a:pt x="381" y="0"/>
                  </a:lnTo>
                  <a:lnTo>
                    <a:pt x="768" y="124"/>
                  </a:lnTo>
                  <a:lnTo>
                    <a:pt x="386" y="252"/>
                  </a:lnTo>
                  <a:lnTo>
                    <a:pt x="0" y="1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5" name="Freeform 30"/>
            <p:cNvSpPr>
              <a:spLocks/>
            </p:cNvSpPr>
            <p:nvPr/>
          </p:nvSpPr>
          <p:spPr bwMode="auto">
            <a:xfrm>
              <a:off x="2003" y="1993"/>
              <a:ext cx="1799" cy="419"/>
            </a:xfrm>
            <a:custGeom>
              <a:avLst/>
              <a:gdLst>
                <a:gd name="T0" fmla="*/ 0 w 481"/>
                <a:gd name="T1" fmla="*/ 2147483647 h 112"/>
                <a:gd name="T2" fmla="*/ 0 w 481"/>
                <a:gd name="T3" fmla="*/ 0 h 112"/>
                <a:gd name="T4" fmla="*/ 2147483647 w 481"/>
                <a:gd name="T5" fmla="*/ 2147483647 h 112"/>
                <a:gd name="T6" fmla="*/ 2147483647 w 481"/>
                <a:gd name="T7" fmla="*/ 0 h 112"/>
                <a:gd name="T8" fmla="*/ 2147483647 w 481"/>
                <a:gd name="T9" fmla="*/ 2147483647 h 112"/>
                <a:gd name="T10" fmla="*/ 0 w 481"/>
                <a:gd name="T11" fmla="*/ 2147483647 h 1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81"/>
                <a:gd name="T19" fmla="*/ 0 h 112"/>
                <a:gd name="T20" fmla="*/ 481 w 481"/>
                <a:gd name="T21" fmla="*/ 112 h 11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81" h="112">
                  <a:moveTo>
                    <a:pt x="0" y="112"/>
                  </a:moveTo>
                  <a:lnTo>
                    <a:pt x="0" y="0"/>
                  </a:lnTo>
                  <a:lnTo>
                    <a:pt x="241" y="82"/>
                  </a:lnTo>
                  <a:lnTo>
                    <a:pt x="481" y="0"/>
                  </a:lnTo>
                  <a:lnTo>
                    <a:pt x="481" y="112"/>
                  </a:lnTo>
                  <a:lnTo>
                    <a:pt x="0" y="1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</p:grpSp>
      <p:pic>
        <p:nvPicPr>
          <p:cNvPr id="17" name="Рисунок 16"/>
          <p:cNvPicPr/>
          <p:nvPr/>
        </p:nvPicPr>
        <p:blipFill>
          <a:blip r:embed="rId3"/>
          <a:stretch>
            <a:fillRect/>
          </a:stretch>
        </p:blipFill>
        <p:spPr>
          <a:xfrm>
            <a:off x="4312227" y="3293909"/>
            <a:ext cx="4613564" cy="1537261"/>
          </a:xfrm>
          <a:prstGeom prst="rect">
            <a:avLst/>
          </a:prstGeom>
          <a:ln>
            <a:solidFill>
              <a:srgbClr val="3A5896"/>
            </a:solidFill>
          </a:ln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12227" y="1185643"/>
            <a:ext cx="4595924" cy="2004366"/>
          </a:xfrm>
          <a:prstGeom prst="rect">
            <a:avLst/>
          </a:prstGeom>
          <a:ln>
            <a:solidFill>
              <a:schemeClr val="tx2"/>
            </a:solidFill>
          </a:ln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12227" y="5036932"/>
            <a:ext cx="4623472" cy="1706768"/>
          </a:xfrm>
          <a:prstGeom prst="rect">
            <a:avLst/>
          </a:prstGeom>
          <a:ln>
            <a:solidFill>
              <a:srgbClr val="3A5896"/>
            </a:solidFill>
          </a:ln>
        </p:spPr>
      </p:pic>
    </p:spTree>
    <p:extLst>
      <p:ext uri="{BB962C8B-B14F-4D97-AF65-F5344CB8AC3E}">
        <p14:creationId xmlns:p14="http://schemas.microsoft.com/office/powerpoint/2010/main" val="3973901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6253" y="96041"/>
            <a:ext cx="8832272" cy="644188"/>
          </a:xfr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Выходные формы отчетов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/>
          <a:stretch>
            <a:fillRect/>
          </a:stretch>
        </p:blipFill>
        <p:spPr>
          <a:xfrm>
            <a:off x="250968" y="4441371"/>
            <a:ext cx="4372988" cy="2289935"/>
          </a:xfrm>
          <a:prstGeom prst="rect">
            <a:avLst/>
          </a:prstGeom>
          <a:ln>
            <a:solidFill>
              <a:srgbClr val="3A5896"/>
            </a:solidFill>
          </a:ln>
        </p:spPr>
      </p:pic>
      <p:pic>
        <p:nvPicPr>
          <p:cNvPr id="6" name="Рисунок 5"/>
          <p:cNvPicPr/>
          <p:nvPr/>
        </p:nvPicPr>
        <p:blipFill>
          <a:blip r:embed="rId3"/>
          <a:stretch>
            <a:fillRect/>
          </a:stretch>
        </p:blipFill>
        <p:spPr>
          <a:xfrm>
            <a:off x="250968" y="1372214"/>
            <a:ext cx="4372988" cy="2482813"/>
          </a:xfrm>
          <a:prstGeom prst="rect">
            <a:avLst/>
          </a:prstGeom>
          <a:ln>
            <a:solidFill>
              <a:srgbClr val="3A5896"/>
            </a:solidFill>
          </a:ln>
        </p:spPr>
      </p:pic>
      <p:pic>
        <p:nvPicPr>
          <p:cNvPr id="7" name="Рисунок 6"/>
          <p:cNvPicPr/>
          <p:nvPr/>
        </p:nvPicPr>
        <p:blipFill>
          <a:blip r:embed="rId4"/>
          <a:stretch>
            <a:fillRect/>
          </a:stretch>
        </p:blipFill>
        <p:spPr>
          <a:xfrm>
            <a:off x="4876800" y="1372214"/>
            <a:ext cx="4121725" cy="2482813"/>
          </a:xfrm>
          <a:prstGeom prst="rect">
            <a:avLst/>
          </a:prstGeom>
          <a:ln>
            <a:solidFill>
              <a:srgbClr val="3A5896"/>
            </a:solidFill>
          </a:ln>
        </p:spPr>
      </p:pic>
      <p:pic>
        <p:nvPicPr>
          <p:cNvPr id="8" name="Рисунок 7"/>
          <p:cNvPicPr/>
          <p:nvPr/>
        </p:nvPicPr>
        <p:blipFill>
          <a:blip r:embed="rId5"/>
          <a:stretch>
            <a:fillRect/>
          </a:stretch>
        </p:blipFill>
        <p:spPr>
          <a:xfrm>
            <a:off x="4876800" y="4436907"/>
            <a:ext cx="4121725" cy="2294400"/>
          </a:xfrm>
          <a:prstGeom prst="rect">
            <a:avLst/>
          </a:prstGeom>
          <a:ln>
            <a:solidFill>
              <a:srgbClr val="3A5896"/>
            </a:solidFill>
          </a:ln>
        </p:spPr>
      </p:pic>
      <p:grpSp>
        <p:nvGrpSpPr>
          <p:cNvPr id="9" name="Group 31"/>
          <p:cNvGrpSpPr>
            <a:grpSpLocks/>
          </p:cNvGrpSpPr>
          <p:nvPr/>
        </p:nvGrpSpPr>
        <p:grpSpPr bwMode="auto">
          <a:xfrm>
            <a:off x="7728857" y="156105"/>
            <a:ext cx="1124198" cy="497038"/>
            <a:chOff x="964" y="1215"/>
            <a:chExt cx="3829" cy="1889"/>
          </a:xfrm>
          <a:solidFill>
            <a:srgbClr val="0070C0"/>
          </a:solidFill>
        </p:grpSpPr>
        <p:sp>
          <p:nvSpPr>
            <p:cNvPr id="10" name="Freeform 20"/>
            <p:cNvSpPr>
              <a:spLocks noEditPoints="1"/>
            </p:cNvSpPr>
            <p:nvPr/>
          </p:nvSpPr>
          <p:spPr bwMode="auto">
            <a:xfrm>
              <a:off x="4254" y="2501"/>
              <a:ext cx="539" cy="588"/>
            </a:xfrm>
            <a:custGeom>
              <a:avLst/>
              <a:gdLst>
                <a:gd name="T0" fmla="*/ 2147483647 w 144"/>
                <a:gd name="T1" fmla="*/ 2147483647 h 157"/>
                <a:gd name="T2" fmla="*/ 2147483647 w 144"/>
                <a:gd name="T3" fmla="*/ 2147483647 h 157"/>
                <a:gd name="T4" fmla="*/ 2147483647 w 144"/>
                <a:gd name="T5" fmla="*/ 2147483647 h 157"/>
                <a:gd name="T6" fmla="*/ 2147483647 w 144"/>
                <a:gd name="T7" fmla="*/ 2147483647 h 157"/>
                <a:gd name="T8" fmla="*/ 2147483647 w 144"/>
                <a:gd name="T9" fmla="*/ 2147483647 h 157"/>
                <a:gd name="T10" fmla="*/ 2147483647 w 144"/>
                <a:gd name="T11" fmla="*/ 2147483647 h 157"/>
                <a:gd name="T12" fmla="*/ 2147483647 w 144"/>
                <a:gd name="T13" fmla="*/ 2147483647 h 157"/>
                <a:gd name="T14" fmla="*/ 2147483647 w 144"/>
                <a:gd name="T15" fmla="*/ 2147483647 h 157"/>
                <a:gd name="T16" fmla="*/ 2147483647 w 144"/>
                <a:gd name="T17" fmla="*/ 2147483647 h 157"/>
                <a:gd name="T18" fmla="*/ 2147483647 w 144"/>
                <a:gd name="T19" fmla="*/ 2147483647 h 157"/>
                <a:gd name="T20" fmla="*/ 2147483647 w 144"/>
                <a:gd name="T21" fmla="*/ 2147483647 h 157"/>
                <a:gd name="T22" fmla="*/ 2147483647 w 144"/>
                <a:gd name="T23" fmla="*/ 2147483647 h 157"/>
                <a:gd name="T24" fmla="*/ 2147483647 w 144"/>
                <a:gd name="T25" fmla="*/ 2147483647 h 157"/>
                <a:gd name="T26" fmla="*/ 2147483647 w 144"/>
                <a:gd name="T27" fmla="*/ 0 h 157"/>
                <a:gd name="T28" fmla="*/ 2147483647 w 144"/>
                <a:gd name="T29" fmla="*/ 0 h 157"/>
                <a:gd name="T30" fmla="*/ 2147483647 w 144"/>
                <a:gd name="T31" fmla="*/ 2147483647 h 157"/>
                <a:gd name="T32" fmla="*/ 2147483647 w 144"/>
                <a:gd name="T33" fmla="*/ 2147483647 h 157"/>
                <a:gd name="T34" fmla="*/ 2147483647 w 144"/>
                <a:gd name="T35" fmla="*/ 2147483647 h 157"/>
                <a:gd name="T36" fmla="*/ 2147483647 w 144"/>
                <a:gd name="T37" fmla="*/ 2147483647 h 157"/>
                <a:gd name="T38" fmla="*/ 0 w 144"/>
                <a:gd name="T39" fmla="*/ 2147483647 h 157"/>
                <a:gd name="T40" fmla="*/ 0 w 144"/>
                <a:gd name="T41" fmla="*/ 2147483647 h 157"/>
                <a:gd name="T42" fmla="*/ 2147483647 w 144"/>
                <a:gd name="T43" fmla="*/ 2147483647 h 157"/>
                <a:gd name="T44" fmla="*/ 2147483647 w 144"/>
                <a:gd name="T45" fmla="*/ 2147483647 h 157"/>
                <a:gd name="T46" fmla="*/ 2147483647 w 144"/>
                <a:gd name="T47" fmla="*/ 2147483647 h 157"/>
                <a:gd name="T48" fmla="*/ 2147483647 w 144"/>
                <a:gd name="T49" fmla="*/ 2147483647 h 157"/>
                <a:gd name="T50" fmla="*/ 2147483647 w 144"/>
                <a:gd name="T51" fmla="*/ 2147483647 h 157"/>
                <a:gd name="T52" fmla="*/ 2147483647 w 144"/>
                <a:gd name="T53" fmla="*/ 2147483647 h 157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44"/>
                <a:gd name="T82" fmla="*/ 0 h 157"/>
                <a:gd name="T83" fmla="*/ 144 w 144"/>
                <a:gd name="T84" fmla="*/ 157 h 157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44" h="157">
                  <a:moveTo>
                    <a:pt x="42" y="154"/>
                  </a:moveTo>
                  <a:cubicBezTo>
                    <a:pt x="35" y="153"/>
                    <a:pt x="32" y="149"/>
                    <a:pt x="32" y="142"/>
                  </a:cubicBezTo>
                  <a:cubicBezTo>
                    <a:pt x="32" y="138"/>
                    <a:pt x="33" y="133"/>
                    <a:pt x="35" y="126"/>
                  </a:cubicBezTo>
                  <a:lnTo>
                    <a:pt x="47" y="87"/>
                  </a:lnTo>
                  <a:cubicBezTo>
                    <a:pt x="83" y="92"/>
                    <a:pt x="104" y="114"/>
                    <a:pt x="104" y="139"/>
                  </a:cubicBezTo>
                  <a:cubicBezTo>
                    <a:pt x="104" y="147"/>
                    <a:pt x="102" y="151"/>
                    <a:pt x="95" y="154"/>
                  </a:cubicBezTo>
                  <a:lnTo>
                    <a:pt x="95" y="157"/>
                  </a:lnTo>
                  <a:lnTo>
                    <a:pt x="144" y="157"/>
                  </a:lnTo>
                  <a:lnTo>
                    <a:pt x="144" y="154"/>
                  </a:lnTo>
                  <a:cubicBezTo>
                    <a:pt x="134" y="153"/>
                    <a:pt x="132" y="145"/>
                    <a:pt x="127" y="130"/>
                  </a:cubicBezTo>
                  <a:lnTo>
                    <a:pt x="93" y="18"/>
                  </a:lnTo>
                  <a:cubicBezTo>
                    <a:pt x="92" y="16"/>
                    <a:pt x="91" y="14"/>
                    <a:pt x="91" y="12"/>
                  </a:cubicBezTo>
                  <a:cubicBezTo>
                    <a:pt x="91" y="8"/>
                    <a:pt x="93" y="6"/>
                    <a:pt x="97" y="4"/>
                  </a:cubicBezTo>
                  <a:lnTo>
                    <a:pt x="97" y="0"/>
                  </a:lnTo>
                  <a:lnTo>
                    <a:pt x="52" y="0"/>
                  </a:lnTo>
                  <a:lnTo>
                    <a:pt x="52" y="4"/>
                  </a:lnTo>
                  <a:cubicBezTo>
                    <a:pt x="56" y="6"/>
                    <a:pt x="58" y="8"/>
                    <a:pt x="58" y="12"/>
                  </a:cubicBezTo>
                  <a:cubicBezTo>
                    <a:pt x="58" y="14"/>
                    <a:pt x="57" y="16"/>
                    <a:pt x="56" y="18"/>
                  </a:cubicBezTo>
                  <a:lnTo>
                    <a:pt x="21" y="124"/>
                  </a:lnTo>
                  <a:cubicBezTo>
                    <a:pt x="16" y="140"/>
                    <a:pt x="13" y="151"/>
                    <a:pt x="0" y="154"/>
                  </a:cubicBezTo>
                  <a:lnTo>
                    <a:pt x="0" y="157"/>
                  </a:lnTo>
                  <a:lnTo>
                    <a:pt x="42" y="157"/>
                  </a:lnTo>
                  <a:lnTo>
                    <a:pt x="42" y="154"/>
                  </a:lnTo>
                  <a:close/>
                  <a:moveTo>
                    <a:pt x="51" y="75"/>
                  </a:moveTo>
                  <a:lnTo>
                    <a:pt x="69" y="20"/>
                  </a:lnTo>
                  <a:lnTo>
                    <a:pt x="90" y="91"/>
                  </a:lnTo>
                  <a:cubicBezTo>
                    <a:pt x="79" y="80"/>
                    <a:pt x="67" y="77"/>
                    <a:pt x="51" y="7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1" name="Freeform 21"/>
            <p:cNvSpPr>
              <a:spLocks noEditPoints="1"/>
            </p:cNvSpPr>
            <p:nvPr/>
          </p:nvSpPr>
          <p:spPr bwMode="auto">
            <a:xfrm>
              <a:off x="2474" y="2501"/>
              <a:ext cx="531" cy="588"/>
            </a:xfrm>
            <a:custGeom>
              <a:avLst/>
              <a:gdLst>
                <a:gd name="T0" fmla="*/ 0 w 142"/>
                <a:gd name="T1" fmla="*/ 2147483647 h 157"/>
                <a:gd name="T2" fmla="*/ 2147483647 w 142"/>
                <a:gd name="T3" fmla="*/ 2147483647 h 157"/>
                <a:gd name="T4" fmla="*/ 2147483647 w 142"/>
                <a:gd name="T5" fmla="*/ 2147483647 h 157"/>
                <a:gd name="T6" fmla="*/ 2147483647 w 142"/>
                <a:gd name="T7" fmla="*/ 2147483647 h 157"/>
                <a:gd name="T8" fmla="*/ 2147483647 w 142"/>
                <a:gd name="T9" fmla="*/ 2147483647 h 157"/>
                <a:gd name="T10" fmla="*/ 2147483647 w 142"/>
                <a:gd name="T11" fmla="*/ 0 h 157"/>
                <a:gd name="T12" fmla="*/ 0 w 142"/>
                <a:gd name="T13" fmla="*/ 0 h 157"/>
                <a:gd name="T14" fmla="*/ 0 w 142"/>
                <a:gd name="T15" fmla="*/ 2147483647 h 157"/>
                <a:gd name="T16" fmla="*/ 2147483647 w 142"/>
                <a:gd name="T17" fmla="*/ 2147483647 h 157"/>
                <a:gd name="T18" fmla="*/ 2147483647 w 142"/>
                <a:gd name="T19" fmla="*/ 2147483647 h 157"/>
                <a:gd name="T20" fmla="*/ 0 w 142"/>
                <a:gd name="T21" fmla="*/ 2147483647 h 157"/>
                <a:gd name="T22" fmla="*/ 0 w 142"/>
                <a:gd name="T23" fmla="*/ 2147483647 h 157"/>
                <a:gd name="T24" fmla="*/ 2147483647 w 142"/>
                <a:gd name="T25" fmla="*/ 2147483647 h 157"/>
                <a:gd name="T26" fmla="*/ 2147483647 w 142"/>
                <a:gd name="T27" fmla="*/ 2147483647 h 157"/>
                <a:gd name="T28" fmla="*/ 2147483647 w 142"/>
                <a:gd name="T29" fmla="*/ 2147483647 h 157"/>
                <a:gd name="T30" fmla="*/ 2147483647 w 142"/>
                <a:gd name="T31" fmla="*/ 2147483647 h 157"/>
                <a:gd name="T32" fmla="*/ 2147483647 w 142"/>
                <a:gd name="T33" fmla="*/ 2147483647 h 157"/>
                <a:gd name="T34" fmla="*/ 2147483647 w 142"/>
                <a:gd name="T35" fmla="*/ 2147483647 h 1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42"/>
                <a:gd name="T55" fmla="*/ 0 h 157"/>
                <a:gd name="T56" fmla="*/ 142 w 142"/>
                <a:gd name="T57" fmla="*/ 157 h 1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42" h="157">
                  <a:moveTo>
                    <a:pt x="0" y="157"/>
                  </a:moveTo>
                  <a:lnTo>
                    <a:pt x="68" y="157"/>
                  </a:lnTo>
                  <a:cubicBezTo>
                    <a:pt x="91" y="157"/>
                    <a:pt x="107" y="154"/>
                    <a:pt x="121" y="140"/>
                  </a:cubicBezTo>
                  <a:cubicBezTo>
                    <a:pt x="134" y="127"/>
                    <a:pt x="142" y="109"/>
                    <a:pt x="142" y="89"/>
                  </a:cubicBezTo>
                  <a:cubicBezTo>
                    <a:pt x="142" y="59"/>
                    <a:pt x="129" y="33"/>
                    <a:pt x="108" y="17"/>
                  </a:cubicBezTo>
                  <a:cubicBezTo>
                    <a:pt x="94" y="6"/>
                    <a:pt x="76" y="0"/>
                    <a:pt x="55" y="0"/>
                  </a:cubicBezTo>
                  <a:lnTo>
                    <a:pt x="0" y="0"/>
                  </a:lnTo>
                  <a:lnTo>
                    <a:pt x="0" y="4"/>
                  </a:lnTo>
                  <a:cubicBezTo>
                    <a:pt x="12" y="5"/>
                    <a:pt x="13" y="12"/>
                    <a:pt x="13" y="30"/>
                  </a:cubicBezTo>
                  <a:lnTo>
                    <a:pt x="13" y="128"/>
                  </a:lnTo>
                  <a:cubicBezTo>
                    <a:pt x="13" y="145"/>
                    <a:pt x="12" y="153"/>
                    <a:pt x="0" y="154"/>
                  </a:cubicBezTo>
                  <a:lnTo>
                    <a:pt x="0" y="157"/>
                  </a:lnTo>
                  <a:close/>
                  <a:moveTo>
                    <a:pt x="38" y="124"/>
                  </a:moveTo>
                  <a:lnTo>
                    <a:pt x="38" y="34"/>
                  </a:lnTo>
                  <a:cubicBezTo>
                    <a:pt x="38" y="18"/>
                    <a:pt x="40" y="12"/>
                    <a:pt x="56" y="12"/>
                  </a:cubicBezTo>
                  <a:cubicBezTo>
                    <a:pt x="87" y="12"/>
                    <a:pt x="115" y="45"/>
                    <a:pt x="115" y="86"/>
                  </a:cubicBezTo>
                  <a:cubicBezTo>
                    <a:pt x="115" y="122"/>
                    <a:pt x="95" y="146"/>
                    <a:pt x="60" y="146"/>
                  </a:cubicBezTo>
                  <a:cubicBezTo>
                    <a:pt x="38" y="146"/>
                    <a:pt x="38" y="143"/>
                    <a:pt x="38" y="12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2" name="Freeform 22"/>
            <p:cNvSpPr>
              <a:spLocks noEditPoints="1"/>
            </p:cNvSpPr>
            <p:nvPr/>
          </p:nvSpPr>
          <p:spPr bwMode="auto">
            <a:xfrm>
              <a:off x="1917" y="2501"/>
              <a:ext cx="539" cy="588"/>
            </a:xfrm>
            <a:custGeom>
              <a:avLst/>
              <a:gdLst>
                <a:gd name="T0" fmla="*/ 2147483647 w 144"/>
                <a:gd name="T1" fmla="*/ 2147483647 h 157"/>
                <a:gd name="T2" fmla="*/ 2147483647 w 144"/>
                <a:gd name="T3" fmla="*/ 2147483647 h 157"/>
                <a:gd name="T4" fmla="*/ 2147483647 w 144"/>
                <a:gd name="T5" fmla="*/ 2147483647 h 157"/>
                <a:gd name="T6" fmla="*/ 2147483647 w 144"/>
                <a:gd name="T7" fmla="*/ 2147483647 h 157"/>
                <a:gd name="T8" fmla="*/ 2147483647 w 144"/>
                <a:gd name="T9" fmla="*/ 2147483647 h 157"/>
                <a:gd name="T10" fmla="*/ 2147483647 w 144"/>
                <a:gd name="T11" fmla="*/ 2147483647 h 157"/>
                <a:gd name="T12" fmla="*/ 2147483647 w 144"/>
                <a:gd name="T13" fmla="*/ 2147483647 h 157"/>
                <a:gd name="T14" fmla="*/ 2147483647 w 144"/>
                <a:gd name="T15" fmla="*/ 2147483647 h 157"/>
                <a:gd name="T16" fmla="*/ 2147483647 w 144"/>
                <a:gd name="T17" fmla="*/ 2147483647 h 157"/>
                <a:gd name="T18" fmla="*/ 2147483647 w 144"/>
                <a:gd name="T19" fmla="*/ 2147483647 h 157"/>
                <a:gd name="T20" fmla="*/ 2147483647 w 144"/>
                <a:gd name="T21" fmla="*/ 2147483647 h 157"/>
                <a:gd name="T22" fmla="*/ 2147483647 w 144"/>
                <a:gd name="T23" fmla="*/ 2147483647 h 157"/>
                <a:gd name="T24" fmla="*/ 2147483647 w 144"/>
                <a:gd name="T25" fmla="*/ 2147483647 h 157"/>
                <a:gd name="T26" fmla="*/ 2147483647 w 144"/>
                <a:gd name="T27" fmla="*/ 0 h 157"/>
                <a:gd name="T28" fmla="*/ 2147483647 w 144"/>
                <a:gd name="T29" fmla="*/ 0 h 157"/>
                <a:gd name="T30" fmla="*/ 2147483647 w 144"/>
                <a:gd name="T31" fmla="*/ 2147483647 h 157"/>
                <a:gd name="T32" fmla="*/ 2147483647 w 144"/>
                <a:gd name="T33" fmla="*/ 2147483647 h 157"/>
                <a:gd name="T34" fmla="*/ 2147483647 w 144"/>
                <a:gd name="T35" fmla="*/ 2147483647 h 157"/>
                <a:gd name="T36" fmla="*/ 2147483647 w 144"/>
                <a:gd name="T37" fmla="*/ 2147483647 h 157"/>
                <a:gd name="T38" fmla="*/ 0 w 144"/>
                <a:gd name="T39" fmla="*/ 2147483647 h 157"/>
                <a:gd name="T40" fmla="*/ 0 w 144"/>
                <a:gd name="T41" fmla="*/ 2147483647 h 157"/>
                <a:gd name="T42" fmla="*/ 2147483647 w 144"/>
                <a:gd name="T43" fmla="*/ 2147483647 h 157"/>
                <a:gd name="T44" fmla="*/ 2147483647 w 144"/>
                <a:gd name="T45" fmla="*/ 2147483647 h 157"/>
                <a:gd name="T46" fmla="*/ 2147483647 w 144"/>
                <a:gd name="T47" fmla="*/ 2147483647 h 157"/>
                <a:gd name="T48" fmla="*/ 2147483647 w 144"/>
                <a:gd name="T49" fmla="*/ 2147483647 h 157"/>
                <a:gd name="T50" fmla="*/ 2147483647 w 144"/>
                <a:gd name="T51" fmla="*/ 2147483647 h 157"/>
                <a:gd name="T52" fmla="*/ 2147483647 w 144"/>
                <a:gd name="T53" fmla="*/ 2147483647 h 157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44"/>
                <a:gd name="T82" fmla="*/ 0 h 157"/>
                <a:gd name="T83" fmla="*/ 144 w 144"/>
                <a:gd name="T84" fmla="*/ 157 h 157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44" h="157">
                  <a:moveTo>
                    <a:pt x="43" y="154"/>
                  </a:moveTo>
                  <a:cubicBezTo>
                    <a:pt x="35" y="153"/>
                    <a:pt x="32" y="149"/>
                    <a:pt x="32" y="142"/>
                  </a:cubicBezTo>
                  <a:cubicBezTo>
                    <a:pt x="32" y="138"/>
                    <a:pt x="33" y="133"/>
                    <a:pt x="35" y="126"/>
                  </a:cubicBezTo>
                  <a:lnTo>
                    <a:pt x="48" y="87"/>
                  </a:lnTo>
                  <a:cubicBezTo>
                    <a:pt x="84" y="92"/>
                    <a:pt x="105" y="114"/>
                    <a:pt x="105" y="139"/>
                  </a:cubicBezTo>
                  <a:cubicBezTo>
                    <a:pt x="105" y="147"/>
                    <a:pt x="102" y="151"/>
                    <a:pt x="96" y="154"/>
                  </a:cubicBezTo>
                  <a:lnTo>
                    <a:pt x="96" y="157"/>
                  </a:lnTo>
                  <a:lnTo>
                    <a:pt x="144" y="157"/>
                  </a:lnTo>
                  <a:lnTo>
                    <a:pt x="144" y="154"/>
                  </a:lnTo>
                  <a:cubicBezTo>
                    <a:pt x="135" y="153"/>
                    <a:pt x="132" y="145"/>
                    <a:pt x="128" y="130"/>
                  </a:cubicBezTo>
                  <a:lnTo>
                    <a:pt x="93" y="18"/>
                  </a:lnTo>
                  <a:cubicBezTo>
                    <a:pt x="92" y="16"/>
                    <a:pt x="92" y="14"/>
                    <a:pt x="92" y="12"/>
                  </a:cubicBezTo>
                  <a:cubicBezTo>
                    <a:pt x="92" y="8"/>
                    <a:pt x="93" y="6"/>
                    <a:pt x="97" y="4"/>
                  </a:cubicBezTo>
                  <a:lnTo>
                    <a:pt x="97" y="0"/>
                  </a:lnTo>
                  <a:lnTo>
                    <a:pt x="52" y="0"/>
                  </a:lnTo>
                  <a:lnTo>
                    <a:pt x="52" y="4"/>
                  </a:lnTo>
                  <a:cubicBezTo>
                    <a:pt x="56" y="6"/>
                    <a:pt x="58" y="8"/>
                    <a:pt x="58" y="12"/>
                  </a:cubicBezTo>
                  <a:cubicBezTo>
                    <a:pt x="58" y="14"/>
                    <a:pt x="58" y="16"/>
                    <a:pt x="57" y="18"/>
                  </a:cubicBezTo>
                  <a:lnTo>
                    <a:pt x="22" y="124"/>
                  </a:lnTo>
                  <a:cubicBezTo>
                    <a:pt x="17" y="140"/>
                    <a:pt x="13" y="151"/>
                    <a:pt x="0" y="154"/>
                  </a:cubicBezTo>
                  <a:lnTo>
                    <a:pt x="0" y="157"/>
                  </a:lnTo>
                  <a:lnTo>
                    <a:pt x="43" y="157"/>
                  </a:lnTo>
                  <a:lnTo>
                    <a:pt x="43" y="154"/>
                  </a:lnTo>
                  <a:close/>
                  <a:moveTo>
                    <a:pt x="51" y="75"/>
                  </a:moveTo>
                  <a:lnTo>
                    <a:pt x="69" y="20"/>
                  </a:lnTo>
                  <a:lnTo>
                    <a:pt x="91" y="91"/>
                  </a:lnTo>
                  <a:cubicBezTo>
                    <a:pt x="80" y="80"/>
                    <a:pt x="67" y="77"/>
                    <a:pt x="51" y="7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3" name="Freeform 23"/>
            <p:cNvSpPr>
              <a:spLocks noEditPoints="1"/>
            </p:cNvSpPr>
            <p:nvPr/>
          </p:nvSpPr>
          <p:spPr bwMode="auto">
            <a:xfrm>
              <a:off x="964" y="2501"/>
              <a:ext cx="538" cy="588"/>
            </a:xfrm>
            <a:custGeom>
              <a:avLst/>
              <a:gdLst>
                <a:gd name="T0" fmla="*/ 2147483647 w 144"/>
                <a:gd name="T1" fmla="*/ 2147483647 h 157"/>
                <a:gd name="T2" fmla="*/ 2147483647 w 144"/>
                <a:gd name="T3" fmla="*/ 2147483647 h 157"/>
                <a:gd name="T4" fmla="*/ 2147483647 w 144"/>
                <a:gd name="T5" fmla="*/ 2147483647 h 157"/>
                <a:gd name="T6" fmla="*/ 2147483647 w 144"/>
                <a:gd name="T7" fmla="*/ 2147483647 h 157"/>
                <a:gd name="T8" fmla="*/ 2147483647 w 144"/>
                <a:gd name="T9" fmla="*/ 2147483647 h 157"/>
                <a:gd name="T10" fmla="*/ 2147483647 w 144"/>
                <a:gd name="T11" fmla="*/ 2147483647 h 157"/>
                <a:gd name="T12" fmla="*/ 2147483647 w 144"/>
                <a:gd name="T13" fmla="*/ 2147483647 h 157"/>
                <a:gd name="T14" fmla="*/ 2147483647 w 144"/>
                <a:gd name="T15" fmla="*/ 2147483647 h 157"/>
                <a:gd name="T16" fmla="*/ 2147483647 w 144"/>
                <a:gd name="T17" fmla="*/ 2147483647 h 157"/>
                <a:gd name="T18" fmla="*/ 2147483647 w 144"/>
                <a:gd name="T19" fmla="*/ 2147483647 h 157"/>
                <a:gd name="T20" fmla="*/ 2147483647 w 144"/>
                <a:gd name="T21" fmla="*/ 2147483647 h 157"/>
                <a:gd name="T22" fmla="*/ 2147483647 w 144"/>
                <a:gd name="T23" fmla="*/ 2147483647 h 157"/>
                <a:gd name="T24" fmla="*/ 2147483647 w 144"/>
                <a:gd name="T25" fmla="*/ 2147483647 h 157"/>
                <a:gd name="T26" fmla="*/ 2147483647 w 144"/>
                <a:gd name="T27" fmla="*/ 0 h 157"/>
                <a:gd name="T28" fmla="*/ 2147483647 w 144"/>
                <a:gd name="T29" fmla="*/ 0 h 157"/>
                <a:gd name="T30" fmla="*/ 2147483647 w 144"/>
                <a:gd name="T31" fmla="*/ 2147483647 h 157"/>
                <a:gd name="T32" fmla="*/ 2147483647 w 144"/>
                <a:gd name="T33" fmla="*/ 2147483647 h 157"/>
                <a:gd name="T34" fmla="*/ 2147483647 w 144"/>
                <a:gd name="T35" fmla="*/ 2147483647 h 157"/>
                <a:gd name="T36" fmla="*/ 2147483647 w 144"/>
                <a:gd name="T37" fmla="*/ 2147483647 h 157"/>
                <a:gd name="T38" fmla="*/ 0 w 144"/>
                <a:gd name="T39" fmla="*/ 2147483647 h 157"/>
                <a:gd name="T40" fmla="*/ 0 w 144"/>
                <a:gd name="T41" fmla="*/ 2147483647 h 157"/>
                <a:gd name="T42" fmla="*/ 2147483647 w 144"/>
                <a:gd name="T43" fmla="*/ 2147483647 h 157"/>
                <a:gd name="T44" fmla="*/ 2147483647 w 144"/>
                <a:gd name="T45" fmla="*/ 2147483647 h 157"/>
                <a:gd name="T46" fmla="*/ 2147483647 w 144"/>
                <a:gd name="T47" fmla="*/ 2147483647 h 157"/>
                <a:gd name="T48" fmla="*/ 2147483647 w 144"/>
                <a:gd name="T49" fmla="*/ 2147483647 h 157"/>
                <a:gd name="T50" fmla="*/ 2147483647 w 144"/>
                <a:gd name="T51" fmla="*/ 2147483647 h 157"/>
                <a:gd name="T52" fmla="*/ 2147483647 w 144"/>
                <a:gd name="T53" fmla="*/ 2147483647 h 157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44"/>
                <a:gd name="T82" fmla="*/ 0 h 157"/>
                <a:gd name="T83" fmla="*/ 144 w 144"/>
                <a:gd name="T84" fmla="*/ 157 h 157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44" h="157">
                  <a:moveTo>
                    <a:pt x="43" y="154"/>
                  </a:moveTo>
                  <a:cubicBezTo>
                    <a:pt x="35" y="153"/>
                    <a:pt x="32" y="149"/>
                    <a:pt x="32" y="142"/>
                  </a:cubicBezTo>
                  <a:cubicBezTo>
                    <a:pt x="32" y="138"/>
                    <a:pt x="33" y="133"/>
                    <a:pt x="35" y="126"/>
                  </a:cubicBezTo>
                  <a:lnTo>
                    <a:pt x="48" y="87"/>
                  </a:lnTo>
                  <a:cubicBezTo>
                    <a:pt x="84" y="92"/>
                    <a:pt x="104" y="114"/>
                    <a:pt x="104" y="139"/>
                  </a:cubicBezTo>
                  <a:cubicBezTo>
                    <a:pt x="104" y="147"/>
                    <a:pt x="102" y="151"/>
                    <a:pt x="96" y="154"/>
                  </a:cubicBezTo>
                  <a:lnTo>
                    <a:pt x="96" y="157"/>
                  </a:lnTo>
                  <a:lnTo>
                    <a:pt x="144" y="157"/>
                  </a:lnTo>
                  <a:lnTo>
                    <a:pt x="144" y="154"/>
                  </a:lnTo>
                  <a:cubicBezTo>
                    <a:pt x="135" y="153"/>
                    <a:pt x="132" y="145"/>
                    <a:pt x="128" y="130"/>
                  </a:cubicBezTo>
                  <a:lnTo>
                    <a:pt x="93" y="18"/>
                  </a:lnTo>
                  <a:cubicBezTo>
                    <a:pt x="92" y="16"/>
                    <a:pt x="92" y="14"/>
                    <a:pt x="92" y="12"/>
                  </a:cubicBezTo>
                  <a:cubicBezTo>
                    <a:pt x="92" y="8"/>
                    <a:pt x="93" y="6"/>
                    <a:pt x="97" y="4"/>
                  </a:cubicBezTo>
                  <a:lnTo>
                    <a:pt x="97" y="0"/>
                  </a:lnTo>
                  <a:lnTo>
                    <a:pt x="52" y="0"/>
                  </a:lnTo>
                  <a:lnTo>
                    <a:pt x="52" y="4"/>
                  </a:lnTo>
                  <a:cubicBezTo>
                    <a:pt x="56" y="6"/>
                    <a:pt x="58" y="8"/>
                    <a:pt x="58" y="12"/>
                  </a:cubicBezTo>
                  <a:cubicBezTo>
                    <a:pt x="58" y="14"/>
                    <a:pt x="58" y="16"/>
                    <a:pt x="57" y="18"/>
                  </a:cubicBezTo>
                  <a:lnTo>
                    <a:pt x="22" y="124"/>
                  </a:lnTo>
                  <a:cubicBezTo>
                    <a:pt x="17" y="140"/>
                    <a:pt x="13" y="151"/>
                    <a:pt x="0" y="154"/>
                  </a:cubicBezTo>
                  <a:lnTo>
                    <a:pt x="0" y="157"/>
                  </a:lnTo>
                  <a:lnTo>
                    <a:pt x="43" y="157"/>
                  </a:lnTo>
                  <a:lnTo>
                    <a:pt x="43" y="154"/>
                  </a:lnTo>
                  <a:close/>
                  <a:moveTo>
                    <a:pt x="51" y="75"/>
                  </a:moveTo>
                  <a:lnTo>
                    <a:pt x="69" y="20"/>
                  </a:lnTo>
                  <a:lnTo>
                    <a:pt x="91" y="91"/>
                  </a:lnTo>
                  <a:cubicBezTo>
                    <a:pt x="80" y="80"/>
                    <a:pt x="67" y="77"/>
                    <a:pt x="51" y="7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4" name="Freeform 24"/>
            <p:cNvSpPr>
              <a:spLocks/>
            </p:cNvSpPr>
            <p:nvPr/>
          </p:nvSpPr>
          <p:spPr bwMode="auto">
            <a:xfrm>
              <a:off x="4150" y="1978"/>
              <a:ext cx="198" cy="609"/>
            </a:xfrm>
            <a:custGeom>
              <a:avLst/>
              <a:gdLst>
                <a:gd name="T0" fmla="*/ 2147483647 w 53"/>
                <a:gd name="T1" fmla="*/ 0 h 163"/>
                <a:gd name="T2" fmla="*/ 0 w 53"/>
                <a:gd name="T3" fmla="*/ 2147483647 h 163"/>
                <a:gd name="T4" fmla="*/ 0 w 53"/>
                <a:gd name="T5" fmla="*/ 2147483647 h 163"/>
                <a:gd name="T6" fmla="*/ 2147483647 w 53"/>
                <a:gd name="T7" fmla="*/ 2147483647 h 163"/>
                <a:gd name="T8" fmla="*/ 2147483647 w 53"/>
                <a:gd name="T9" fmla="*/ 2147483647 h 163"/>
                <a:gd name="T10" fmla="*/ 0 w 53"/>
                <a:gd name="T11" fmla="*/ 2147483647 h 163"/>
                <a:gd name="T12" fmla="*/ 0 w 53"/>
                <a:gd name="T13" fmla="*/ 2147483647 h 163"/>
                <a:gd name="T14" fmla="*/ 2147483647 w 53"/>
                <a:gd name="T15" fmla="*/ 2147483647 h 163"/>
                <a:gd name="T16" fmla="*/ 2147483647 w 53"/>
                <a:gd name="T17" fmla="*/ 2147483647 h 163"/>
                <a:gd name="T18" fmla="*/ 2147483647 w 53"/>
                <a:gd name="T19" fmla="*/ 2147483647 h 163"/>
                <a:gd name="T20" fmla="*/ 2147483647 w 53"/>
                <a:gd name="T21" fmla="*/ 0 h 16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3"/>
                <a:gd name="T34" fmla="*/ 0 h 163"/>
                <a:gd name="T35" fmla="*/ 53 w 53"/>
                <a:gd name="T36" fmla="*/ 163 h 16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3" h="163">
                  <a:moveTo>
                    <a:pt x="39" y="0"/>
                  </a:moveTo>
                  <a:lnTo>
                    <a:pt x="0" y="6"/>
                  </a:lnTo>
                  <a:lnTo>
                    <a:pt x="0" y="7"/>
                  </a:lnTo>
                  <a:cubicBezTo>
                    <a:pt x="15" y="9"/>
                    <a:pt x="15" y="24"/>
                    <a:pt x="15" y="38"/>
                  </a:cubicBezTo>
                  <a:lnTo>
                    <a:pt x="15" y="131"/>
                  </a:lnTo>
                  <a:cubicBezTo>
                    <a:pt x="15" y="144"/>
                    <a:pt x="15" y="159"/>
                    <a:pt x="0" y="160"/>
                  </a:cubicBezTo>
                  <a:lnTo>
                    <a:pt x="0" y="163"/>
                  </a:lnTo>
                  <a:lnTo>
                    <a:pt x="53" y="163"/>
                  </a:lnTo>
                  <a:lnTo>
                    <a:pt x="53" y="160"/>
                  </a:lnTo>
                  <a:cubicBezTo>
                    <a:pt x="39" y="159"/>
                    <a:pt x="39" y="145"/>
                    <a:pt x="39" y="131"/>
                  </a:cubicBezTo>
                  <a:lnTo>
                    <a:pt x="3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5" name="Freeform 25"/>
            <p:cNvSpPr>
              <a:spLocks/>
            </p:cNvSpPr>
            <p:nvPr/>
          </p:nvSpPr>
          <p:spPr bwMode="auto">
            <a:xfrm>
              <a:off x="4157" y="1783"/>
              <a:ext cx="154" cy="165"/>
            </a:xfrm>
            <a:custGeom>
              <a:avLst/>
              <a:gdLst>
                <a:gd name="T0" fmla="*/ 0 w 41"/>
                <a:gd name="T1" fmla="*/ 2147483647 h 44"/>
                <a:gd name="T2" fmla="*/ 2147483647 w 41"/>
                <a:gd name="T3" fmla="*/ 2147483647 h 44"/>
                <a:gd name="T4" fmla="*/ 2147483647 w 41"/>
                <a:gd name="T5" fmla="*/ 2147483647 h 44"/>
                <a:gd name="T6" fmla="*/ 2147483647 w 41"/>
                <a:gd name="T7" fmla="*/ 0 h 44"/>
                <a:gd name="T8" fmla="*/ 0 w 41"/>
                <a:gd name="T9" fmla="*/ 2147483647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1"/>
                <a:gd name="T16" fmla="*/ 0 h 44"/>
                <a:gd name="T17" fmla="*/ 41 w 41"/>
                <a:gd name="T18" fmla="*/ 44 h 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1" h="44">
                  <a:moveTo>
                    <a:pt x="0" y="22"/>
                  </a:moveTo>
                  <a:cubicBezTo>
                    <a:pt x="0" y="34"/>
                    <a:pt x="8" y="44"/>
                    <a:pt x="21" y="44"/>
                  </a:cubicBezTo>
                  <a:cubicBezTo>
                    <a:pt x="33" y="44"/>
                    <a:pt x="41" y="32"/>
                    <a:pt x="41" y="21"/>
                  </a:cubicBezTo>
                  <a:cubicBezTo>
                    <a:pt x="41" y="10"/>
                    <a:pt x="32" y="0"/>
                    <a:pt x="21" y="0"/>
                  </a:cubicBezTo>
                  <a:cubicBezTo>
                    <a:pt x="7" y="0"/>
                    <a:pt x="0" y="9"/>
                    <a:pt x="0" y="2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6" name="Freeform 26"/>
            <p:cNvSpPr>
              <a:spLocks/>
            </p:cNvSpPr>
            <p:nvPr/>
          </p:nvSpPr>
          <p:spPr bwMode="auto">
            <a:xfrm>
              <a:off x="1465" y="2486"/>
              <a:ext cx="493" cy="618"/>
            </a:xfrm>
            <a:custGeom>
              <a:avLst/>
              <a:gdLst>
                <a:gd name="T0" fmla="*/ 2147483647 w 132"/>
                <a:gd name="T1" fmla="*/ 2147483647 h 165"/>
                <a:gd name="T2" fmla="*/ 2147483647 w 132"/>
                <a:gd name="T3" fmla="*/ 2147483647 h 165"/>
                <a:gd name="T4" fmla="*/ 2147483647 w 132"/>
                <a:gd name="T5" fmla="*/ 2147483647 h 165"/>
                <a:gd name="T6" fmla="*/ 2147483647 w 132"/>
                <a:gd name="T7" fmla="*/ 2147483647 h 165"/>
                <a:gd name="T8" fmla="*/ 2147483647 w 132"/>
                <a:gd name="T9" fmla="*/ 2147483647 h 165"/>
                <a:gd name="T10" fmla="*/ 2147483647 w 132"/>
                <a:gd name="T11" fmla="*/ 2147483647 h 165"/>
                <a:gd name="T12" fmla="*/ 2147483647 w 132"/>
                <a:gd name="T13" fmla="*/ 0 h 165"/>
                <a:gd name="T14" fmla="*/ 2147483647 w 132"/>
                <a:gd name="T15" fmla="*/ 2147483647 h 165"/>
                <a:gd name="T16" fmla="*/ 2147483647 w 132"/>
                <a:gd name="T17" fmla="*/ 2147483647 h 165"/>
                <a:gd name="T18" fmla="*/ 0 w 132"/>
                <a:gd name="T19" fmla="*/ 2147483647 h 165"/>
                <a:gd name="T20" fmla="*/ 2147483647 w 132"/>
                <a:gd name="T21" fmla="*/ 2147483647 h 165"/>
                <a:gd name="T22" fmla="*/ 2147483647 w 132"/>
                <a:gd name="T23" fmla="*/ 2147483647 h 165"/>
                <a:gd name="T24" fmla="*/ 2147483647 w 132"/>
                <a:gd name="T25" fmla="*/ 2147483647 h 165"/>
                <a:gd name="T26" fmla="*/ 2147483647 w 132"/>
                <a:gd name="T27" fmla="*/ 2147483647 h 165"/>
                <a:gd name="T28" fmla="*/ 2147483647 w 132"/>
                <a:gd name="T29" fmla="*/ 2147483647 h 16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32"/>
                <a:gd name="T46" fmla="*/ 0 h 165"/>
                <a:gd name="T47" fmla="*/ 132 w 132"/>
                <a:gd name="T48" fmla="*/ 165 h 16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32" h="165">
                  <a:moveTo>
                    <a:pt x="128" y="113"/>
                  </a:moveTo>
                  <a:cubicBezTo>
                    <a:pt x="118" y="139"/>
                    <a:pt x="108" y="151"/>
                    <a:pt x="88" y="151"/>
                  </a:cubicBezTo>
                  <a:cubicBezTo>
                    <a:pt x="52" y="151"/>
                    <a:pt x="25" y="116"/>
                    <a:pt x="25" y="73"/>
                  </a:cubicBezTo>
                  <a:cubicBezTo>
                    <a:pt x="25" y="37"/>
                    <a:pt x="44" y="14"/>
                    <a:pt x="73" y="14"/>
                  </a:cubicBezTo>
                  <a:cubicBezTo>
                    <a:pt x="93" y="14"/>
                    <a:pt x="109" y="25"/>
                    <a:pt x="118" y="46"/>
                  </a:cubicBezTo>
                  <a:lnTo>
                    <a:pt x="121" y="46"/>
                  </a:lnTo>
                  <a:lnTo>
                    <a:pt x="111" y="0"/>
                  </a:lnTo>
                  <a:cubicBezTo>
                    <a:pt x="107" y="3"/>
                    <a:pt x="103" y="4"/>
                    <a:pt x="99" y="4"/>
                  </a:cubicBezTo>
                  <a:cubicBezTo>
                    <a:pt x="91" y="4"/>
                    <a:pt x="80" y="1"/>
                    <a:pt x="67" y="1"/>
                  </a:cubicBezTo>
                  <a:cubicBezTo>
                    <a:pt x="25" y="1"/>
                    <a:pt x="0" y="28"/>
                    <a:pt x="0" y="75"/>
                  </a:cubicBezTo>
                  <a:cubicBezTo>
                    <a:pt x="0" y="129"/>
                    <a:pt x="30" y="165"/>
                    <a:pt x="82" y="165"/>
                  </a:cubicBezTo>
                  <a:cubicBezTo>
                    <a:pt x="91" y="165"/>
                    <a:pt x="95" y="163"/>
                    <a:pt x="104" y="163"/>
                  </a:cubicBezTo>
                  <a:cubicBezTo>
                    <a:pt x="106" y="163"/>
                    <a:pt x="110" y="163"/>
                    <a:pt x="114" y="164"/>
                  </a:cubicBezTo>
                  <a:lnTo>
                    <a:pt x="132" y="113"/>
                  </a:lnTo>
                  <a:lnTo>
                    <a:pt x="128" y="11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7" name="Freeform 27"/>
            <p:cNvSpPr>
              <a:spLocks/>
            </p:cNvSpPr>
            <p:nvPr/>
          </p:nvSpPr>
          <p:spPr bwMode="auto">
            <a:xfrm>
              <a:off x="3035" y="2486"/>
              <a:ext cx="460" cy="614"/>
            </a:xfrm>
            <a:custGeom>
              <a:avLst/>
              <a:gdLst>
                <a:gd name="T0" fmla="*/ 0 w 123"/>
                <a:gd name="T1" fmla="*/ 2147483647 h 164"/>
                <a:gd name="T2" fmla="*/ 2147483647 w 123"/>
                <a:gd name="T3" fmla="*/ 2147483647 h 164"/>
                <a:gd name="T4" fmla="*/ 2147483647 w 123"/>
                <a:gd name="T5" fmla="*/ 2147483647 h 164"/>
                <a:gd name="T6" fmla="*/ 2147483647 w 123"/>
                <a:gd name="T7" fmla="*/ 2147483647 h 164"/>
                <a:gd name="T8" fmla="*/ 2147483647 w 123"/>
                <a:gd name="T9" fmla="*/ 2147483647 h 164"/>
                <a:gd name="T10" fmla="*/ 2147483647 w 123"/>
                <a:gd name="T11" fmla="*/ 2147483647 h 164"/>
                <a:gd name="T12" fmla="*/ 2147483647 w 123"/>
                <a:gd name="T13" fmla="*/ 2147483647 h 164"/>
                <a:gd name="T14" fmla="*/ 2147483647 w 123"/>
                <a:gd name="T15" fmla="*/ 2147483647 h 164"/>
                <a:gd name="T16" fmla="*/ 2147483647 w 123"/>
                <a:gd name="T17" fmla="*/ 2147483647 h 164"/>
                <a:gd name="T18" fmla="*/ 2147483647 w 123"/>
                <a:gd name="T19" fmla="*/ 2147483647 h 164"/>
                <a:gd name="T20" fmla="*/ 2147483647 w 123"/>
                <a:gd name="T21" fmla="*/ 2147483647 h 164"/>
                <a:gd name="T22" fmla="*/ 2147483647 w 123"/>
                <a:gd name="T23" fmla="*/ 2147483647 h 164"/>
                <a:gd name="T24" fmla="*/ 2147483647 w 123"/>
                <a:gd name="T25" fmla="*/ 2147483647 h 164"/>
                <a:gd name="T26" fmla="*/ 2147483647 w 123"/>
                <a:gd name="T27" fmla="*/ 2147483647 h 164"/>
                <a:gd name="T28" fmla="*/ 2147483647 w 123"/>
                <a:gd name="T29" fmla="*/ 2147483647 h 164"/>
                <a:gd name="T30" fmla="*/ 2147483647 w 123"/>
                <a:gd name="T31" fmla="*/ 2147483647 h 164"/>
                <a:gd name="T32" fmla="*/ 2147483647 w 123"/>
                <a:gd name="T33" fmla="*/ 2147483647 h 164"/>
                <a:gd name="T34" fmla="*/ 2147483647 w 123"/>
                <a:gd name="T35" fmla="*/ 2147483647 h 164"/>
                <a:gd name="T36" fmla="*/ 2147483647 w 123"/>
                <a:gd name="T37" fmla="*/ 2147483647 h 164"/>
                <a:gd name="T38" fmla="*/ 2147483647 w 123"/>
                <a:gd name="T39" fmla="*/ 0 h 164"/>
                <a:gd name="T40" fmla="*/ 2147483647 w 123"/>
                <a:gd name="T41" fmla="*/ 2147483647 h 164"/>
                <a:gd name="T42" fmla="*/ 0 w 123"/>
                <a:gd name="T43" fmla="*/ 2147483647 h 164"/>
                <a:gd name="T44" fmla="*/ 0 w 123"/>
                <a:gd name="T45" fmla="*/ 2147483647 h 164"/>
                <a:gd name="T46" fmla="*/ 2147483647 w 123"/>
                <a:gd name="T47" fmla="*/ 2147483647 h 164"/>
                <a:gd name="T48" fmla="*/ 2147483647 w 123"/>
                <a:gd name="T49" fmla="*/ 2147483647 h 164"/>
                <a:gd name="T50" fmla="*/ 0 w 123"/>
                <a:gd name="T51" fmla="*/ 2147483647 h 164"/>
                <a:gd name="T52" fmla="*/ 0 w 123"/>
                <a:gd name="T53" fmla="*/ 2147483647 h 16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23"/>
                <a:gd name="T82" fmla="*/ 0 h 164"/>
                <a:gd name="T83" fmla="*/ 123 w 123"/>
                <a:gd name="T84" fmla="*/ 164 h 16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23" h="164">
                  <a:moveTo>
                    <a:pt x="0" y="161"/>
                  </a:moveTo>
                  <a:lnTo>
                    <a:pt x="92" y="161"/>
                  </a:lnTo>
                  <a:cubicBezTo>
                    <a:pt x="97" y="161"/>
                    <a:pt x="101" y="161"/>
                    <a:pt x="105" y="164"/>
                  </a:cubicBezTo>
                  <a:lnTo>
                    <a:pt x="123" y="103"/>
                  </a:lnTo>
                  <a:lnTo>
                    <a:pt x="120" y="103"/>
                  </a:lnTo>
                  <a:cubicBezTo>
                    <a:pt x="106" y="134"/>
                    <a:pt x="85" y="150"/>
                    <a:pt x="60" y="150"/>
                  </a:cubicBezTo>
                  <a:cubicBezTo>
                    <a:pt x="39" y="150"/>
                    <a:pt x="38" y="143"/>
                    <a:pt x="38" y="126"/>
                  </a:cubicBezTo>
                  <a:lnTo>
                    <a:pt x="38" y="60"/>
                  </a:lnTo>
                  <a:lnTo>
                    <a:pt x="50" y="60"/>
                  </a:lnTo>
                  <a:cubicBezTo>
                    <a:pt x="69" y="60"/>
                    <a:pt x="77" y="66"/>
                    <a:pt x="84" y="88"/>
                  </a:cubicBezTo>
                  <a:lnTo>
                    <a:pt x="87" y="88"/>
                  </a:lnTo>
                  <a:lnTo>
                    <a:pt x="79" y="33"/>
                  </a:lnTo>
                  <a:lnTo>
                    <a:pt x="76" y="33"/>
                  </a:lnTo>
                  <a:cubicBezTo>
                    <a:pt x="74" y="46"/>
                    <a:pt x="68" y="48"/>
                    <a:pt x="53" y="48"/>
                  </a:cubicBezTo>
                  <a:lnTo>
                    <a:pt x="38" y="48"/>
                  </a:lnTo>
                  <a:lnTo>
                    <a:pt x="38" y="34"/>
                  </a:lnTo>
                  <a:cubicBezTo>
                    <a:pt x="38" y="19"/>
                    <a:pt x="40" y="16"/>
                    <a:pt x="55" y="16"/>
                  </a:cubicBezTo>
                  <a:cubicBezTo>
                    <a:pt x="79" y="16"/>
                    <a:pt x="99" y="30"/>
                    <a:pt x="107" y="51"/>
                  </a:cubicBezTo>
                  <a:lnTo>
                    <a:pt x="110" y="51"/>
                  </a:lnTo>
                  <a:lnTo>
                    <a:pt x="99" y="0"/>
                  </a:lnTo>
                  <a:cubicBezTo>
                    <a:pt x="97" y="3"/>
                    <a:pt x="92" y="4"/>
                    <a:pt x="86" y="4"/>
                  </a:cubicBezTo>
                  <a:lnTo>
                    <a:pt x="0" y="4"/>
                  </a:lnTo>
                  <a:lnTo>
                    <a:pt x="0" y="8"/>
                  </a:lnTo>
                  <a:cubicBezTo>
                    <a:pt x="12" y="9"/>
                    <a:pt x="13" y="17"/>
                    <a:pt x="13" y="35"/>
                  </a:cubicBezTo>
                  <a:lnTo>
                    <a:pt x="13" y="131"/>
                  </a:lnTo>
                  <a:cubicBezTo>
                    <a:pt x="13" y="148"/>
                    <a:pt x="12" y="157"/>
                    <a:pt x="0" y="158"/>
                  </a:cubicBezTo>
                  <a:lnTo>
                    <a:pt x="0" y="1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8" name="Freeform 28"/>
            <p:cNvSpPr>
              <a:spLocks/>
            </p:cNvSpPr>
            <p:nvPr/>
          </p:nvSpPr>
          <p:spPr bwMode="auto">
            <a:xfrm>
              <a:off x="3521" y="2501"/>
              <a:ext cx="603" cy="588"/>
            </a:xfrm>
            <a:custGeom>
              <a:avLst/>
              <a:gdLst>
                <a:gd name="T0" fmla="*/ 2147483647 w 161"/>
                <a:gd name="T1" fmla="*/ 2147483647 h 157"/>
                <a:gd name="T2" fmla="*/ 2147483647 w 161"/>
                <a:gd name="T3" fmla="*/ 2147483647 h 157"/>
                <a:gd name="T4" fmla="*/ 2147483647 w 161"/>
                <a:gd name="T5" fmla="*/ 2147483647 h 157"/>
                <a:gd name="T6" fmla="*/ 2147483647 w 161"/>
                <a:gd name="T7" fmla="*/ 2147483647 h 157"/>
                <a:gd name="T8" fmla="*/ 2147483647 w 161"/>
                <a:gd name="T9" fmla="*/ 2147483647 h 157"/>
                <a:gd name="T10" fmla="*/ 2147483647 w 161"/>
                <a:gd name="T11" fmla="*/ 0 h 157"/>
                <a:gd name="T12" fmla="*/ 0 w 161"/>
                <a:gd name="T13" fmla="*/ 0 h 157"/>
                <a:gd name="T14" fmla="*/ 0 w 161"/>
                <a:gd name="T15" fmla="*/ 2147483647 h 157"/>
                <a:gd name="T16" fmla="*/ 2147483647 w 161"/>
                <a:gd name="T17" fmla="*/ 2147483647 h 157"/>
                <a:gd name="T18" fmla="*/ 2147483647 w 161"/>
                <a:gd name="T19" fmla="*/ 2147483647 h 157"/>
                <a:gd name="T20" fmla="*/ 0 w 161"/>
                <a:gd name="T21" fmla="*/ 2147483647 h 157"/>
                <a:gd name="T22" fmla="*/ 0 w 161"/>
                <a:gd name="T23" fmla="*/ 2147483647 h 157"/>
                <a:gd name="T24" fmla="*/ 2147483647 w 161"/>
                <a:gd name="T25" fmla="*/ 2147483647 h 157"/>
                <a:gd name="T26" fmla="*/ 2147483647 w 161"/>
                <a:gd name="T27" fmla="*/ 2147483647 h 157"/>
                <a:gd name="T28" fmla="*/ 2147483647 w 161"/>
                <a:gd name="T29" fmla="*/ 2147483647 h 157"/>
                <a:gd name="T30" fmla="*/ 2147483647 w 161"/>
                <a:gd name="T31" fmla="*/ 2147483647 h 157"/>
                <a:gd name="T32" fmla="*/ 2147483647 w 161"/>
                <a:gd name="T33" fmla="*/ 2147483647 h 157"/>
                <a:gd name="T34" fmla="*/ 2147483647 w 161"/>
                <a:gd name="T35" fmla="*/ 2147483647 h 157"/>
                <a:gd name="T36" fmla="*/ 2147483647 w 161"/>
                <a:gd name="T37" fmla="*/ 2147483647 h 157"/>
                <a:gd name="T38" fmla="*/ 2147483647 w 161"/>
                <a:gd name="T39" fmla="*/ 2147483647 h 157"/>
                <a:gd name="T40" fmla="*/ 2147483647 w 161"/>
                <a:gd name="T41" fmla="*/ 2147483647 h 157"/>
                <a:gd name="T42" fmla="*/ 2147483647 w 161"/>
                <a:gd name="T43" fmla="*/ 2147483647 h 157"/>
                <a:gd name="T44" fmla="*/ 2147483647 w 161"/>
                <a:gd name="T45" fmla="*/ 2147483647 h 157"/>
                <a:gd name="T46" fmla="*/ 2147483647 w 161"/>
                <a:gd name="T47" fmla="*/ 2147483647 h 157"/>
                <a:gd name="T48" fmla="*/ 2147483647 w 161"/>
                <a:gd name="T49" fmla="*/ 2147483647 h 157"/>
                <a:gd name="T50" fmla="*/ 2147483647 w 161"/>
                <a:gd name="T51" fmla="*/ 2147483647 h 157"/>
                <a:gd name="T52" fmla="*/ 2147483647 w 161"/>
                <a:gd name="T53" fmla="*/ 0 h 157"/>
                <a:gd name="T54" fmla="*/ 2147483647 w 161"/>
                <a:gd name="T55" fmla="*/ 0 h 157"/>
                <a:gd name="T56" fmla="*/ 2147483647 w 161"/>
                <a:gd name="T57" fmla="*/ 2147483647 h 157"/>
                <a:gd name="T58" fmla="*/ 2147483647 w 161"/>
                <a:gd name="T59" fmla="*/ 2147483647 h 157"/>
                <a:gd name="T60" fmla="*/ 2147483647 w 161"/>
                <a:gd name="T61" fmla="*/ 2147483647 h 15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61"/>
                <a:gd name="T94" fmla="*/ 0 h 157"/>
                <a:gd name="T95" fmla="*/ 161 w 161"/>
                <a:gd name="T96" fmla="*/ 157 h 157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61" h="157">
                  <a:moveTo>
                    <a:pt x="111" y="18"/>
                  </a:moveTo>
                  <a:lnTo>
                    <a:pt x="79" y="108"/>
                  </a:lnTo>
                  <a:lnTo>
                    <a:pt x="51" y="18"/>
                  </a:lnTo>
                  <a:cubicBezTo>
                    <a:pt x="50" y="14"/>
                    <a:pt x="49" y="12"/>
                    <a:pt x="49" y="10"/>
                  </a:cubicBezTo>
                  <a:cubicBezTo>
                    <a:pt x="49" y="7"/>
                    <a:pt x="50" y="5"/>
                    <a:pt x="53" y="4"/>
                  </a:cubicBezTo>
                  <a:lnTo>
                    <a:pt x="53" y="0"/>
                  </a:lnTo>
                  <a:lnTo>
                    <a:pt x="0" y="0"/>
                  </a:lnTo>
                  <a:lnTo>
                    <a:pt x="0" y="4"/>
                  </a:lnTo>
                  <a:cubicBezTo>
                    <a:pt x="13" y="5"/>
                    <a:pt x="14" y="13"/>
                    <a:pt x="14" y="31"/>
                  </a:cubicBezTo>
                  <a:lnTo>
                    <a:pt x="14" y="127"/>
                  </a:lnTo>
                  <a:cubicBezTo>
                    <a:pt x="14" y="144"/>
                    <a:pt x="13" y="153"/>
                    <a:pt x="0" y="154"/>
                  </a:cubicBezTo>
                  <a:lnTo>
                    <a:pt x="0" y="157"/>
                  </a:lnTo>
                  <a:lnTo>
                    <a:pt x="41" y="157"/>
                  </a:lnTo>
                  <a:lnTo>
                    <a:pt x="41" y="154"/>
                  </a:lnTo>
                  <a:cubicBezTo>
                    <a:pt x="29" y="153"/>
                    <a:pt x="28" y="144"/>
                    <a:pt x="28" y="127"/>
                  </a:cubicBezTo>
                  <a:lnTo>
                    <a:pt x="28" y="20"/>
                  </a:lnTo>
                  <a:lnTo>
                    <a:pt x="74" y="156"/>
                  </a:lnTo>
                  <a:lnTo>
                    <a:pt x="123" y="18"/>
                  </a:lnTo>
                  <a:lnTo>
                    <a:pt x="123" y="127"/>
                  </a:lnTo>
                  <a:cubicBezTo>
                    <a:pt x="123" y="144"/>
                    <a:pt x="122" y="153"/>
                    <a:pt x="110" y="154"/>
                  </a:cubicBezTo>
                  <a:lnTo>
                    <a:pt x="110" y="157"/>
                  </a:lnTo>
                  <a:lnTo>
                    <a:pt x="161" y="157"/>
                  </a:lnTo>
                  <a:lnTo>
                    <a:pt x="161" y="154"/>
                  </a:lnTo>
                  <a:cubicBezTo>
                    <a:pt x="149" y="153"/>
                    <a:pt x="148" y="144"/>
                    <a:pt x="148" y="127"/>
                  </a:cubicBezTo>
                  <a:lnTo>
                    <a:pt x="148" y="31"/>
                  </a:lnTo>
                  <a:cubicBezTo>
                    <a:pt x="148" y="13"/>
                    <a:pt x="149" y="5"/>
                    <a:pt x="161" y="4"/>
                  </a:cubicBezTo>
                  <a:lnTo>
                    <a:pt x="161" y="0"/>
                  </a:lnTo>
                  <a:lnTo>
                    <a:pt x="108" y="0"/>
                  </a:lnTo>
                  <a:lnTo>
                    <a:pt x="108" y="4"/>
                  </a:lnTo>
                  <a:cubicBezTo>
                    <a:pt x="111" y="5"/>
                    <a:pt x="113" y="7"/>
                    <a:pt x="113" y="10"/>
                  </a:cubicBezTo>
                  <a:cubicBezTo>
                    <a:pt x="113" y="11"/>
                    <a:pt x="112" y="14"/>
                    <a:pt x="111" y="1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9" name="Freeform 29"/>
            <p:cNvSpPr>
              <a:spLocks/>
            </p:cNvSpPr>
            <p:nvPr/>
          </p:nvSpPr>
          <p:spPr bwMode="auto">
            <a:xfrm>
              <a:off x="1469" y="1215"/>
              <a:ext cx="2871" cy="942"/>
            </a:xfrm>
            <a:custGeom>
              <a:avLst/>
              <a:gdLst>
                <a:gd name="T0" fmla="*/ 0 w 768"/>
                <a:gd name="T1" fmla="*/ 2147483647 h 252"/>
                <a:gd name="T2" fmla="*/ 2147483647 w 768"/>
                <a:gd name="T3" fmla="*/ 0 h 252"/>
                <a:gd name="T4" fmla="*/ 2147483647 w 768"/>
                <a:gd name="T5" fmla="*/ 2147483647 h 252"/>
                <a:gd name="T6" fmla="*/ 2147483647 w 768"/>
                <a:gd name="T7" fmla="*/ 2147483647 h 252"/>
                <a:gd name="T8" fmla="*/ 0 w 768"/>
                <a:gd name="T9" fmla="*/ 2147483647 h 2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68"/>
                <a:gd name="T16" fmla="*/ 0 h 252"/>
                <a:gd name="T17" fmla="*/ 768 w 768"/>
                <a:gd name="T18" fmla="*/ 252 h 2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68" h="252">
                  <a:moveTo>
                    <a:pt x="0" y="124"/>
                  </a:moveTo>
                  <a:lnTo>
                    <a:pt x="381" y="0"/>
                  </a:lnTo>
                  <a:lnTo>
                    <a:pt x="768" y="124"/>
                  </a:lnTo>
                  <a:lnTo>
                    <a:pt x="386" y="252"/>
                  </a:lnTo>
                  <a:lnTo>
                    <a:pt x="0" y="1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0" name="Freeform 30"/>
            <p:cNvSpPr>
              <a:spLocks/>
            </p:cNvSpPr>
            <p:nvPr/>
          </p:nvSpPr>
          <p:spPr bwMode="auto">
            <a:xfrm>
              <a:off x="2003" y="1993"/>
              <a:ext cx="1799" cy="419"/>
            </a:xfrm>
            <a:custGeom>
              <a:avLst/>
              <a:gdLst>
                <a:gd name="T0" fmla="*/ 0 w 481"/>
                <a:gd name="T1" fmla="*/ 2147483647 h 112"/>
                <a:gd name="T2" fmla="*/ 0 w 481"/>
                <a:gd name="T3" fmla="*/ 0 h 112"/>
                <a:gd name="T4" fmla="*/ 2147483647 w 481"/>
                <a:gd name="T5" fmla="*/ 2147483647 h 112"/>
                <a:gd name="T6" fmla="*/ 2147483647 w 481"/>
                <a:gd name="T7" fmla="*/ 0 h 112"/>
                <a:gd name="T8" fmla="*/ 2147483647 w 481"/>
                <a:gd name="T9" fmla="*/ 2147483647 h 112"/>
                <a:gd name="T10" fmla="*/ 0 w 481"/>
                <a:gd name="T11" fmla="*/ 2147483647 h 1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81"/>
                <a:gd name="T19" fmla="*/ 0 h 112"/>
                <a:gd name="T20" fmla="*/ 481 w 481"/>
                <a:gd name="T21" fmla="*/ 112 h 11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81" h="112">
                  <a:moveTo>
                    <a:pt x="0" y="112"/>
                  </a:moveTo>
                  <a:lnTo>
                    <a:pt x="0" y="0"/>
                  </a:lnTo>
                  <a:lnTo>
                    <a:pt x="241" y="82"/>
                  </a:lnTo>
                  <a:lnTo>
                    <a:pt x="481" y="0"/>
                  </a:lnTo>
                  <a:lnTo>
                    <a:pt x="481" y="112"/>
                  </a:lnTo>
                  <a:lnTo>
                    <a:pt x="0" y="1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</p:grpSp>
      <p:sp>
        <p:nvSpPr>
          <p:cNvPr id="3" name="Прямоугольник 2"/>
          <p:cNvSpPr/>
          <p:nvPr/>
        </p:nvSpPr>
        <p:spPr>
          <a:xfrm>
            <a:off x="151462" y="818216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Отчет о результатах групп с цифровыми учебными материалами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623956" y="818216"/>
            <a:ext cx="4572000" cy="55399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Отчет 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работе с материалами темы  Отчет о работе с оценочными средствами 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151462" y="3979706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Отчет 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средних результатах работы групп с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цифровыми 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учебными материалами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4792057" y="3975241"/>
            <a:ext cx="423948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Аналитический 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отчет о работе с оценочными средствами </a:t>
            </a:r>
          </a:p>
        </p:txBody>
      </p:sp>
    </p:spTree>
    <p:extLst>
      <p:ext uri="{BB962C8B-B14F-4D97-AF65-F5344CB8AC3E}">
        <p14:creationId xmlns:p14="http://schemas.microsoft.com/office/powerpoint/2010/main" val="4229592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4543" y="163208"/>
            <a:ext cx="8329309" cy="998742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Издания и электронные продукты</a:t>
            </a:r>
            <a:b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ИЦ «Академия»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8" name="Group 31"/>
          <p:cNvGrpSpPr>
            <a:grpSpLocks/>
          </p:cNvGrpSpPr>
          <p:nvPr/>
        </p:nvGrpSpPr>
        <p:grpSpPr bwMode="auto">
          <a:xfrm>
            <a:off x="7610509" y="336029"/>
            <a:ext cx="1104405" cy="510638"/>
            <a:chOff x="964" y="1215"/>
            <a:chExt cx="3829" cy="1889"/>
          </a:xfrm>
          <a:solidFill>
            <a:srgbClr val="0070C0"/>
          </a:solidFill>
        </p:grpSpPr>
        <p:sp>
          <p:nvSpPr>
            <p:cNvPr id="29" name="Freeform 20"/>
            <p:cNvSpPr>
              <a:spLocks noEditPoints="1"/>
            </p:cNvSpPr>
            <p:nvPr/>
          </p:nvSpPr>
          <p:spPr bwMode="auto">
            <a:xfrm>
              <a:off x="4254" y="2501"/>
              <a:ext cx="539" cy="588"/>
            </a:xfrm>
            <a:custGeom>
              <a:avLst/>
              <a:gdLst>
                <a:gd name="T0" fmla="*/ 2147483647 w 144"/>
                <a:gd name="T1" fmla="*/ 2147483647 h 157"/>
                <a:gd name="T2" fmla="*/ 2147483647 w 144"/>
                <a:gd name="T3" fmla="*/ 2147483647 h 157"/>
                <a:gd name="T4" fmla="*/ 2147483647 w 144"/>
                <a:gd name="T5" fmla="*/ 2147483647 h 157"/>
                <a:gd name="T6" fmla="*/ 2147483647 w 144"/>
                <a:gd name="T7" fmla="*/ 2147483647 h 157"/>
                <a:gd name="T8" fmla="*/ 2147483647 w 144"/>
                <a:gd name="T9" fmla="*/ 2147483647 h 157"/>
                <a:gd name="T10" fmla="*/ 2147483647 w 144"/>
                <a:gd name="T11" fmla="*/ 2147483647 h 157"/>
                <a:gd name="T12" fmla="*/ 2147483647 w 144"/>
                <a:gd name="T13" fmla="*/ 2147483647 h 157"/>
                <a:gd name="T14" fmla="*/ 2147483647 w 144"/>
                <a:gd name="T15" fmla="*/ 2147483647 h 157"/>
                <a:gd name="T16" fmla="*/ 2147483647 w 144"/>
                <a:gd name="T17" fmla="*/ 2147483647 h 157"/>
                <a:gd name="T18" fmla="*/ 2147483647 w 144"/>
                <a:gd name="T19" fmla="*/ 2147483647 h 157"/>
                <a:gd name="T20" fmla="*/ 2147483647 w 144"/>
                <a:gd name="T21" fmla="*/ 2147483647 h 157"/>
                <a:gd name="T22" fmla="*/ 2147483647 w 144"/>
                <a:gd name="T23" fmla="*/ 2147483647 h 157"/>
                <a:gd name="T24" fmla="*/ 2147483647 w 144"/>
                <a:gd name="T25" fmla="*/ 2147483647 h 157"/>
                <a:gd name="T26" fmla="*/ 2147483647 w 144"/>
                <a:gd name="T27" fmla="*/ 0 h 157"/>
                <a:gd name="T28" fmla="*/ 2147483647 w 144"/>
                <a:gd name="T29" fmla="*/ 0 h 157"/>
                <a:gd name="T30" fmla="*/ 2147483647 w 144"/>
                <a:gd name="T31" fmla="*/ 2147483647 h 157"/>
                <a:gd name="T32" fmla="*/ 2147483647 w 144"/>
                <a:gd name="T33" fmla="*/ 2147483647 h 157"/>
                <a:gd name="T34" fmla="*/ 2147483647 w 144"/>
                <a:gd name="T35" fmla="*/ 2147483647 h 157"/>
                <a:gd name="T36" fmla="*/ 2147483647 w 144"/>
                <a:gd name="T37" fmla="*/ 2147483647 h 157"/>
                <a:gd name="T38" fmla="*/ 0 w 144"/>
                <a:gd name="T39" fmla="*/ 2147483647 h 157"/>
                <a:gd name="T40" fmla="*/ 0 w 144"/>
                <a:gd name="T41" fmla="*/ 2147483647 h 157"/>
                <a:gd name="T42" fmla="*/ 2147483647 w 144"/>
                <a:gd name="T43" fmla="*/ 2147483647 h 157"/>
                <a:gd name="T44" fmla="*/ 2147483647 w 144"/>
                <a:gd name="T45" fmla="*/ 2147483647 h 157"/>
                <a:gd name="T46" fmla="*/ 2147483647 w 144"/>
                <a:gd name="T47" fmla="*/ 2147483647 h 157"/>
                <a:gd name="T48" fmla="*/ 2147483647 w 144"/>
                <a:gd name="T49" fmla="*/ 2147483647 h 157"/>
                <a:gd name="T50" fmla="*/ 2147483647 w 144"/>
                <a:gd name="T51" fmla="*/ 2147483647 h 157"/>
                <a:gd name="T52" fmla="*/ 2147483647 w 144"/>
                <a:gd name="T53" fmla="*/ 2147483647 h 157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44"/>
                <a:gd name="T82" fmla="*/ 0 h 157"/>
                <a:gd name="T83" fmla="*/ 144 w 144"/>
                <a:gd name="T84" fmla="*/ 157 h 157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44" h="157">
                  <a:moveTo>
                    <a:pt x="42" y="154"/>
                  </a:moveTo>
                  <a:cubicBezTo>
                    <a:pt x="35" y="153"/>
                    <a:pt x="32" y="149"/>
                    <a:pt x="32" y="142"/>
                  </a:cubicBezTo>
                  <a:cubicBezTo>
                    <a:pt x="32" y="138"/>
                    <a:pt x="33" y="133"/>
                    <a:pt x="35" y="126"/>
                  </a:cubicBezTo>
                  <a:lnTo>
                    <a:pt x="47" y="87"/>
                  </a:lnTo>
                  <a:cubicBezTo>
                    <a:pt x="83" y="92"/>
                    <a:pt x="104" y="114"/>
                    <a:pt x="104" y="139"/>
                  </a:cubicBezTo>
                  <a:cubicBezTo>
                    <a:pt x="104" y="147"/>
                    <a:pt x="102" y="151"/>
                    <a:pt x="95" y="154"/>
                  </a:cubicBezTo>
                  <a:lnTo>
                    <a:pt x="95" y="157"/>
                  </a:lnTo>
                  <a:lnTo>
                    <a:pt x="144" y="157"/>
                  </a:lnTo>
                  <a:lnTo>
                    <a:pt x="144" y="154"/>
                  </a:lnTo>
                  <a:cubicBezTo>
                    <a:pt x="134" y="153"/>
                    <a:pt x="132" y="145"/>
                    <a:pt x="127" y="130"/>
                  </a:cubicBezTo>
                  <a:lnTo>
                    <a:pt x="93" y="18"/>
                  </a:lnTo>
                  <a:cubicBezTo>
                    <a:pt x="92" y="16"/>
                    <a:pt x="91" y="14"/>
                    <a:pt x="91" y="12"/>
                  </a:cubicBezTo>
                  <a:cubicBezTo>
                    <a:pt x="91" y="8"/>
                    <a:pt x="93" y="6"/>
                    <a:pt x="97" y="4"/>
                  </a:cubicBezTo>
                  <a:lnTo>
                    <a:pt x="97" y="0"/>
                  </a:lnTo>
                  <a:lnTo>
                    <a:pt x="52" y="0"/>
                  </a:lnTo>
                  <a:lnTo>
                    <a:pt x="52" y="4"/>
                  </a:lnTo>
                  <a:cubicBezTo>
                    <a:pt x="56" y="6"/>
                    <a:pt x="58" y="8"/>
                    <a:pt x="58" y="12"/>
                  </a:cubicBezTo>
                  <a:cubicBezTo>
                    <a:pt x="58" y="14"/>
                    <a:pt x="57" y="16"/>
                    <a:pt x="56" y="18"/>
                  </a:cubicBezTo>
                  <a:lnTo>
                    <a:pt x="21" y="124"/>
                  </a:lnTo>
                  <a:cubicBezTo>
                    <a:pt x="16" y="140"/>
                    <a:pt x="13" y="151"/>
                    <a:pt x="0" y="154"/>
                  </a:cubicBezTo>
                  <a:lnTo>
                    <a:pt x="0" y="157"/>
                  </a:lnTo>
                  <a:lnTo>
                    <a:pt x="42" y="157"/>
                  </a:lnTo>
                  <a:lnTo>
                    <a:pt x="42" y="154"/>
                  </a:lnTo>
                  <a:close/>
                  <a:moveTo>
                    <a:pt x="51" y="75"/>
                  </a:moveTo>
                  <a:lnTo>
                    <a:pt x="69" y="20"/>
                  </a:lnTo>
                  <a:lnTo>
                    <a:pt x="90" y="91"/>
                  </a:lnTo>
                  <a:cubicBezTo>
                    <a:pt x="79" y="80"/>
                    <a:pt x="67" y="77"/>
                    <a:pt x="51" y="7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30" name="Freeform 21"/>
            <p:cNvSpPr>
              <a:spLocks noEditPoints="1"/>
            </p:cNvSpPr>
            <p:nvPr/>
          </p:nvSpPr>
          <p:spPr bwMode="auto">
            <a:xfrm>
              <a:off x="2474" y="2501"/>
              <a:ext cx="531" cy="588"/>
            </a:xfrm>
            <a:custGeom>
              <a:avLst/>
              <a:gdLst>
                <a:gd name="T0" fmla="*/ 0 w 142"/>
                <a:gd name="T1" fmla="*/ 2147483647 h 157"/>
                <a:gd name="T2" fmla="*/ 2147483647 w 142"/>
                <a:gd name="T3" fmla="*/ 2147483647 h 157"/>
                <a:gd name="T4" fmla="*/ 2147483647 w 142"/>
                <a:gd name="T5" fmla="*/ 2147483647 h 157"/>
                <a:gd name="T6" fmla="*/ 2147483647 w 142"/>
                <a:gd name="T7" fmla="*/ 2147483647 h 157"/>
                <a:gd name="T8" fmla="*/ 2147483647 w 142"/>
                <a:gd name="T9" fmla="*/ 2147483647 h 157"/>
                <a:gd name="T10" fmla="*/ 2147483647 w 142"/>
                <a:gd name="T11" fmla="*/ 0 h 157"/>
                <a:gd name="T12" fmla="*/ 0 w 142"/>
                <a:gd name="T13" fmla="*/ 0 h 157"/>
                <a:gd name="T14" fmla="*/ 0 w 142"/>
                <a:gd name="T15" fmla="*/ 2147483647 h 157"/>
                <a:gd name="T16" fmla="*/ 2147483647 w 142"/>
                <a:gd name="T17" fmla="*/ 2147483647 h 157"/>
                <a:gd name="T18" fmla="*/ 2147483647 w 142"/>
                <a:gd name="T19" fmla="*/ 2147483647 h 157"/>
                <a:gd name="T20" fmla="*/ 0 w 142"/>
                <a:gd name="T21" fmla="*/ 2147483647 h 157"/>
                <a:gd name="T22" fmla="*/ 0 w 142"/>
                <a:gd name="T23" fmla="*/ 2147483647 h 157"/>
                <a:gd name="T24" fmla="*/ 2147483647 w 142"/>
                <a:gd name="T25" fmla="*/ 2147483647 h 157"/>
                <a:gd name="T26" fmla="*/ 2147483647 w 142"/>
                <a:gd name="T27" fmla="*/ 2147483647 h 157"/>
                <a:gd name="T28" fmla="*/ 2147483647 w 142"/>
                <a:gd name="T29" fmla="*/ 2147483647 h 157"/>
                <a:gd name="T30" fmla="*/ 2147483647 w 142"/>
                <a:gd name="T31" fmla="*/ 2147483647 h 157"/>
                <a:gd name="T32" fmla="*/ 2147483647 w 142"/>
                <a:gd name="T33" fmla="*/ 2147483647 h 157"/>
                <a:gd name="T34" fmla="*/ 2147483647 w 142"/>
                <a:gd name="T35" fmla="*/ 2147483647 h 1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42"/>
                <a:gd name="T55" fmla="*/ 0 h 157"/>
                <a:gd name="T56" fmla="*/ 142 w 142"/>
                <a:gd name="T57" fmla="*/ 157 h 1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42" h="157">
                  <a:moveTo>
                    <a:pt x="0" y="157"/>
                  </a:moveTo>
                  <a:lnTo>
                    <a:pt x="68" y="157"/>
                  </a:lnTo>
                  <a:cubicBezTo>
                    <a:pt x="91" y="157"/>
                    <a:pt x="107" y="154"/>
                    <a:pt x="121" y="140"/>
                  </a:cubicBezTo>
                  <a:cubicBezTo>
                    <a:pt x="134" y="127"/>
                    <a:pt x="142" y="109"/>
                    <a:pt x="142" y="89"/>
                  </a:cubicBezTo>
                  <a:cubicBezTo>
                    <a:pt x="142" y="59"/>
                    <a:pt x="129" y="33"/>
                    <a:pt x="108" y="17"/>
                  </a:cubicBezTo>
                  <a:cubicBezTo>
                    <a:pt x="94" y="6"/>
                    <a:pt x="76" y="0"/>
                    <a:pt x="55" y="0"/>
                  </a:cubicBezTo>
                  <a:lnTo>
                    <a:pt x="0" y="0"/>
                  </a:lnTo>
                  <a:lnTo>
                    <a:pt x="0" y="4"/>
                  </a:lnTo>
                  <a:cubicBezTo>
                    <a:pt x="12" y="5"/>
                    <a:pt x="13" y="12"/>
                    <a:pt x="13" y="30"/>
                  </a:cubicBezTo>
                  <a:lnTo>
                    <a:pt x="13" y="128"/>
                  </a:lnTo>
                  <a:cubicBezTo>
                    <a:pt x="13" y="145"/>
                    <a:pt x="12" y="153"/>
                    <a:pt x="0" y="154"/>
                  </a:cubicBezTo>
                  <a:lnTo>
                    <a:pt x="0" y="157"/>
                  </a:lnTo>
                  <a:close/>
                  <a:moveTo>
                    <a:pt x="38" y="124"/>
                  </a:moveTo>
                  <a:lnTo>
                    <a:pt x="38" y="34"/>
                  </a:lnTo>
                  <a:cubicBezTo>
                    <a:pt x="38" y="18"/>
                    <a:pt x="40" y="12"/>
                    <a:pt x="56" y="12"/>
                  </a:cubicBezTo>
                  <a:cubicBezTo>
                    <a:pt x="87" y="12"/>
                    <a:pt x="115" y="45"/>
                    <a:pt x="115" y="86"/>
                  </a:cubicBezTo>
                  <a:cubicBezTo>
                    <a:pt x="115" y="122"/>
                    <a:pt x="95" y="146"/>
                    <a:pt x="60" y="146"/>
                  </a:cubicBezTo>
                  <a:cubicBezTo>
                    <a:pt x="38" y="146"/>
                    <a:pt x="38" y="143"/>
                    <a:pt x="38" y="12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31" name="Freeform 22"/>
            <p:cNvSpPr>
              <a:spLocks noEditPoints="1"/>
            </p:cNvSpPr>
            <p:nvPr/>
          </p:nvSpPr>
          <p:spPr bwMode="auto">
            <a:xfrm>
              <a:off x="1917" y="2501"/>
              <a:ext cx="539" cy="588"/>
            </a:xfrm>
            <a:custGeom>
              <a:avLst/>
              <a:gdLst>
                <a:gd name="T0" fmla="*/ 2147483647 w 144"/>
                <a:gd name="T1" fmla="*/ 2147483647 h 157"/>
                <a:gd name="T2" fmla="*/ 2147483647 w 144"/>
                <a:gd name="T3" fmla="*/ 2147483647 h 157"/>
                <a:gd name="T4" fmla="*/ 2147483647 w 144"/>
                <a:gd name="T5" fmla="*/ 2147483647 h 157"/>
                <a:gd name="T6" fmla="*/ 2147483647 w 144"/>
                <a:gd name="T7" fmla="*/ 2147483647 h 157"/>
                <a:gd name="T8" fmla="*/ 2147483647 w 144"/>
                <a:gd name="T9" fmla="*/ 2147483647 h 157"/>
                <a:gd name="T10" fmla="*/ 2147483647 w 144"/>
                <a:gd name="T11" fmla="*/ 2147483647 h 157"/>
                <a:gd name="T12" fmla="*/ 2147483647 w 144"/>
                <a:gd name="T13" fmla="*/ 2147483647 h 157"/>
                <a:gd name="T14" fmla="*/ 2147483647 w 144"/>
                <a:gd name="T15" fmla="*/ 2147483647 h 157"/>
                <a:gd name="T16" fmla="*/ 2147483647 w 144"/>
                <a:gd name="T17" fmla="*/ 2147483647 h 157"/>
                <a:gd name="T18" fmla="*/ 2147483647 w 144"/>
                <a:gd name="T19" fmla="*/ 2147483647 h 157"/>
                <a:gd name="T20" fmla="*/ 2147483647 w 144"/>
                <a:gd name="T21" fmla="*/ 2147483647 h 157"/>
                <a:gd name="T22" fmla="*/ 2147483647 w 144"/>
                <a:gd name="T23" fmla="*/ 2147483647 h 157"/>
                <a:gd name="T24" fmla="*/ 2147483647 w 144"/>
                <a:gd name="T25" fmla="*/ 2147483647 h 157"/>
                <a:gd name="T26" fmla="*/ 2147483647 w 144"/>
                <a:gd name="T27" fmla="*/ 0 h 157"/>
                <a:gd name="T28" fmla="*/ 2147483647 w 144"/>
                <a:gd name="T29" fmla="*/ 0 h 157"/>
                <a:gd name="T30" fmla="*/ 2147483647 w 144"/>
                <a:gd name="T31" fmla="*/ 2147483647 h 157"/>
                <a:gd name="T32" fmla="*/ 2147483647 w 144"/>
                <a:gd name="T33" fmla="*/ 2147483647 h 157"/>
                <a:gd name="T34" fmla="*/ 2147483647 w 144"/>
                <a:gd name="T35" fmla="*/ 2147483647 h 157"/>
                <a:gd name="T36" fmla="*/ 2147483647 w 144"/>
                <a:gd name="T37" fmla="*/ 2147483647 h 157"/>
                <a:gd name="T38" fmla="*/ 0 w 144"/>
                <a:gd name="T39" fmla="*/ 2147483647 h 157"/>
                <a:gd name="T40" fmla="*/ 0 w 144"/>
                <a:gd name="T41" fmla="*/ 2147483647 h 157"/>
                <a:gd name="T42" fmla="*/ 2147483647 w 144"/>
                <a:gd name="T43" fmla="*/ 2147483647 h 157"/>
                <a:gd name="T44" fmla="*/ 2147483647 w 144"/>
                <a:gd name="T45" fmla="*/ 2147483647 h 157"/>
                <a:gd name="T46" fmla="*/ 2147483647 w 144"/>
                <a:gd name="T47" fmla="*/ 2147483647 h 157"/>
                <a:gd name="T48" fmla="*/ 2147483647 w 144"/>
                <a:gd name="T49" fmla="*/ 2147483647 h 157"/>
                <a:gd name="T50" fmla="*/ 2147483647 w 144"/>
                <a:gd name="T51" fmla="*/ 2147483647 h 157"/>
                <a:gd name="T52" fmla="*/ 2147483647 w 144"/>
                <a:gd name="T53" fmla="*/ 2147483647 h 157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44"/>
                <a:gd name="T82" fmla="*/ 0 h 157"/>
                <a:gd name="T83" fmla="*/ 144 w 144"/>
                <a:gd name="T84" fmla="*/ 157 h 157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44" h="157">
                  <a:moveTo>
                    <a:pt x="43" y="154"/>
                  </a:moveTo>
                  <a:cubicBezTo>
                    <a:pt x="35" y="153"/>
                    <a:pt x="32" y="149"/>
                    <a:pt x="32" y="142"/>
                  </a:cubicBezTo>
                  <a:cubicBezTo>
                    <a:pt x="32" y="138"/>
                    <a:pt x="33" y="133"/>
                    <a:pt x="35" y="126"/>
                  </a:cubicBezTo>
                  <a:lnTo>
                    <a:pt x="48" y="87"/>
                  </a:lnTo>
                  <a:cubicBezTo>
                    <a:pt x="84" y="92"/>
                    <a:pt x="105" y="114"/>
                    <a:pt x="105" y="139"/>
                  </a:cubicBezTo>
                  <a:cubicBezTo>
                    <a:pt x="105" y="147"/>
                    <a:pt x="102" y="151"/>
                    <a:pt x="96" y="154"/>
                  </a:cubicBezTo>
                  <a:lnTo>
                    <a:pt x="96" y="157"/>
                  </a:lnTo>
                  <a:lnTo>
                    <a:pt x="144" y="157"/>
                  </a:lnTo>
                  <a:lnTo>
                    <a:pt x="144" y="154"/>
                  </a:lnTo>
                  <a:cubicBezTo>
                    <a:pt x="135" y="153"/>
                    <a:pt x="132" y="145"/>
                    <a:pt x="128" y="130"/>
                  </a:cubicBezTo>
                  <a:lnTo>
                    <a:pt x="93" y="18"/>
                  </a:lnTo>
                  <a:cubicBezTo>
                    <a:pt x="92" y="16"/>
                    <a:pt x="92" y="14"/>
                    <a:pt x="92" y="12"/>
                  </a:cubicBezTo>
                  <a:cubicBezTo>
                    <a:pt x="92" y="8"/>
                    <a:pt x="93" y="6"/>
                    <a:pt x="97" y="4"/>
                  </a:cubicBezTo>
                  <a:lnTo>
                    <a:pt x="97" y="0"/>
                  </a:lnTo>
                  <a:lnTo>
                    <a:pt x="52" y="0"/>
                  </a:lnTo>
                  <a:lnTo>
                    <a:pt x="52" y="4"/>
                  </a:lnTo>
                  <a:cubicBezTo>
                    <a:pt x="56" y="6"/>
                    <a:pt x="58" y="8"/>
                    <a:pt x="58" y="12"/>
                  </a:cubicBezTo>
                  <a:cubicBezTo>
                    <a:pt x="58" y="14"/>
                    <a:pt x="58" y="16"/>
                    <a:pt x="57" y="18"/>
                  </a:cubicBezTo>
                  <a:lnTo>
                    <a:pt x="22" y="124"/>
                  </a:lnTo>
                  <a:cubicBezTo>
                    <a:pt x="17" y="140"/>
                    <a:pt x="13" y="151"/>
                    <a:pt x="0" y="154"/>
                  </a:cubicBezTo>
                  <a:lnTo>
                    <a:pt x="0" y="157"/>
                  </a:lnTo>
                  <a:lnTo>
                    <a:pt x="43" y="157"/>
                  </a:lnTo>
                  <a:lnTo>
                    <a:pt x="43" y="154"/>
                  </a:lnTo>
                  <a:close/>
                  <a:moveTo>
                    <a:pt x="51" y="75"/>
                  </a:moveTo>
                  <a:lnTo>
                    <a:pt x="69" y="20"/>
                  </a:lnTo>
                  <a:lnTo>
                    <a:pt x="91" y="91"/>
                  </a:lnTo>
                  <a:cubicBezTo>
                    <a:pt x="80" y="80"/>
                    <a:pt x="67" y="77"/>
                    <a:pt x="51" y="7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32" name="Freeform 23"/>
            <p:cNvSpPr>
              <a:spLocks noEditPoints="1"/>
            </p:cNvSpPr>
            <p:nvPr/>
          </p:nvSpPr>
          <p:spPr bwMode="auto">
            <a:xfrm>
              <a:off x="964" y="2501"/>
              <a:ext cx="538" cy="588"/>
            </a:xfrm>
            <a:custGeom>
              <a:avLst/>
              <a:gdLst>
                <a:gd name="T0" fmla="*/ 2147483647 w 144"/>
                <a:gd name="T1" fmla="*/ 2147483647 h 157"/>
                <a:gd name="T2" fmla="*/ 2147483647 w 144"/>
                <a:gd name="T3" fmla="*/ 2147483647 h 157"/>
                <a:gd name="T4" fmla="*/ 2147483647 w 144"/>
                <a:gd name="T5" fmla="*/ 2147483647 h 157"/>
                <a:gd name="T6" fmla="*/ 2147483647 w 144"/>
                <a:gd name="T7" fmla="*/ 2147483647 h 157"/>
                <a:gd name="T8" fmla="*/ 2147483647 w 144"/>
                <a:gd name="T9" fmla="*/ 2147483647 h 157"/>
                <a:gd name="T10" fmla="*/ 2147483647 w 144"/>
                <a:gd name="T11" fmla="*/ 2147483647 h 157"/>
                <a:gd name="T12" fmla="*/ 2147483647 w 144"/>
                <a:gd name="T13" fmla="*/ 2147483647 h 157"/>
                <a:gd name="T14" fmla="*/ 2147483647 w 144"/>
                <a:gd name="T15" fmla="*/ 2147483647 h 157"/>
                <a:gd name="T16" fmla="*/ 2147483647 w 144"/>
                <a:gd name="T17" fmla="*/ 2147483647 h 157"/>
                <a:gd name="T18" fmla="*/ 2147483647 w 144"/>
                <a:gd name="T19" fmla="*/ 2147483647 h 157"/>
                <a:gd name="T20" fmla="*/ 2147483647 w 144"/>
                <a:gd name="T21" fmla="*/ 2147483647 h 157"/>
                <a:gd name="T22" fmla="*/ 2147483647 w 144"/>
                <a:gd name="T23" fmla="*/ 2147483647 h 157"/>
                <a:gd name="T24" fmla="*/ 2147483647 w 144"/>
                <a:gd name="T25" fmla="*/ 2147483647 h 157"/>
                <a:gd name="T26" fmla="*/ 2147483647 w 144"/>
                <a:gd name="T27" fmla="*/ 0 h 157"/>
                <a:gd name="T28" fmla="*/ 2147483647 w 144"/>
                <a:gd name="T29" fmla="*/ 0 h 157"/>
                <a:gd name="T30" fmla="*/ 2147483647 w 144"/>
                <a:gd name="T31" fmla="*/ 2147483647 h 157"/>
                <a:gd name="T32" fmla="*/ 2147483647 w 144"/>
                <a:gd name="T33" fmla="*/ 2147483647 h 157"/>
                <a:gd name="T34" fmla="*/ 2147483647 w 144"/>
                <a:gd name="T35" fmla="*/ 2147483647 h 157"/>
                <a:gd name="T36" fmla="*/ 2147483647 w 144"/>
                <a:gd name="T37" fmla="*/ 2147483647 h 157"/>
                <a:gd name="T38" fmla="*/ 0 w 144"/>
                <a:gd name="T39" fmla="*/ 2147483647 h 157"/>
                <a:gd name="T40" fmla="*/ 0 w 144"/>
                <a:gd name="T41" fmla="*/ 2147483647 h 157"/>
                <a:gd name="T42" fmla="*/ 2147483647 w 144"/>
                <a:gd name="T43" fmla="*/ 2147483647 h 157"/>
                <a:gd name="T44" fmla="*/ 2147483647 w 144"/>
                <a:gd name="T45" fmla="*/ 2147483647 h 157"/>
                <a:gd name="T46" fmla="*/ 2147483647 w 144"/>
                <a:gd name="T47" fmla="*/ 2147483647 h 157"/>
                <a:gd name="T48" fmla="*/ 2147483647 w 144"/>
                <a:gd name="T49" fmla="*/ 2147483647 h 157"/>
                <a:gd name="T50" fmla="*/ 2147483647 w 144"/>
                <a:gd name="T51" fmla="*/ 2147483647 h 157"/>
                <a:gd name="T52" fmla="*/ 2147483647 w 144"/>
                <a:gd name="T53" fmla="*/ 2147483647 h 157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44"/>
                <a:gd name="T82" fmla="*/ 0 h 157"/>
                <a:gd name="T83" fmla="*/ 144 w 144"/>
                <a:gd name="T84" fmla="*/ 157 h 157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44" h="157">
                  <a:moveTo>
                    <a:pt x="43" y="154"/>
                  </a:moveTo>
                  <a:cubicBezTo>
                    <a:pt x="35" y="153"/>
                    <a:pt x="32" y="149"/>
                    <a:pt x="32" y="142"/>
                  </a:cubicBezTo>
                  <a:cubicBezTo>
                    <a:pt x="32" y="138"/>
                    <a:pt x="33" y="133"/>
                    <a:pt x="35" y="126"/>
                  </a:cubicBezTo>
                  <a:lnTo>
                    <a:pt x="48" y="87"/>
                  </a:lnTo>
                  <a:cubicBezTo>
                    <a:pt x="84" y="92"/>
                    <a:pt x="104" y="114"/>
                    <a:pt x="104" y="139"/>
                  </a:cubicBezTo>
                  <a:cubicBezTo>
                    <a:pt x="104" y="147"/>
                    <a:pt x="102" y="151"/>
                    <a:pt x="96" y="154"/>
                  </a:cubicBezTo>
                  <a:lnTo>
                    <a:pt x="96" y="157"/>
                  </a:lnTo>
                  <a:lnTo>
                    <a:pt x="144" y="157"/>
                  </a:lnTo>
                  <a:lnTo>
                    <a:pt x="144" y="154"/>
                  </a:lnTo>
                  <a:cubicBezTo>
                    <a:pt x="135" y="153"/>
                    <a:pt x="132" y="145"/>
                    <a:pt x="128" y="130"/>
                  </a:cubicBezTo>
                  <a:lnTo>
                    <a:pt x="93" y="18"/>
                  </a:lnTo>
                  <a:cubicBezTo>
                    <a:pt x="92" y="16"/>
                    <a:pt x="92" y="14"/>
                    <a:pt x="92" y="12"/>
                  </a:cubicBezTo>
                  <a:cubicBezTo>
                    <a:pt x="92" y="8"/>
                    <a:pt x="93" y="6"/>
                    <a:pt x="97" y="4"/>
                  </a:cubicBezTo>
                  <a:lnTo>
                    <a:pt x="97" y="0"/>
                  </a:lnTo>
                  <a:lnTo>
                    <a:pt x="52" y="0"/>
                  </a:lnTo>
                  <a:lnTo>
                    <a:pt x="52" y="4"/>
                  </a:lnTo>
                  <a:cubicBezTo>
                    <a:pt x="56" y="6"/>
                    <a:pt x="58" y="8"/>
                    <a:pt x="58" y="12"/>
                  </a:cubicBezTo>
                  <a:cubicBezTo>
                    <a:pt x="58" y="14"/>
                    <a:pt x="58" y="16"/>
                    <a:pt x="57" y="18"/>
                  </a:cubicBezTo>
                  <a:lnTo>
                    <a:pt x="22" y="124"/>
                  </a:lnTo>
                  <a:cubicBezTo>
                    <a:pt x="17" y="140"/>
                    <a:pt x="13" y="151"/>
                    <a:pt x="0" y="154"/>
                  </a:cubicBezTo>
                  <a:lnTo>
                    <a:pt x="0" y="157"/>
                  </a:lnTo>
                  <a:lnTo>
                    <a:pt x="43" y="157"/>
                  </a:lnTo>
                  <a:lnTo>
                    <a:pt x="43" y="154"/>
                  </a:lnTo>
                  <a:close/>
                  <a:moveTo>
                    <a:pt x="51" y="75"/>
                  </a:moveTo>
                  <a:lnTo>
                    <a:pt x="69" y="20"/>
                  </a:lnTo>
                  <a:lnTo>
                    <a:pt x="91" y="91"/>
                  </a:lnTo>
                  <a:cubicBezTo>
                    <a:pt x="80" y="80"/>
                    <a:pt x="67" y="77"/>
                    <a:pt x="51" y="7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33" name="Freeform 24"/>
            <p:cNvSpPr>
              <a:spLocks/>
            </p:cNvSpPr>
            <p:nvPr/>
          </p:nvSpPr>
          <p:spPr bwMode="auto">
            <a:xfrm>
              <a:off x="4150" y="1978"/>
              <a:ext cx="198" cy="609"/>
            </a:xfrm>
            <a:custGeom>
              <a:avLst/>
              <a:gdLst>
                <a:gd name="T0" fmla="*/ 2147483647 w 53"/>
                <a:gd name="T1" fmla="*/ 0 h 163"/>
                <a:gd name="T2" fmla="*/ 0 w 53"/>
                <a:gd name="T3" fmla="*/ 2147483647 h 163"/>
                <a:gd name="T4" fmla="*/ 0 w 53"/>
                <a:gd name="T5" fmla="*/ 2147483647 h 163"/>
                <a:gd name="T6" fmla="*/ 2147483647 w 53"/>
                <a:gd name="T7" fmla="*/ 2147483647 h 163"/>
                <a:gd name="T8" fmla="*/ 2147483647 w 53"/>
                <a:gd name="T9" fmla="*/ 2147483647 h 163"/>
                <a:gd name="T10" fmla="*/ 0 w 53"/>
                <a:gd name="T11" fmla="*/ 2147483647 h 163"/>
                <a:gd name="T12" fmla="*/ 0 w 53"/>
                <a:gd name="T13" fmla="*/ 2147483647 h 163"/>
                <a:gd name="T14" fmla="*/ 2147483647 w 53"/>
                <a:gd name="T15" fmla="*/ 2147483647 h 163"/>
                <a:gd name="T16" fmla="*/ 2147483647 w 53"/>
                <a:gd name="T17" fmla="*/ 2147483647 h 163"/>
                <a:gd name="T18" fmla="*/ 2147483647 w 53"/>
                <a:gd name="T19" fmla="*/ 2147483647 h 163"/>
                <a:gd name="T20" fmla="*/ 2147483647 w 53"/>
                <a:gd name="T21" fmla="*/ 0 h 16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3"/>
                <a:gd name="T34" fmla="*/ 0 h 163"/>
                <a:gd name="T35" fmla="*/ 53 w 53"/>
                <a:gd name="T36" fmla="*/ 163 h 16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3" h="163">
                  <a:moveTo>
                    <a:pt x="39" y="0"/>
                  </a:moveTo>
                  <a:lnTo>
                    <a:pt x="0" y="6"/>
                  </a:lnTo>
                  <a:lnTo>
                    <a:pt x="0" y="7"/>
                  </a:lnTo>
                  <a:cubicBezTo>
                    <a:pt x="15" y="9"/>
                    <a:pt x="15" y="24"/>
                    <a:pt x="15" y="38"/>
                  </a:cubicBezTo>
                  <a:lnTo>
                    <a:pt x="15" y="131"/>
                  </a:lnTo>
                  <a:cubicBezTo>
                    <a:pt x="15" y="144"/>
                    <a:pt x="15" y="159"/>
                    <a:pt x="0" y="160"/>
                  </a:cubicBezTo>
                  <a:lnTo>
                    <a:pt x="0" y="163"/>
                  </a:lnTo>
                  <a:lnTo>
                    <a:pt x="53" y="163"/>
                  </a:lnTo>
                  <a:lnTo>
                    <a:pt x="53" y="160"/>
                  </a:lnTo>
                  <a:cubicBezTo>
                    <a:pt x="39" y="159"/>
                    <a:pt x="39" y="145"/>
                    <a:pt x="39" y="131"/>
                  </a:cubicBezTo>
                  <a:lnTo>
                    <a:pt x="3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34" name="Freeform 25"/>
            <p:cNvSpPr>
              <a:spLocks/>
            </p:cNvSpPr>
            <p:nvPr/>
          </p:nvSpPr>
          <p:spPr bwMode="auto">
            <a:xfrm>
              <a:off x="4157" y="1783"/>
              <a:ext cx="154" cy="165"/>
            </a:xfrm>
            <a:custGeom>
              <a:avLst/>
              <a:gdLst>
                <a:gd name="T0" fmla="*/ 0 w 41"/>
                <a:gd name="T1" fmla="*/ 2147483647 h 44"/>
                <a:gd name="T2" fmla="*/ 2147483647 w 41"/>
                <a:gd name="T3" fmla="*/ 2147483647 h 44"/>
                <a:gd name="T4" fmla="*/ 2147483647 w 41"/>
                <a:gd name="T5" fmla="*/ 2147483647 h 44"/>
                <a:gd name="T6" fmla="*/ 2147483647 w 41"/>
                <a:gd name="T7" fmla="*/ 0 h 44"/>
                <a:gd name="T8" fmla="*/ 0 w 41"/>
                <a:gd name="T9" fmla="*/ 2147483647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1"/>
                <a:gd name="T16" fmla="*/ 0 h 44"/>
                <a:gd name="T17" fmla="*/ 41 w 41"/>
                <a:gd name="T18" fmla="*/ 44 h 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1" h="44">
                  <a:moveTo>
                    <a:pt x="0" y="22"/>
                  </a:moveTo>
                  <a:cubicBezTo>
                    <a:pt x="0" y="34"/>
                    <a:pt x="8" y="44"/>
                    <a:pt x="21" y="44"/>
                  </a:cubicBezTo>
                  <a:cubicBezTo>
                    <a:pt x="33" y="44"/>
                    <a:pt x="41" y="32"/>
                    <a:pt x="41" y="21"/>
                  </a:cubicBezTo>
                  <a:cubicBezTo>
                    <a:pt x="41" y="10"/>
                    <a:pt x="32" y="0"/>
                    <a:pt x="21" y="0"/>
                  </a:cubicBezTo>
                  <a:cubicBezTo>
                    <a:pt x="7" y="0"/>
                    <a:pt x="0" y="9"/>
                    <a:pt x="0" y="2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35" name="Freeform 26"/>
            <p:cNvSpPr>
              <a:spLocks/>
            </p:cNvSpPr>
            <p:nvPr/>
          </p:nvSpPr>
          <p:spPr bwMode="auto">
            <a:xfrm>
              <a:off x="1465" y="2486"/>
              <a:ext cx="493" cy="618"/>
            </a:xfrm>
            <a:custGeom>
              <a:avLst/>
              <a:gdLst>
                <a:gd name="T0" fmla="*/ 2147483647 w 132"/>
                <a:gd name="T1" fmla="*/ 2147483647 h 165"/>
                <a:gd name="T2" fmla="*/ 2147483647 w 132"/>
                <a:gd name="T3" fmla="*/ 2147483647 h 165"/>
                <a:gd name="T4" fmla="*/ 2147483647 w 132"/>
                <a:gd name="T5" fmla="*/ 2147483647 h 165"/>
                <a:gd name="T6" fmla="*/ 2147483647 w 132"/>
                <a:gd name="T7" fmla="*/ 2147483647 h 165"/>
                <a:gd name="T8" fmla="*/ 2147483647 w 132"/>
                <a:gd name="T9" fmla="*/ 2147483647 h 165"/>
                <a:gd name="T10" fmla="*/ 2147483647 w 132"/>
                <a:gd name="T11" fmla="*/ 2147483647 h 165"/>
                <a:gd name="T12" fmla="*/ 2147483647 w 132"/>
                <a:gd name="T13" fmla="*/ 0 h 165"/>
                <a:gd name="T14" fmla="*/ 2147483647 w 132"/>
                <a:gd name="T15" fmla="*/ 2147483647 h 165"/>
                <a:gd name="T16" fmla="*/ 2147483647 w 132"/>
                <a:gd name="T17" fmla="*/ 2147483647 h 165"/>
                <a:gd name="T18" fmla="*/ 0 w 132"/>
                <a:gd name="T19" fmla="*/ 2147483647 h 165"/>
                <a:gd name="T20" fmla="*/ 2147483647 w 132"/>
                <a:gd name="T21" fmla="*/ 2147483647 h 165"/>
                <a:gd name="T22" fmla="*/ 2147483647 w 132"/>
                <a:gd name="T23" fmla="*/ 2147483647 h 165"/>
                <a:gd name="T24" fmla="*/ 2147483647 w 132"/>
                <a:gd name="T25" fmla="*/ 2147483647 h 165"/>
                <a:gd name="T26" fmla="*/ 2147483647 w 132"/>
                <a:gd name="T27" fmla="*/ 2147483647 h 165"/>
                <a:gd name="T28" fmla="*/ 2147483647 w 132"/>
                <a:gd name="T29" fmla="*/ 2147483647 h 16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32"/>
                <a:gd name="T46" fmla="*/ 0 h 165"/>
                <a:gd name="T47" fmla="*/ 132 w 132"/>
                <a:gd name="T48" fmla="*/ 165 h 16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32" h="165">
                  <a:moveTo>
                    <a:pt x="128" y="113"/>
                  </a:moveTo>
                  <a:cubicBezTo>
                    <a:pt x="118" y="139"/>
                    <a:pt x="108" y="151"/>
                    <a:pt x="88" y="151"/>
                  </a:cubicBezTo>
                  <a:cubicBezTo>
                    <a:pt x="52" y="151"/>
                    <a:pt x="25" y="116"/>
                    <a:pt x="25" y="73"/>
                  </a:cubicBezTo>
                  <a:cubicBezTo>
                    <a:pt x="25" y="37"/>
                    <a:pt x="44" y="14"/>
                    <a:pt x="73" y="14"/>
                  </a:cubicBezTo>
                  <a:cubicBezTo>
                    <a:pt x="93" y="14"/>
                    <a:pt x="109" y="25"/>
                    <a:pt x="118" y="46"/>
                  </a:cubicBezTo>
                  <a:lnTo>
                    <a:pt x="121" y="46"/>
                  </a:lnTo>
                  <a:lnTo>
                    <a:pt x="111" y="0"/>
                  </a:lnTo>
                  <a:cubicBezTo>
                    <a:pt x="107" y="3"/>
                    <a:pt x="103" y="4"/>
                    <a:pt x="99" y="4"/>
                  </a:cubicBezTo>
                  <a:cubicBezTo>
                    <a:pt x="91" y="4"/>
                    <a:pt x="80" y="1"/>
                    <a:pt x="67" y="1"/>
                  </a:cubicBezTo>
                  <a:cubicBezTo>
                    <a:pt x="25" y="1"/>
                    <a:pt x="0" y="28"/>
                    <a:pt x="0" y="75"/>
                  </a:cubicBezTo>
                  <a:cubicBezTo>
                    <a:pt x="0" y="129"/>
                    <a:pt x="30" y="165"/>
                    <a:pt x="82" y="165"/>
                  </a:cubicBezTo>
                  <a:cubicBezTo>
                    <a:pt x="91" y="165"/>
                    <a:pt x="95" y="163"/>
                    <a:pt x="104" y="163"/>
                  </a:cubicBezTo>
                  <a:cubicBezTo>
                    <a:pt x="106" y="163"/>
                    <a:pt x="110" y="163"/>
                    <a:pt x="114" y="164"/>
                  </a:cubicBezTo>
                  <a:lnTo>
                    <a:pt x="132" y="113"/>
                  </a:lnTo>
                  <a:lnTo>
                    <a:pt x="128" y="11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36" name="Freeform 27"/>
            <p:cNvSpPr>
              <a:spLocks/>
            </p:cNvSpPr>
            <p:nvPr/>
          </p:nvSpPr>
          <p:spPr bwMode="auto">
            <a:xfrm>
              <a:off x="3035" y="2486"/>
              <a:ext cx="460" cy="614"/>
            </a:xfrm>
            <a:custGeom>
              <a:avLst/>
              <a:gdLst>
                <a:gd name="T0" fmla="*/ 0 w 123"/>
                <a:gd name="T1" fmla="*/ 2147483647 h 164"/>
                <a:gd name="T2" fmla="*/ 2147483647 w 123"/>
                <a:gd name="T3" fmla="*/ 2147483647 h 164"/>
                <a:gd name="T4" fmla="*/ 2147483647 w 123"/>
                <a:gd name="T5" fmla="*/ 2147483647 h 164"/>
                <a:gd name="T6" fmla="*/ 2147483647 w 123"/>
                <a:gd name="T7" fmla="*/ 2147483647 h 164"/>
                <a:gd name="T8" fmla="*/ 2147483647 w 123"/>
                <a:gd name="T9" fmla="*/ 2147483647 h 164"/>
                <a:gd name="T10" fmla="*/ 2147483647 w 123"/>
                <a:gd name="T11" fmla="*/ 2147483647 h 164"/>
                <a:gd name="T12" fmla="*/ 2147483647 w 123"/>
                <a:gd name="T13" fmla="*/ 2147483647 h 164"/>
                <a:gd name="T14" fmla="*/ 2147483647 w 123"/>
                <a:gd name="T15" fmla="*/ 2147483647 h 164"/>
                <a:gd name="T16" fmla="*/ 2147483647 w 123"/>
                <a:gd name="T17" fmla="*/ 2147483647 h 164"/>
                <a:gd name="T18" fmla="*/ 2147483647 w 123"/>
                <a:gd name="T19" fmla="*/ 2147483647 h 164"/>
                <a:gd name="T20" fmla="*/ 2147483647 w 123"/>
                <a:gd name="T21" fmla="*/ 2147483647 h 164"/>
                <a:gd name="T22" fmla="*/ 2147483647 w 123"/>
                <a:gd name="T23" fmla="*/ 2147483647 h 164"/>
                <a:gd name="T24" fmla="*/ 2147483647 w 123"/>
                <a:gd name="T25" fmla="*/ 2147483647 h 164"/>
                <a:gd name="T26" fmla="*/ 2147483647 w 123"/>
                <a:gd name="T27" fmla="*/ 2147483647 h 164"/>
                <a:gd name="T28" fmla="*/ 2147483647 w 123"/>
                <a:gd name="T29" fmla="*/ 2147483647 h 164"/>
                <a:gd name="T30" fmla="*/ 2147483647 w 123"/>
                <a:gd name="T31" fmla="*/ 2147483647 h 164"/>
                <a:gd name="T32" fmla="*/ 2147483647 w 123"/>
                <a:gd name="T33" fmla="*/ 2147483647 h 164"/>
                <a:gd name="T34" fmla="*/ 2147483647 w 123"/>
                <a:gd name="T35" fmla="*/ 2147483647 h 164"/>
                <a:gd name="T36" fmla="*/ 2147483647 w 123"/>
                <a:gd name="T37" fmla="*/ 2147483647 h 164"/>
                <a:gd name="T38" fmla="*/ 2147483647 w 123"/>
                <a:gd name="T39" fmla="*/ 0 h 164"/>
                <a:gd name="T40" fmla="*/ 2147483647 w 123"/>
                <a:gd name="T41" fmla="*/ 2147483647 h 164"/>
                <a:gd name="T42" fmla="*/ 0 w 123"/>
                <a:gd name="T43" fmla="*/ 2147483647 h 164"/>
                <a:gd name="T44" fmla="*/ 0 w 123"/>
                <a:gd name="T45" fmla="*/ 2147483647 h 164"/>
                <a:gd name="T46" fmla="*/ 2147483647 w 123"/>
                <a:gd name="T47" fmla="*/ 2147483647 h 164"/>
                <a:gd name="T48" fmla="*/ 2147483647 w 123"/>
                <a:gd name="T49" fmla="*/ 2147483647 h 164"/>
                <a:gd name="T50" fmla="*/ 0 w 123"/>
                <a:gd name="T51" fmla="*/ 2147483647 h 164"/>
                <a:gd name="T52" fmla="*/ 0 w 123"/>
                <a:gd name="T53" fmla="*/ 2147483647 h 16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23"/>
                <a:gd name="T82" fmla="*/ 0 h 164"/>
                <a:gd name="T83" fmla="*/ 123 w 123"/>
                <a:gd name="T84" fmla="*/ 164 h 16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23" h="164">
                  <a:moveTo>
                    <a:pt x="0" y="161"/>
                  </a:moveTo>
                  <a:lnTo>
                    <a:pt x="92" y="161"/>
                  </a:lnTo>
                  <a:cubicBezTo>
                    <a:pt x="97" y="161"/>
                    <a:pt x="101" y="161"/>
                    <a:pt x="105" y="164"/>
                  </a:cubicBezTo>
                  <a:lnTo>
                    <a:pt x="123" y="103"/>
                  </a:lnTo>
                  <a:lnTo>
                    <a:pt x="120" y="103"/>
                  </a:lnTo>
                  <a:cubicBezTo>
                    <a:pt x="106" y="134"/>
                    <a:pt x="85" y="150"/>
                    <a:pt x="60" y="150"/>
                  </a:cubicBezTo>
                  <a:cubicBezTo>
                    <a:pt x="39" y="150"/>
                    <a:pt x="38" y="143"/>
                    <a:pt x="38" y="126"/>
                  </a:cubicBezTo>
                  <a:lnTo>
                    <a:pt x="38" y="60"/>
                  </a:lnTo>
                  <a:lnTo>
                    <a:pt x="50" y="60"/>
                  </a:lnTo>
                  <a:cubicBezTo>
                    <a:pt x="69" y="60"/>
                    <a:pt x="77" y="66"/>
                    <a:pt x="84" y="88"/>
                  </a:cubicBezTo>
                  <a:lnTo>
                    <a:pt x="87" y="88"/>
                  </a:lnTo>
                  <a:lnTo>
                    <a:pt x="79" y="33"/>
                  </a:lnTo>
                  <a:lnTo>
                    <a:pt x="76" y="33"/>
                  </a:lnTo>
                  <a:cubicBezTo>
                    <a:pt x="74" y="46"/>
                    <a:pt x="68" y="48"/>
                    <a:pt x="53" y="48"/>
                  </a:cubicBezTo>
                  <a:lnTo>
                    <a:pt x="38" y="48"/>
                  </a:lnTo>
                  <a:lnTo>
                    <a:pt x="38" y="34"/>
                  </a:lnTo>
                  <a:cubicBezTo>
                    <a:pt x="38" y="19"/>
                    <a:pt x="40" y="16"/>
                    <a:pt x="55" y="16"/>
                  </a:cubicBezTo>
                  <a:cubicBezTo>
                    <a:pt x="79" y="16"/>
                    <a:pt x="99" y="30"/>
                    <a:pt x="107" y="51"/>
                  </a:cubicBezTo>
                  <a:lnTo>
                    <a:pt x="110" y="51"/>
                  </a:lnTo>
                  <a:lnTo>
                    <a:pt x="99" y="0"/>
                  </a:lnTo>
                  <a:cubicBezTo>
                    <a:pt x="97" y="3"/>
                    <a:pt x="92" y="4"/>
                    <a:pt x="86" y="4"/>
                  </a:cubicBezTo>
                  <a:lnTo>
                    <a:pt x="0" y="4"/>
                  </a:lnTo>
                  <a:lnTo>
                    <a:pt x="0" y="8"/>
                  </a:lnTo>
                  <a:cubicBezTo>
                    <a:pt x="12" y="9"/>
                    <a:pt x="13" y="17"/>
                    <a:pt x="13" y="35"/>
                  </a:cubicBezTo>
                  <a:lnTo>
                    <a:pt x="13" y="131"/>
                  </a:lnTo>
                  <a:cubicBezTo>
                    <a:pt x="13" y="148"/>
                    <a:pt x="12" y="157"/>
                    <a:pt x="0" y="158"/>
                  </a:cubicBezTo>
                  <a:lnTo>
                    <a:pt x="0" y="1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62" name="Freeform 28"/>
            <p:cNvSpPr>
              <a:spLocks/>
            </p:cNvSpPr>
            <p:nvPr/>
          </p:nvSpPr>
          <p:spPr bwMode="auto">
            <a:xfrm>
              <a:off x="3521" y="2501"/>
              <a:ext cx="603" cy="588"/>
            </a:xfrm>
            <a:custGeom>
              <a:avLst/>
              <a:gdLst>
                <a:gd name="T0" fmla="*/ 2147483647 w 161"/>
                <a:gd name="T1" fmla="*/ 2147483647 h 157"/>
                <a:gd name="T2" fmla="*/ 2147483647 w 161"/>
                <a:gd name="T3" fmla="*/ 2147483647 h 157"/>
                <a:gd name="T4" fmla="*/ 2147483647 w 161"/>
                <a:gd name="T5" fmla="*/ 2147483647 h 157"/>
                <a:gd name="T6" fmla="*/ 2147483647 w 161"/>
                <a:gd name="T7" fmla="*/ 2147483647 h 157"/>
                <a:gd name="T8" fmla="*/ 2147483647 w 161"/>
                <a:gd name="T9" fmla="*/ 2147483647 h 157"/>
                <a:gd name="T10" fmla="*/ 2147483647 w 161"/>
                <a:gd name="T11" fmla="*/ 0 h 157"/>
                <a:gd name="T12" fmla="*/ 0 w 161"/>
                <a:gd name="T13" fmla="*/ 0 h 157"/>
                <a:gd name="T14" fmla="*/ 0 w 161"/>
                <a:gd name="T15" fmla="*/ 2147483647 h 157"/>
                <a:gd name="T16" fmla="*/ 2147483647 w 161"/>
                <a:gd name="T17" fmla="*/ 2147483647 h 157"/>
                <a:gd name="T18" fmla="*/ 2147483647 w 161"/>
                <a:gd name="T19" fmla="*/ 2147483647 h 157"/>
                <a:gd name="T20" fmla="*/ 0 w 161"/>
                <a:gd name="T21" fmla="*/ 2147483647 h 157"/>
                <a:gd name="T22" fmla="*/ 0 w 161"/>
                <a:gd name="T23" fmla="*/ 2147483647 h 157"/>
                <a:gd name="T24" fmla="*/ 2147483647 w 161"/>
                <a:gd name="T25" fmla="*/ 2147483647 h 157"/>
                <a:gd name="T26" fmla="*/ 2147483647 w 161"/>
                <a:gd name="T27" fmla="*/ 2147483647 h 157"/>
                <a:gd name="T28" fmla="*/ 2147483647 w 161"/>
                <a:gd name="T29" fmla="*/ 2147483647 h 157"/>
                <a:gd name="T30" fmla="*/ 2147483647 w 161"/>
                <a:gd name="T31" fmla="*/ 2147483647 h 157"/>
                <a:gd name="T32" fmla="*/ 2147483647 w 161"/>
                <a:gd name="T33" fmla="*/ 2147483647 h 157"/>
                <a:gd name="T34" fmla="*/ 2147483647 w 161"/>
                <a:gd name="T35" fmla="*/ 2147483647 h 157"/>
                <a:gd name="T36" fmla="*/ 2147483647 w 161"/>
                <a:gd name="T37" fmla="*/ 2147483647 h 157"/>
                <a:gd name="T38" fmla="*/ 2147483647 w 161"/>
                <a:gd name="T39" fmla="*/ 2147483647 h 157"/>
                <a:gd name="T40" fmla="*/ 2147483647 w 161"/>
                <a:gd name="T41" fmla="*/ 2147483647 h 157"/>
                <a:gd name="T42" fmla="*/ 2147483647 w 161"/>
                <a:gd name="T43" fmla="*/ 2147483647 h 157"/>
                <a:gd name="T44" fmla="*/ 2147483647 w 161"/>
                <a:gd name="T45" fmla="*/ 2147483647 h 157"/>
                <a:gd name="T46" fmla="*/ 2147483647 w 161"/>
                <a:gd name="T47" fmla="*/ 2147483647 h 157"/>
                <a:gd name="T48" fmla="*/ 2147483647 w 161"/>
                <a:gd name="T49" fmla="*/ 2147483647 h 157"/>
                <a:gd name="T50" fmla="*/ 2147483647 w 161"/>
                <a:gd name="T51" fmla="*/ 2147483647 h 157"/>
                <a:gd name="T52" fmla="*/ 2147483647 w 161"/>
                <a:gd name="T53" fmla="*/ 0 h 157"/>
                <a:gd name="T54" fmla="*/ 2147483647 w 161"/>
                <a:gd name="T55" fmla="*/ 0 h 157"/>
                <a:gd name="T56" fmla="*/ 2147483647 w 161"/>
                <a:gd name="T57" fmla="*/ 2147483647 h 157"/>
                <a:gd name="T58" fmla="*/ 2147483647 w 161"/>
                <a:gd name="T59" fmla="*/ 2147483647 h 157"/>
                <a:gd name="T60" fmla="*/ 2147483647 w 161"/>
                <a:gd name="T61" fmla="*/ 2147483647 h 15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61"/>
                <a:gd name="T94" fmla="*/ 0 h 157"/>
                <a:gd name="T95" fmla="*/ 161 w 161"/>
                <a:gd name="T96" fmla="*/ 157 h 157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61" h="157">
                  <a:moveTo>
                    <a:pt x="111" y="18"/>
                  </a:moveTo>
                  <a:lnTo>
                    <a:pt x="79" y="108"/>
                  </a:lnTo>
                  <a:lnTo>
                    <a:pt x="51" y="18"/>
                  </a:lnTo>
                  <a:cubicBezTo>
                    <a:pt x="50" y="14"/>
                    <a:pt x="49" y="12"/>
                    <a:pt x="49" y="10"/>
                  </a:cubicBezTo>
                  <a:cubicBezTo>
                    <a:pt x="49" y="7"/>
                    <a:pt x="50" y="5"/>
                    <a:pt x="53" y="4"/>
                  </a:cubicBezTo>
                  <a:lnTo>
                    <a:pt x="53" y="0"/>
                  </a:lnTo>
                  <a:lnTo>
                    <a:pt x="0" y="0"/>
                  </a:lnTo>
                  <a:lnTo>
                    <a:pt x="0" y="4"/>
                  </a:lnTo>
                  <a:cubicBezTo>
                    <a:pt x="13" y="5"/>
                    <a:pt x="14" y="13"/>
                    <a:pt x="14" y="31"/>
                  </a:cubicBezTo>
                  <a:lnTo>
                    <a:pt x="14" y="127"/>
                  </a:lnTo>
                  <a:cubicBezTo>
                    <a:pt x="14" y="144"/>
                    <a:pt x="13" y="153"/>
                    <a:pt x="0" y="154"/>
                  </a:cubicBezTo>
                  <a:lnTo>
                    <a:pt x="0" y="157"/>
                  </a:lnTo>
                  <a:lnTo>
                    <a:pt x="41" y="157"/>
                  </a:lnTo>
                  <a:lnTo>
                    <a:pt x="41" y="154"/>
                  </a:lnTo>
                  <a:cubicBezTo>
                    <a:pt x="29" y="153"/>
                    <a:pt x="28" y="144"/>
                    <a:pt x="28" y="127"/>
                  </a:cubicBezTo>
                  <a:lnTo>
                    <a:pt x="28" y="20"/>
                  </a:lnTo>
                  <a:lnTo>
                    <a:pt x="74" y="156"/>
                  </a:lnTo>
                  <a:lnTo>
                    <a:pt x="123" y="18"/>
                  </a:lnTo>
                  <a:lnTo>
                    <a:pt x="123" y="127"/>
                  </a:lnTo>
                  <a:cubicBezTo>
                    <a:pt x="123" y="144"/>
                    <a:pt x="122" y="153"/>
                    <a:pt x="110" y="154"/>
                  </a:cubicBezTo>
                  <a:lnTo>
                    <a:pt x="110" y="157"/>
                  </a:lnTo>
                  <a:lnTo>
                    <a:pt x="161" y="157"/>
                  </a:lnTo>
                  <a:lnTo>
                    <a:pt x="161" y="154"/>
                  </a:lnTo>
                  <a:cubicBezTo>
                    <a:pt x="149" y="153"/>
                    <a:pt x="148" y="144"/>
                    <a:pt x="148" y="127"/>
                  </a:cubicBezTo>
                  <a:lnTo>
                    <a:pt x="148" y="31"/>
                  </a:lnTo>
                  <a:cubicBezTo>
                    <a:pt x="148" y="13"/>
                    <a:pt x="149" y="5"/>
                    <a:pt x="161" y="4"/>
                  </a:cubicBezTo>
                  <a:lnTo>
                    <a:pt x="161" y="0"/>
                  </a:lnTo>
                  <a:lnTo>
                    <a:pt x="108" y="0"/>
                  </a:lnTo>
                  <a:lnTo>
                    <a:pt x="108" y="4"/>
                  </a:lnTo>
                  <a:cubicBezTo>
                    <a:pt x="111" y="5"/>
                    <a:pt x="113" y="7"/>
                    <a:pt x="113" y="10"/>
                  </a:cubicBezTo>
                  <a:cubicBezTo>
                    <a:pt x="113" y="11"/>
                    <a:pt x="112" y="14"/>
                    <a:pt x="111" y="1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63" name="Freeform 29"/>
            <p:cNvSpPr>
              <a:spLocks/>
            </p:cNvSpPr>
            <p:nvPr/>
          </p:nvSpPr>
          <p:spPr bwMode="auto">
            <a:xfrm>
              <a:off x="1469" y="1215"/>
              <a:ext cx="2871" cy="942"/>
            </a:xfrm>
            <a:custGeom>
              <a:avLst/>
              <a:gdLst>
                <a:gd name="T0" fmla="*/ 0 w 768"/>
                <a:gd name="T1" fmla="*/ 2147483647 h 252"/>
                <a:gd name="T2" fmla="*/ 2147483647 w 768"/>
                <a:gd name="T3" fmla="*/ 0 h 252"/>
                <a:gd name="T4" fmla="*/ 2147483647 w 768"/>
                <a:gd name="T5" fmla="*/ 2147483647 h 252"/>
                <a:gd name="T6" fmla="*/ 2147483647 w 768"/>
                <a:gd name="T7" fmla="*/ 2147483647 h 252"/>
                <a:gd name="T8" fmla="*/ 0 w 768"/>
                <a:gd name="T9" fmla="*/ 2147483647 h 2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68"/>
                <a:gd name="T16" fmla="*/ 0 h 252"/>
                <a:gd name="T17" fmla="*/ 768 w 768"/>
                <a:gd name="T18" fmla="*/ 252 h 2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68" h="252">
                  <a:moveTo>
                    <a:pt x="0" y="124"/>
                  </a:moveTo>
                  <a:lnTo>
                    <a:pt x="381" y="0"/>
                  </a:lnTo>
                  <a:lnTo>
                    <a:pt x="768" y="124"/>
                  </a:lnTo>
                  <a:lnTo>
                    <a:pt x="386" y="252"/>
                  </a:lnTo>
                  <a:lnTo>
                    <a:pt x="0" y="1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64" name="Freeform 30"/>
            <p:cNvSpPr>
              <a:spLocks/>
            </p:cNvSpPr>
            <p:nvPr/>
          </p:nvSpPr>
          <p:spPr bwMode="auto">
            <a:xfrm>
              <a:off x="2003" y="1993"/>
              <a:ext cx="1799" cy="419"/>
            </a:xfrm>
            <a:custGeom>
              <a:avLst/>
              <a:gdLst>
                <a:gd name="T0" fmla="*/ 0 w 481"/>
                <a:gd name="T1" fmla="*/ 2147483647 h 112"/>
                <a:gd name="T2" fmla="*/ 0 w 481"/>
                <a:gd name="T3" fmla="*/ 0 h 112"/>
                <a:gd name="T4" fmla="*/ 2147483647 w 481"/>
                <a:gd name="T5" fmla="*/ 2147483647 h 112"/>
                <a:gd name="T6" fmla="*/ 2147483647 w 481"/>
                <a:gd name="T7" fmla="*/ 0 h 112"/>
                <a:gd name="T8" fmla="*/ 2147483647 w 481"/>
                <a:gd name="T9" fmla="*/ 2147483647 h 112"/>
                <a:gd name="T10" fmla="*/ 0 w 481"/>
                <a:gd name="T11" fmla="*/ 2147483647 h 1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81"/>
                <a:gd name="T19" fmla="*/ 0 h 112"/>
                <a:gd name="T20" fmla="*/ 481 w 481"/>
                <a:gd name="T21" fmla="*/ 112 h 11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81" h="112">
                  <a:moveTo>
                    <a:pt x="0" y="112"/>
                  </a:moveTo>
                  <a:lnTo>
                    <a:pt x="0" y="0"/>
                  </a:lnTo>
                  <a:lnTo>
                    <a:pt x="241" y="82"/>
                  </a:lnTo>
                  <a:lnTo>
                    <a:pt x="481" y="0"/>
                  </a:lnTo>
                  <a:lnTo>
                    <a:pt x="481" y="112"/>
                  </a:lnTo>
                  <a:lnTo>
                    <a:pt x="0" y="1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</p:grpSp>
      <p:graphicFrame>
        <p:nvGraphicFramePr>
          <p:cNvPr id="66" name="Схема 65"/>
          <p:cNvGraphicFramePr/>
          <p:nvPr>
            <p:extLst/>
          </p:nvPr>
        </p:nvGraphicFramePr>
        <p:xfrm>
          <a:off x="128155" y="1250886"/>
          <a:ext cx="8928992" cy="57030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8" name="Прямая соединительная линия 7"/>
          <p:cNvCxnSpPr/>
          <p:nvPr/>
        </p:nvCxnSpPr>
        <p:spPr>
          <a:xfrm>
            <a:off x="2462645" y="3730336"/>
            <a:ext cx="10391" cy="1143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2473036" y="4145973"/>
            <a:ext cx="14547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2473036" y="4862945"/>
            <a:ext cx="7273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55391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3502" y="1526448"/>
            <a:ext cx="8569320" cy="4249882"/>
          </a:xfrm>
        </p:spPr>
        <p:txBody>
          <a:bodyPr>
            <a:normAutofit fontScale="25000" lnSpcReduction="20000"/>
          </a:bodyPr>
          <a:lstStyle/>
          <a:p>
            <a:pPr marL="0" indent="0" algn="ctr">
              <a:buNone/>
            </a:pPr>
            <a:endParaRPr lang="ru-RU" sz="6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Образовательно-издательский центр «Академия-Медиа» </a:t>
            </a:r>
          </a:p>
          <a:p>
            <a:pPr marL="0" indent="0">
              <a:buNone/>
            </a:pPr>
            <a:r>
              <a:rPr 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(Республика Казахстан)</a:t>
            </a:r>
          </a:p>
          <a:p>
            <a:pPr marL="0" indent="0">
              <a:buNone/>
            </a:pPr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Алматы, ул. </a:t>
            </a:r>
            <a:r>
              <a:rPr lang="ru-RU" sz="6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Мауленова</a:t>
            </a:r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85, оф. 58. </a:t>
            </a:r>
            <a:b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Тел.: +7/727/250-03-16, 266-91-86</a:t>
            </a:r>
          </a:p>
          <a:p>
            <a:pPr marL="0" indent="0">
              <a:buNone/>
            </a:pPr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+7 771 120 00 91, +7 771 120 00 90, +7 771 120 00 94</a:t>
            </a:r>
            <a:b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6000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academia_media@mail.ru</a:t>
            </a:r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6000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academia_kazakhstan@mail.ru</a:t>
            </a:r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ru-RU" sz="6000" u="sng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6000" u="sng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www.academia-media.kz</a:t>
            </a:r>
            <a:endParaRPr lang="ru-RU" sz="6000" u="sng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6000" u="sng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http://</a:t>
            </a:r>
            <a:r>
              <a:rPr lang="en-US" sz="6000" u="sng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www.academia-moscow.ru</a:t>
            </a:r>
            <a:endParaRPr lang="ru-RU" sz="6000" u="sng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6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9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9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Заголовок 1"/>
          <p:cNvSpPr>
            <a:spLocks noGrp="1"/>
          </p:cNvSpPr>
          <p:nvPr>
            <p:ph type="title"/>
          </p:nvPr>
        </p:nvSpPr>
        <p:spPr>
          <a:xfrm>
            <a:off x="301336" y="185124"/>
            <a:ext cx="8621486" cy="753949"/>
          </a:xfr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Контактная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информация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7" name="Group 31"/>
          <p:cNvGrpSpPr>
            <a:grpSpLocks/>
          </p:cNvGrpSpPr>
          <p:nvPr/>
        </p:nvGrpSpPr>
        <p:grpSpPr bwMode="auto">
          <a:xfrm>
            <a:off x="7604404" y="290566"/>
            <a:ext cx="1205346" cy="509156"/>
            <a:chOff x="964" y="1215"/>
            <a:chExt cx="3829" cy="1889"/>
          </a:xfrm>
          <a:solidFill>
            <a:srgbClr val="0070C0"/>
          </a:solidFill>
        </p:grpSpPr>
        <p:sp>
          <p:nvSpPr>
            <p:cNvPr id="18" name="Freeform 20"/>
            <p:cNvSpPr>
              <a:spLocks noEditPoints="1"/>
            </p:cNvSpPr>
            <p:nvPr/>
          </p:nvSpPr>
          <p:spPr bwMode="auto">
            <a:xfrm>
              <a:off x="4254" y="2501"/>
              <a:ext cx="539" cy="588"/>
            </a:xfrm>
            <a:custGeom>
              <a:avLst/>
              <a:gdLst>
                <a:gd name="T0" fmla="*/ 2147483647 w 144"/>
                <a:gd name="T1" fmla="*/ 2147483647 h 157"/>
                <a:gd name="T2" fmla="*/ 2147483647 w 144"/>
                <a:gd name="T3" fmla="*/ 2147483647 h 157"/>
                <a:gd name="T4" fmla="*/ 2147483647 w 144"/>
                <a:gd name="T5" fmla="*/ 2147483647 h 157"/>
                <a:gd name="T6" fmla="*/ 2147483647 w 144"/>
                <a:gd name="T7" fmla="*/ 2147483647 h 157"/>
                <a:gd name="T8" fmla="*/ 2147483647 w 144"/>
                <a:gd name="T9" fmla="*/ 2147483647 h 157"/>
                <a:gd name="T10" fmla="*/ 2147483647 w 144"/>
                <a:gd name="T11" fmla="*/ 2147483647 h 157"/>
                <a:gd name="T12" fmla="*/ 2147483647 w 144"/>
                <a:gd name="T13" fmla="*/ 2147483647 h 157"/>
                <a:gd name="T14" fmla="*/ 2147483647 w 144"/>
                <a:gd name="T15" fmla="*/ 2147483647 h 157"/>
                <a:gd name="T16" fmla="*/ 2147483647 w 144"/>
                <a:gd name="T17" fmla="*/ 2147483647 h 157"/>
                <a:gd name="T18" fmla="*/ 2147483647 w 144"/>
                <a:gd name="T19" fmla="*/ 2147483647 h 157"/>
                <a:gd name="T20" fmla="*/ 2147483647 w 144"/>
                <a:gd name="T21" fmla="*/ 2147483647 h 157"/>
                <a:gd name="T22" fmla="*/ 2147483647 w 144"/>
                <a:gd name="T23" fmla="*/ 2147483647 h 157"/>
                <a:gd name="T24" fmla="*/ 2147483647 w 144"/>
                <a:gd name="T25" fmla="*/ 2147483647 h 157"/>
                <a:gd name="T26" fmla="*/ 2147483647 w 144"/>
                <a:gd name="T27" fmla="*/ 0 h 157"/>
                <a:gd name="T28" fmla="*/ 2147483647 w 144"/>
                <a:gd name="T29" fmla="*/ 0 h 157"/>
                <a:gd name="T30" fmla="*/ 2147483647 w 144"/>
                <a:gd name="T31" fmla="*/ 2147483647 h 157"/>
                <a:gd name="T32" fmla="*/ 2147483647 w 144"/>
                <a:gd name="T33" fmla="*/ 2147483647 h 157"/>
                <a:gd name="T34" fmla="*/ 2147483647 w 144"/>
                <a:gd name="T35" fmla="*/ 2147483647 h 157"/>
                <a:gd name="T36" fmla="*/ 2147483647 w 144"/>
                <a:gd name="T37" fmla="*/ 2147483647 h 157"/>
                <a:gd name="T38" fmla="*/ 0 w 144"/>
                <a:gd name="T39" fmla="*/ 2147483647 h 157"/>
                <a:gd name="T40" fmla="*/ 0 w 144"/>
                <a:gd name="T41" fmla="*/ 2147483647 h 157"/>
                <a:gd name="T42" fmla="*/ 2147483647 w 144"/>
                <a:gd name="T43" fmla="*/ 2147483647 h 157"/>
                <a:gd name="T44" fmla="*/ 2147483647 w 144"/>
                <a:gd name="T45" fmla="*/ 2147483647 h 157"/>
                <a:gd name="T46" fmla="*/ 2147483647 w 144"/>
                <a:gd name="T47" fmla="*/ 2147483647 h 157"/>
                <a:gd name="T48" fmla="*/ 2147483647 w 144"/>
                <a:gd name="T49" fmla="*/ 2147483647 h 157"/>
                <a:gd name="T50" fmla="*/ 2147483647 w 144"/>
                <a:gd name="T51" fmla="*/ 2147483647 h 157"/>
                <a:gd name="T52" fmla="*/ 2147483647 w 144"/>
                <a:gd name="T53" fmla="*/ 2147483647 h 157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44"/>
                <a:gd name="T82" fmla="*/ 0 h 157"/>
                <a:gd name="T83" fmla="*/ 144 w 144"/>
                <a:gd name="T84" fmla="*/ 157 h 157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44" h="157">
                  <a:moveTo>
                    <a:pt x="42" y="154"/>
                  </a:moveTo>
                  <a:cubicBezTo>
                    <a:pt x="35" y="153"/>
                    <a:pt x="32" y="149"/>
                    <a:pt x="32" y="142"/>
                  </a:cubicBezTo>
                  <a:cubicBezTo>
                    <a:pt x="32" y="138"/>
                    <a:pt x="33" y="133"/>
                    <a:pt x="35" y="126"/>
                  </a:cubicBezTo>
                  <a:lnTo>
                    <a:pt x="47" y="87"/>
                  </a:lnTo>
                  <a:cubicBezTo>
                    <a:pt x="83" y="92"/>
                    <a:pt x="104" y="114"/>
                    <a:pt x="104" y="139"/>
                  </a:cubicBezTo>
                  <a:cubicBezTo>
                    <a:pt x="104" y="147"/>
                    <a:pt x="102" y="151"/>
                    <a:pt x="95" y="154"/>
                  </a:cubicBezTo>
                  <a:lnTo>
                    <a:pt x="95" y="157"/>
                  </a:lnTo>
                  <a:lnTo>
                    <a:pt x="144" y="157"/>
                  </a:lnTo>
                  <a:lnTo>
                    <a:pt x="144" y="154"/>
                  </a:lnTo>
                  <a:cubicBezTo>
                    <a:pt x="134" y="153"/>
                    <a:pt x="132" y="145"/>
                    <a:pt x="127" y="130"/>
                  </a:cubicBezTo>
                  <a:lnTo>
                    <a:pt x="93" y="18"/>
                  </a:lnTo>
                  <a:cubicBezTo>
                    <a:pt x="92" y="16"/>
                    <a:pt x="91" y="14"/>
                    <a:pt x="91" y="12"/>
                  </a:cubicBezTo>
                  <a:cubicBezTo>
                    <a:pt x="91" y="8"/>
                    <a:pt x="93" y="6"/>
                    <a:pt x="97" y="4"/>
                  </a:cubicBezTo>
                  <a:lnTo>
                    <a:pt x="97" y="0"/>
                  </a:lnTo>
                  <a:lnTo>
                    <a:pt x="52" y="0"/>
                  </a:lnTo>
                  <a:lnTo>
                    <a:pt x="52" y="4"/>
                  </a:lnTo>
                  <a:cubicBezTo>
                    <a:pt x="56" y="6"/>
                    <a:pt x="58" y="8"/>
                    <a:pt x="58" y="12"/>
                  </a:cubicBezTo>
                  <a:cubicBezTo>
                    <a:pt x="58" y="14"/>
                    <a:pt x="57" y="16"/>
                    <a:pt x="56" y="18"/>
                  </a:cubicBezTo>
                  <a:lnTo>
                    <a:pt x="21" y="124"/>
                  </a:lnTo>
                  <a:cubicBezTo>
                    <a:pt x="16" y="140"/>
                    <a:pt x="13" y="151"/>
                    <a:pt x="0" y="154"/>
                  </a:cubicBezTo>
                  <a:lnTo>
                    <a:pt x="0" y="157"/>
                  </a:lnTo>
                  <a:lnTo>
                    <a:pt x="42" y="157"/>
                  </a:lnTo>
                  <a:lnTo>
                    <a:pt x="42" y="154"/>
                  </a:lnTo>
                  <a:close/>
                  <a:moveTo>
                    <a:pt x="51" y="75"/>
                  </a:moveTo>
                  <a:lnTo>
                    <a:pt x="69" y="20"/>
                  </a:lnTo>
                  <a:lnTo>
                    <a:pt x="90" y="91"/>
                  </a:lnTo>
                  <a:cubicBezTo>
                    <a:pt x="79" y="80"/>
                    <a:pt x="67" y="77"/>
                    <a:pt x="51" y="7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9" name="Freeform 21"/>
            <p:cNvSpPr>
              <a:spLocks noEditPoints="1"/>
            </p:cNvSpPr>
            <p:nvPr/>
          </p:nvSpPr>
          <p:spPr bwMode="auto">
            <a:xfrm>
              <a:off x="2474" y="2501"/>
              <a:ext cx="531" cy="588"/>
            </a:xfrm>
            <a:custGeom>
              <a:avLst/>
              <a:gdLst>
                <a:gd name="T0" fmla="*/ 0 w 142"/>
                <a:gd name="T1" fmla="*/ 2147483647 h 157"/>
                <a:gd name="T2" fmla="*/ 2147483647 w 142"/>
                <a:gd name="T3" fmla="*/ 2147483647 h 157"/>
                <a:gd name="T4" fmla="*/ 2147483647 w 142"/>
                <a:gd name="T5" fmla="*/ 2147483647 h 157"/>
                <a:gd name="T6" fmla="*/ 2147483647 w 142"/>
                <a:gd name="T7" fmla="*/ 2147483647 h 157"/>
                <a:gd name="T8" fmla="*/ 2147483647 w 142"/>
                <a:gd name="T9" fmla="*/ 2147483647 h 157"/>
                <a:gd name="T10" fmla="*/ 2147483647 w 142"/>
                <a:gd name="T11" fmla="*/ 0 h 157"/>
                <a:gd name="T12" fmla="*/ 0 w 142"/>
                <a:gd name="T13" fmla="*/ 0 h 157"/>
                <a:gd name="T14" fmla="*/ 0 w 142"/>
                <a:gd name="T15" fmla="*/ 2147483647 h 157"/>
                <a:gd name="T16" fmla="*/ 2147483647 w 142"/>
                <a:gd name="T17" fmla="*/ 2147483647 h 157"/>
                <a:gd name="T18" fmla="*/ 2147483647 w 142"/>
                <a:gd name="T19" fmla="*/ 2147483647 h 157"/>
                <a:gd name="T20" fmla="*/ 0 w 142"/>
                <a:gd name="T21" fmla="*/ 2147483647 h 157"/>
                <a:gd name="T22" fmla="*/ 0 w 142"/>
                <a:gd name="T23" fmla="*/ 2147483647 h 157"/>
                <a:gd name="T24" fmla="*/ 2147483647 w 142"/>
                <a:gd name="T25" fmla="*/ 2147483647 h 157"/>
                <a:gd name="T26" fmla="*/ 2147483647 w 142"/>
                <a:gd name="T27" fmla="*/ 2147483647 h 157"/>
                <a:gd name="T28" fmla="*/ 2147483647 w 142"/>
                <a:gd name="T29" fmla="*/ 2147483647 h 157"/>
                <a:gd name="T30" fmla="*/ 2147483647 w 142"/>
                <a:gd name="T31" fmla="*/ 2147483647 h 157"/>
                <a:gd name="T32" fmla="*/ 2147483647 w 142"/>
                <a:gd name="T33" fmla="*/ 2147483647 h 157"/>
                <a:gd name="T34" fmla="*/ 2147483647 w 142"/>
                <a:gd name="T35" fmla="*/ 2147483647 h 1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42"/>
                <a:gd name="T55" fmla="*/ 0 h 157"/>
                <a:gd name="T56" fmla="*/ 142 w 142"/>
                <a:gd name="T57" fmla="*/ 157 h 1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42" h="157">
                  <a:moveTo>
                    <a:pt x="0" y="157"/>
                  </a:moveTo>
                  <a:lnTo>
                    <a:pt x="68" y="157"/>
                  </a:lnTo>
                  <a:cubicBezTo>
                    <a:pt x="91" y="157"/>
                    <a:pt x="107" y="154"/>
                    <a:pt x="121" y="140"/>
                  </a:cubicBezTo>
                  <a:cubicBezTo>
                    <a:pt x="134" y="127"/>
                    <a:pt x="142" y="109"/>
                    <a:pt x="142" y="89"/>
                  </a:cubicBezTo>
                  <a:cubicBezTo>
                    <a:pt x="142" y="59"/>
                    <a:pt x="129" y="33"/>
                    <a:pt x="108" y="17"/>
                  </a:cubicBezTo>
                  <a:cubicBezTo>
                    <a:pt x="94" y="6"/>
                    <a:pt x="76" y="0"/>
                    <a:pt x="55" y="0"/>
                  </a:cubicBezTo>
                  <a:lnTo>
                    <a:pt x="0" y="0"/>
                  </a:lnTo>
                  <a:lnTo>
                    <a:pt x="0" y="4"/>
                  </a:lnTo>
                  <a:cubicBezTo>
                    <a:pt x="12" y="5"/>
                    <a:pt x="13" y="12"/>
                    <a:pt x="13" y="30"/>
                  </a:cubicBezTo>
                  <a:lnTo>
                    <a:pt x="13" y="128"/>
                  </a:lnTo>
                  <a:cubicBezTo>
                    <a:pt x="13" y="145"/>
                    <a:pt x="12" y="153"/>
                    <a:pt x="0" y="154"/>
                  </a:cubicBezTo>
                  <a:lnTo>
                    <a:pt x="0" y="157"/>
                  </a:lnTo>
                  <a:close/>
                  <a:moveTo>
                    <a:pt x="38" y="124"/>
                  </a:moveTo>
                  <a:lnTo>
                    <a:pt x="38" y="34"/>
                  </a:lnTo>
                  <a:cubicBezTo>
                    <a:pt x="38" y="18"/>
                    <a:pt x="40" y="12"/>
                    <a:pt x="56" y="12"/>
                  </a:cubicBezTo>
                  <a:cubicBezTo>
                    <a:pt x="87" y="12"/>
                    <a:pt x="115" y="45"/>
                    <a:pt x="115" y="86"/>
                  </a:cubicBezTo>
                  <a:cubicBezTo>
                    <a:pt x="115" y="122"/>
                    <a:pt x="95" y="146"/>
                    <a:pt x="60" y="146"/>
                  </a:cubicBezTo>
                  <a:cubicBezTo>
                    <a:pt x="38" y="146"/>
                    <a:pt x="38" y="143"/>
                    <a:pt x="38" y="12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0" name="Freeform 22"/>
            <p:cNvSpPr>
              <a:spLocks noEditPoints="1"/>
            </p:cNvSpPr>
            <p:nvPr/>
          </p:nvSpPr>
          <p:spPr bwMode="auto">
            <a:xfrm>
              <a:off x="1917" y="2501"/>
              <a:ext cx="539" cy="588"/>
            </a:xfrm>
            <a:custGeom>
              <a:avLst/>
              <a:gdLst>
                <a:gd name="T0" fmla="*/ 2147483647 w 144"/>
                <a:gd name="T1" fmla="*/ 2147483647 h 157"/>
                <a:gd name="T2" fmla="*/ 2147483647 w 144"/>
                <a:gd name="T3" fmla="*/ 2147483647 h 157"/>
                <a:gd name="T4" fmla="*/ 2147483647 w 144"/>
                <a:gd name="T5" fmla="*/ 2147483647 h 157"/>
                <a:gd name="T6" fmla="*/ 2147483647 w 144"/>
                <a:gd name="T7" fmla="*/ 2147483647 h 157"/>
                <a:gd name="T8" fmla="*/ 2147483647 w 144"/>
                <a:gd name="T9" fmla="*/ 2147483647 h 157"/>
                <a:gd name="T10" fmla="*/ 2147483647 w 144"/>
                <a:gd name="T11" fmla="*/ 2147483647 h 157"/>
                <a:gd name="T12" fmla="*/ 2147483647 w 144"/>
                <a:gd name="T13" fmla="*/ 2147483647 h 157"/>
                <a:gd name="T14" fmla="*/ 2147483647 w 144"/>
                <a:gd name="T15" fmla="*/ 2147483647 h 157"/>
                <a:gd name="T16" fmla="*/ 2147483647 w 144"/>
                <a:gd name="T17" fmla="*/ 2147483647 h 157"/>
                <a:gd name="T18" fmla="*/ 2147483647 w 144"/>
                <a:gd name="T19" fmla="*/ 2147483647 h 157"/>
                <a:gd name="T20" fmla="*/ 2147483647 w 144"/>
                <a:gd name="T21" fmla="*/ 2147483647 h 157"/>
                <a:gd name="T22" fmla="*/ 2147483647 w 144"/>
                <a:gd name="T23" fmla="*/ 2147483647 h 157"/>
                <a:gd name="T24" fmla="*/ 2147483647 w 144"/>
                <a:gd name="T25" fmla="*/ 2147483647 h 157"/>
                <a:gd name="T26" fmla="*/ 2147483647 w 144"/>
                <a:gd name="T27" fmla="*/ 0 h 157"/>
                <a:gd name="T28" fmla="*/ 2147483647 w 144"/>
                <a:gd name="T29" fmla="*/ 0 h 157"/>
                <a:gd name="T30" fmla="*/ 2147483647 w 144"/>
                <a:gd name="T31" fmla="*/ 2147483647 h 157"/>
                <a:gd name="T32" fmla="*/ 2147483647 w 144"/>
                <a:gd name="T33" fmla="*/ 2147483647 h 157"/>
                <a:gd name="T34" fmla="*/ 2147483647 w 144"/>
                <a:gd name="T35" fmla="*/ 2147483647 h 157"/>
                <a:gd name="T36" fmla="*/ 2147483647 w 144"/>
                <a:gd name="T37" fmla="*/ 2147483647 h 157"/>
                <a:gd name="T38" fmla="*/ 0 w 144"/>
                <a:gd name="T39" fmla="*/ 2147483647 h 157"/>
                <a:gd name="T40" fmla="*/ 0 w 144"/>
                <a:gd name="T41" fmla="*/ 2147483647 h 157"/>
                <a:gd name="T42" fmla="*/ 2147483647 w 144"/>
                <a:gd name="T43" fmla="*/ 2147483647 h 157"/>
                <a:gd name="T44" fmla="*/ 2147483647 w 144"/>
                <a:gd name="T45" fmla="*/ 2147483647 h 157"/>
                <a:gd name="T46" fmla="*/ 2147483647 w 144"/>
                <a:gd name="T47" fmla="*/ 2147483647 h 157"/>
                <a:gd name="T48" fmla="*/ 2147483647 w 144"/>
                <a:gd name="T49" fmla="*/ 2147483647 h 157"/>
                <a:gd name="T50" fmla="*/ 2147483647 w 144"/>
                <a:gd name="T51" fmla="*/ 2147483647 h 157"/>
                <a:gd name="T52" fmla="*/ 2147483647 w 144"/>
                <a:gd name="T53" fmla="*/ 2147483647 h 157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44"/>
                <a:gd name="T82" fmla="*/ 0 h 157"/>
                <a:gd name="T83" fmla="*/ 144 w 144"/>
                <a:gd name="T84" fmla="*/ 157 h 157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44" h="157">
                  <a:moveTo>
                    <a:pt x="43" y="154"/>
                  </a:moveTo>
                  <a:cubicBezTo>
                    <a:pt x="35" y="153"/>
                    <a:pt x="32" y="149"/>
                    <a:pt x="32" y="142"/>
                  </a:cubicBezTo>
                  <a:cubicBezTo>
                    <a:pt x="32" y="138"/>
                    <a:pt x="33" y="133"/>
                    <a:pt x="35" y="126"/>
                  </a:cubicBezTo>
                  <a:lnTo>
                    <a:pt x="48" y="87"/>
                  </a:lnTo>
                  <a:cubicBezTo>
                    <a:pt x="84" y="92"/>
                    <a:pt x="105" y="114"/>
                    <a:pt x="105" y="139"/>
                  </a:cubicBezTo>
                  <a:cubicBezTo>
                    <a:pt x="105" y="147"/>
                    <a:pt x="102" y="151"/>
                    <a:pt x="96" y="154"/>
                  </a:cubicBezTo>
                  <a:lnTo>
                    <a:pt x="96" y="157"/>
                  </a:lnTo>
                  <a:lnTo>
                    <a:pt x="144" y="157"/>
                  </a:lnTo>
                  <a:lnTo>
                    <a:pt x="144" y="154"/>
                  </a:lnTo>
                  <a:cubicBezTo>
                    <a:pt x="135" y="153"/>
                    <a:pt x="132" y="145"/>
                    <a:pt x="128" y="130"/>
                  </a:cubicBezTo>
                  <a:lnTo>
                    <a:pt x="93" y="18"/>
                  </a:lnTo>
                  <a:cubicBezTo>
                    <a:pt x="92" y="16"/>
                    <a:pt x="92" y="14"/>
                    <a:pt x="92" y="12"/>
                  </a:cubicBezTo>
                  <a:cubicBezTo>
                    <a:pt x="92" y="8"/>
                    <a:pt x="93" y="6"/>
                    <a:pt x="97" y="4"/>
                  </a:cubicBezTo>
                  <a:lnTo>
                    <a:pt x="97" y="0"/>
                  </a:lnTo>
                  <a:lnTo>
                    <a:pt x="52" y="0"/>
                  </a:lnTo>
                  <a:lnTo>
                    <a:pt x="52" y="4"/>
                  </a:lnTo>
                  <a:cubicBezTo>
                    <a:pt x="56" y="6"/>
                    <a:pt x="58" y="8"/>
                    <a:pt x="58" y="12"/>
                  </a:cubicBezTo>
                  <a:cubicBezTo>
                    <a:pt x="58" y="14"/>
                    <a:pt x="58" y="16"/>
                    <a:pt x="57" y="18"/>
                  </a:cubicBezTo>
                  <a:lnTo>
                    <a:pt x="22" y="124"/>
                  </a:lnTo>
                  <a:cubicBezTo>
                    <a:pt x="17" y="140"/>
                    <a:pt x="13" y="151"/>
                    <a:pt x="0" y="154"/>
                  </a:cubicBezTo>
                  <a:lnTo>
                    <a:pt x="0" y="157"/>
                  </a:lnTo>
                  <a:lnTo>
                    <a:pt x="43" y="157"/>
                  </a:lnTo>
                  <a:lnTo>
                    <a:pt x="43" y="154"/>
                  </a:lnTo>
                  <a:close/>
                  <a:moveTo>
                    <a:pt x="51" y="75"/>
                  </a:moveTo>
                  <a:lnTo>
                    <a:pt x="69" y="20"/>
                  </a:lnTo>
                  <a:lnTo>
                    <a:pt x="91" y="91"/>
                  </a:lnTo>
                  <a:cubicBezTo>
                    <a:pt x="80" y="80"/>
                    <a:pt x="67" y="77"/>
                    <a:pt x="51" y="7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1" name="Freeform 23"/>
            <p:cNvSpPr>
              <a:spLocks noEditPoints="1"/>
            </p:cNvSpPr>
            <p:nvPr/>
          </p:nvSpPr>
          <p:spPr bwMode="auto">
            <a:xfrm>
              <a:off x="964" y="2501"/>
              <a:ext cx="538" cy="588"/>
            </a:xfrm>
            <a:custGeom>
              <a:avLst/>
              <a:gdLst>
                <a:gd name="T0" fmla="*/ 2147483647 w 144"/>
                <a:gd name="T1" fmla="*/ 2147483647 h 157"/>
                <a:gd name="T2" fmla="*/ 2147483647 w 144"/>
                <a:gd name="T3" fmla="*/ 2147483647 h 157"/>
                <a:gd name="T4" fmla="*/ 2147483647 w 144"/>
                <a:gd name="T5" fmla="*/ 2147483647 h 157"/>
                <a:gd name="T6" fmla="*/ 2147483647 w 144"/>
                <a:gd name="T7" fmla="*/ 2147483647 h 157"/>
                <a:gd name="T8" fmla="*/ 2147483647 w 144"/>
                <a:gd name="T9" fmla="*/ 2147483647 h 157"/>
                <a:gd name="T10" fmla="*/ 2147483647 w 144"/>
                <a:gd name="T11" fmla="*/ 2147483647 h 157"/>
                <a:gd name="T12" fmla="*/ 2147483647 w 144"/>
                <a:gd name="T13" fmla="*/ 2147483647 h 157"/>
                <a:gd name="T14" fmla="*/ 2147483647 w 144"/>
                <a:gd name="T15" fmla="*/ 2147483647 h 157"/>
                <a:gd name="T16" fmla="*/ 2147483647 w 144"/>
                <a:gd name="T17" fmla="*/ 2147483647 h 157"/>
                <a:gd name="T18" fmla="*/ 2147483647 w 144"/>
                <a:gd name="T19" fmla="*/ 2147483647 h 157"/>
                <a:gd name="T20" fmla="*/ 2147483647 w 144"/>
                <a:gd name="T21" fmla="*/ 2147483647 h 157"/>
                <a:gd name="T22" fmla="*/ 2147483647 w 144"/>
                <a:gd name="T23" fmla="*/ 2147483647 h 157"/>
                <a:gd name="T24" fmla="*/ 2147483647 w 144"/>
                <a:gd name="T25" fmla="*/ 2147483647 h 157"/>
                <a:gd name="T26" fmla="*/ 2147483647 w 144"/>
                <a:gd name="T27" fmla="*/ 0 h 157"/>
                <a:gd name="T28" fmla="*/ 2147483647 w 144"/>
                <a:gd name="T29" fmla="*/ 0 h 157"/>
                <a:gd name="T30" fmla="*/ 2147483647 w 144"/>
                <a:gd name="T31" fmla="*/ 2147483647 h 157"/>
                <a:gd name="T32" fmla="*/ 2147483647 w 144"/>
                <a:gd name="T33" fmla="*/ 2147483647 h 157"/>
                <a:gd name="T34" fmla="*/ 2147483647 w 144"/>
                <a:gd name="T35" fmla="*/ 2147483647 h 157"/>
                <a:gd name="T36" fmla="*/ 2147483647 w 144"/>
                <a:gd name="T37" fmla="*/ 2147483647 h 157"/>
                <a:gd name="T38" fmla="*/ 0 w 144"/>
                <a:gd name="T39" fmla="*/ 2147483647 h 157"/>
                <a:gd name="T40" fmla="*/ 0 w 144"/>
                <a:gd name="T41" fmla="*/ 2147483647 h 157"/>
                <a:gd name="T42" fmla="*/ 2147483647 w 144"/>
                <a:gd name="T43" fmla="*/ 2147483647 h 157"/>
                <a:gd name="T44" fmla="*/ 2147483647 w 144"/>
                <a:gd name="T45" fmla="*/ 2147483647 h 157"/>
                <a:gd name="T46" fmla="*/ 2147483647 w 144"/>
                <a:gd name="T47" fmla="*/ 2147483647 h 157"/>
                <a:gd name="T48" fmla="*/ 2147483647 w 144"/>
                <a:gd name="T49" fmla="*/ 2147483647 h 157"/>
                <a:gd name="T50" fmla="*/ 2147483647 w 144"/>
                <a:gd name="T51" fmla="*/ 2147483647 h 157"/>
                <a:gd name="T52" fmla="*/ 2147483647 w 144"/>
                <a:gd name="T53" fmla="*/ 2147483647 h 157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44"/>
                <a:gd name="T82" fmla="*/ 0 h 157"/>
                <a:gd name="T83" fmla="*/ 144 w 144"/>
                <a:gd name="T84" fmla="*/ 157 h 157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44" h="157">
                  <a:moveTo>
                    <a:pt x="43" y="154"/>
                  </a:moveTo>
                  <a:cubicBezTo>
                    <a:pt x="35" y="153"/>
                    <a:pt x="32" y="149"/>
                    <a:pt x="32" y="142"/>
                  </a:cubicBezTo>
                  <a:cubicBezTo>
                    <a:pt x="32" y="138"/>
                    <a:pt x="33" y="133"/>
                    <a:pt x="35" y="126"/>
                  </a:cubicBezTo>
                  <a:lnTo>
                    <a:pt x="48" y="87"/>
                  </a:lnTo>
                  <a:cubicBezTo>
                    <a:pt x="84" y="92"/>
                    <a:pt x="104" y="114"/>
                    <a:pt x="104" y="139"/>
                  </a:cubicBezTo>
                  <a:cubicBezTo>
                    <a:pt x="104" y="147"/>
                    <a:pt x="102" y="151"/>
                    <a:pt x="96" y="154"/>
                  </a:cubicBezTo>
                  <a:lnTo>
                    <a:pt x="96" y="157"/>
                  </a:lnTo>
                  <a:lnTo>
                    <a:pt x="144" y="157"/>
                  </a:lnTo>
                  <a:lnTo>
                    <a:pt x="144" y="154"/>
                  </a:lnTo>
                  <a:cubicBezTo>
                    <a:pt x="135" y="153"/>
                    <a:pt x="132" y="145"/>
                    <a:pt x="128" y="130"/>
                  </a:cubicBezTo>
                  <a:lnTo>
                    <a:pt x="93" y="18"/>
                  </a:lnTo>
                  <a:cubicBezTo>
                    <a:pt x="92" y="16"/>
                    <a:pt x="92" y="14"/>
                    <a:pt x="92" y="12"/>
                  </a:cubicBezTo>
                  <a:cubicBezTo>
                    <a:pt x="92" y="8"/>
                    <a:pt x="93" y="6"/>
                    <a:pt x="97" y="4"/>
                  </a:cubicBezTo>
                  <a:lnTo>
                    <a:pt x="97" y="0"/>
                  </a:lnTo>
                  <a:lnTo>
                    <a:pt x="52" y="0"/>
                  </a:lnTo>
                  <a:lnTo>
                    <a:pt x="52" y="4"/>
                  </a:lnTo>
                  <a:cubicBezTo>
                    <a:pt x="56" y="6"/>
                    <a:pt x="58" y="8"/>
                    <a:pt x="58" y="12"/>
                  </a:cubicBezTo>
                  <a:cubicBezTo>
                    <a:pt x="58" y="14"/>
                    <a:pt x="58" y="16"/>
                    <a:pt x="57" y="18"/>
                  </a:cubicBezTo>
                  <a:lnTo>
                    <a:pt x="22" y="124"/>
                  </a:lnTo>
                  <a:cubicBezTo>
                    <a:pt x="17" y="140"/>
                    <a:pt x="13" y="151"/>
                    <a:pt x="0" y="154"/>
                  </a:cubicBezTo>
                  <a:lnTo>
                    <a:pt x="0" y="157"/>
                  </a:lnTo>
                  <a:lnTo>
                    <a:pt x="43" y="157"/>
                  </a:lnTo>
                  <a:lnTo>
                    <a:pt x="43" y="154"/>
                  </a:lnTo>
                  <a:close/>
                  <a:moveTo>
                    <a:pt x="51" y="75"/>
                  </a:moveTo>
                  <a:lnTo>
                    <a:pt x="69" y="20"/>
                  </a:lnTo>
                  <a:lnTo>
                    <a:pt x="91" y="91"/>
                  </a:lnTo>
                  <a:cubicBezTo>
                    <a:pt x="80" y="80"/>
                    <a:pt x="67" y="77"/>
                    <a:pt x="51" y="7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2" name="Freeform 24"/>
            <p:cNvSpPr>
              <a:spLocks/>
            </p:cNvSpPr>
            <p:nvPr/>
          </p:nvSpPr>
          <p:spPr bwMode="auto">
            <a:xfrm>
              <a:off x="4150" y="1978"/>
              <a:ext cx="198" cy="609"/>
            </a:xfrm>
            <a:custGeom>
              <a:avLst/>
              <a:gdLst>
                <a:gd name="T0" fmla="*/ 2147483647 w 53"/>
                <a:gd name="T1" fmla="*/ 0 h 163"/>
                <a:gd name="T2" fmla="*/ 0 w 53"/>
                <a:gd name="T3" fmla="*/ 2147483647 h 163"/>
                <a:gd name="T4" fmla="*/ 0 w 53"/>
                <a:gd name="T5" fmla="*/ 2147483647 h 163"/>
                <a:gd name="T6" fmla="*/ 2147483647 w 53"/>
                <a:gd name="T7" fmla="*/ 2147483647 h 163"/>
                <a:gd name="T8" fmla="*/ 2147483647 w 53"/>
                <a:gd name="T9" fmla="*/ 2147483647 h 163"/>
                <a:gd name="T10" fmla="*/ 0 w 53"/>
                <a:gd name="T11" fmla="*/ 2147483647 h 163"/>
                <a:gd name="T12" fmla="*/ 0 w 53"/>
                <a:gd name="T13" fmla="*/ 2147483647 h 163"/>
                <a:gd name="T14" fmla="*/ 2147483647 w 53"/>
                <a:gd name="T15" fmla="*/ 2147483647 h 163"/>
                <a:gd name="T16" fmla="*/ 2147483647 w 53"/>
                <a:gd name="T17" fmla="*/ 2147483647 h 163"/>
                <a:gd name="T18" fmla="*/ 2147483647 w 53"/>
                <a:gd name="T19" fmla="*/ 2147483647 h 163"/>
                <a:gd name="T20" fmla="*/ 2147483647 w 53"/>
                <a:gd name="T21" fmla="*/ 0 h 16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3"/>
                <a:gd name="T34" fmla="*/ 0 h 163"/>
                <a:gd name="T35" fmla="*/ 53 w 53"/>
                <a:gd name="T36" fmla="*/ 163 h 16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3" h="163">
                  <a:moveTo>
                    <a:pt x="39" y="0"/>
                  </a:moveTo>
                  <a:lnTo>
                    <a:pt x="0" y="6"/>
                  </a:lnTo>
                  <a:lnTo>
                    <a:pt x="0" y="7"/>
                  </a:lnTo>
                  <a:cubicBezTo>
                    <a:pt x="15" y="9"/>
                    <a:pt x="15" y="24"/>
                    <a:pt x="15" y="38"/>
                  </a:cubicBezTo>
                  <a:lnTo>
                    <a:pt x="15" y="131"/>
                  </a:lnTo>
                  <a:cubicBezTo>
                    <a:pt x="15" y="144"/>
                    <a:pt x="15" y="159"/>
                    <a:pt x="0" y="160"/>
                  </a:cubicBezTo>
                  <a:lnTo>
                    <a:pt x="0" y="163"/>
                  </a:lnTo>
                  <a:lnTo>
                    <a:pt x="53" y="163"/>
                  </a:lnTo>
                  <a:lnTo>
                    <a:pt x="53" y="160"/>
                  </a:lnTo>
                  <a:cubicBezTo>
                    <a:pt x="39" y="159"/>
                    <a:pt x="39" y="145"/>
                    <a:pt x="39" y="131"/>
                  </a:cubicBezTo>
                  <a:lnTo>
                    <a:pt x="3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3" name="Freeform 25"/>
            <p:cNvSpPr>
              <a:spLocks/>
            </p:cNvSpPr>
            <p:nvPr/>
          </p:nvSpPr>
          <p:spPr bwMode="auto">
            <a:xfrm>
              <a:off x="4157" y="1783"/>
              <a:ext cx="154" cy="165"/>
            </a:xfrm>
            <a:custGeom>
              <a:avLst/>
              <a:gdLst>
                <a:gd name="T0" fmla="*/ 0 w 41"/>
                <a:gd name="T1" fmla="*/ 2147483647 h 44"/>
                <a:gd name="T2" fmla="*/ 2147483647 w 41"/>
                <a:gd name="T3" fmla="*/ 2147483647 h 44"/>
                <a:gd name="T4" fmla="*/ 2147483647 w 41"/>
                <a:gd name="T5" fmla="*/ 2147483647 h 44"/>
                <a:gd name="T6" fmla="*/ 2147483647 w 41"/>
                <a:gd name="T7" fmla="*/ 0 h 44"/>
                <a:gd name="T8" fmla="*/ 0 w 41"/>
                <a:gd name="T9" fmla="*/ 2147483647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1"/>
                <a:gd name="T16" fmla="*/ 0 h 44"/>
                <a:gd name="T17" fmla="*/ 41 w 41"/>
                <a:gd name="T18" fmla="*/ 44 h 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1" h="44">
                  <a:moveTo>
                    <a:pt x="0" y="22"/>
                  </a:moveTo>
                  <a:cubicBezTo>
                    <a:pt x="0" y="34"/>
                    <a:pt x="8" y="44"/>
                    <a:pt x="21" y="44"/>
                  </a:cubicBezTo>
                  <a:cubicBezTo>
                    <a:pt x="33" y="44"/>
                    <a:pt x="41" y="32"/>
                    <a:pt x="41" y="21"/>
                  </a:cubicBezTo>
                  <a:cubicBezTo>
                    <a:pt x="41" y="10"/>
                    <a:pt x="32" y="0"/>
                    <a:pt x="21" y="0"/>
                  </a:cubicBezTo>
                  <a:cubicBezTo>
                    <a:pt x="7" y="0"/>
                    <a:pt x="0" y="9"/>
                    <a:pt x="0" y="2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4" name="Freeform 26"/>
            <p:cNvSpPr>
              <a:spLocks/>
            </p:cNvSpPr>
            <p:nvPr/>
          </p:nvSpPr>
          <p:spPr bwMode="auto">
            <a:xfrm>
              <a:off x="1465" y="2486"/>
              <a:ext cx="493" cy="618"/>
            </a:xfrm>
            <a:custGeom>
              <a:avLst/>
              <a:gdLst>
                <a:gd name="T0" fmla="*/ 2147483647 w 132"/>
                <a:gd name="T1" fmla="*/ 2147483647 h 165"/>
                <a:gd name="T2" fmla="*/ 2147483647 w 132"/>
                <a:gd name="T3" fmla="*/ 2147483647 h 165"/>
                <a:gd name="T4" fmla="*/ 2147483647 w 132"/>
                <a:gd name="T5" fmla="*/ 2147483647 h 165"/>
                <a:gd name="T6" fmla="*/ 2147483647 w 132"/>
                <a:gd name="T7" fmla="*/ 2147483647 h 165"/>
                <a:gd name="T8" fmla="*/ 2147483647 w 132"/>
                <a:gd name="T9" fmla="*/ 2147483647 h 165"/>
                <a:gd name="T10" fmla="*/ 2147483647 w 132"/>
                <a:gd name="T11" fmla="*/ 2147483647 h 165"/>
                <a:gd name="T12" fmla="*/ 2147483647 w 132"/>
                <a:gd name="T13" fmla="*/ 0 h 165"/>
                <a:gd name="T14" fmla="*/ 2147483647 w 132"/>
                <a:gd name="T15" fmla="*/ 2147483647 h 165"/>
                <a:gd name="T16" fmla="*/ 2147483647 w 132"/>
                <a:gd name="T17" fmla="*/ 2147483647 h 165"/>
                <a:gd name="T18" fmla="*/ 0 w 132"/>
                <a:gd name="T19" fmla="*/ 2147483647 h 165"/>
                <a:gd name="T20" fmla="*/ 2147483647 w 132"/>
                <a:gd name="T21" fmla="*/ 2147483647 h 165"/>
                <a:gd name="T22" fmla="*/ 2147483647 w 132"/>
                <a:gd name="T23" fmla="*/ 2147483647 h 165"/>
                <a:gd name="T24" fmla="*/ 2147483647 w 132"/>
                <a:gd name="T25" fmla="*/ 2147483647 h 165"/>
                <a:gd name="T26" fmla="*/ 2147483647 w 132"/>
                <a:gd name="T27" fmla="*/ 2147483647 h 165"/>
                <a:gd name="T28" fmla="*/ 2147483647 w 132"/>
                <a:gd name="T29" fmla="*/ 2147483647 h 16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32"/>
                <a:gd name="T46" fmla="*/ 0 h 165"/>
                <a:gd name="T47" fmla="*/ 132 w 132"/>
                <a:gd name="T48" fmla="*/ 165 h 16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32" h="165">
                  <a:moveTo>
                    <a:pt x="128" y="113"/>
                  </a:moveTo>
                  <a:cubicBezTo>
                    <a:pt x="118" y="139"/>
                    <a:pt x="108" y="151"/>
                    <a:pt x="88" y="151"/>
                  </a:cubicBezTo>
                  <a:cubicBezTo>
                    <a:pt x="52" y="151"/>
                    <a:pt x="25" y="116"/>
                    <a:pt x="25" y="73"/>
                  </a:cubicBezTo>
                  <a:cubicBezTo>
                    <a:pt x="25" y="37"/>
                    <a:pt x="44" y="14"/>
                    <a:pt x="73" y="14"/>
                  </a:cubicBezTo>
                  <a:cubicBezTo>
                    <a:pt x="93" y="14"/>
                    <a:pt x="109" y="25"/>
                    <a:pt x="118" y="46"/>
                  </a:cubicBezTo>
                  <a:lnTo>
                    <a:pt x="121" y="46"/>
                  </a:lnTo>
                  <a:lnTo>
                    <a:pt x="111" y="0"/>
                  </a:lnTo>
                  <a:cubicBezTo>
                    <a:pt x="107" y="3"/>
                    <a:pt x="103" y="4"/>
                    <a:pt x="99" y="4"/>
                  </a:cubicBezTo>
                  <a:cubicBezTo>
                    <a:pt x="91" y="4"/>
                    <a:pt x="80" y="1"/>
                    <a:pt x="67" y="1"/>
                  </a:cubicBezTo>
                  <a:cubicBezTo>
                    <a:pt x="25" y="1"/>
                    <a:pt x="0" y="28"/>
                    <a:pt x="0" y="75"/>
                  </a:cubicBezTo>
                  <a:cubicBezTo>
                    <a:pt x="0" y="129"/>
                    <a:pt x="30" y="165"/>
                    <a:pt x="82" y="165"/>
                  </a:cubicBezTo>
                  <a:cubicBezTo>
                    <a:pt x="91" y="165"/>
                    <a:pt x="95" y="163"/>
                    <a:pt x="104" y="163"/>
                  </a:cubicBezTo>
                  <a:cubicBezTo>
                    <a:pt x="106" y="163"/>
                    <a:pt x="110" y="163"/>
                    <a:pt x="114" y="164"/>
                  </a:cubicBezTo>
                  <a:lnTo>
                    <a:pt x="132" y="113"/>
                  </a:lnTo>
                  <a:lnTo>
                    <a:pt x="128" y="11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5" name="Freeform 27"/>
            <p:cNvSpPr>
              <a:spLocks/>
            </p:cNvSpPr>
            <p:nvPr/>
          </p:nvSpPr>
          <p:spPr bwMode="auto">
            <a:xfrm>
              <a:off x="3035" y="2486"/>
              <a:ext cx="460" cy="614"/>
            </a:xfrm>
            <a:custGeom>
              <a:avLst/>
              <a:gdLst>
                <a:gd name="T0" fmla="*/ 0 w 123"/>
                <a:gd name="T1" fmla="*/ 2147483647 h 164"/>
                <a:gd name="T2" fmla="*/ 2147483647 w 123"/>
                <a:gd name="T3" fmla="*/ 2147483647 h 164"/>
                <a:gd name="T4" fmla="*/ 2147483647 w 123"/>
                <a:gd name="T5" fmla="*/ 2147483647 h 164"/>
                <a:gd name="T6" fmla="*/ 2147483647 w 123"/>
                <a:gd name="T7" fmla="*/ 2147483647 h 164"/>
                <a:gd name="T8" fmla="*/ 2147483647 w 123"/>
                <a:gd name="T9" fmla="*/ 2147483647 h 164"/>
                <a:gd name="T10" fmla="*/ 2147483647 w 123"/>
                <a:gd name="T11" fmla="*/ 2147483647 h 164"/>
                <a:gd name="T12" fmla="*/ 2147483647 w 123"/>
                <a:gd name="T13" fmla="*/ 2147483647 h 164"/>
                <a:gd name="T14" fmla="*/ 2147483647 w 123"/>
                <a:gd name="T15" fmla="*/ 2147483647 h 164"/>
                <a:gd name="T16" fmla="*/ 2147483647 w 123"/>
                <a:gd name="T17" fmla="*/ 2147483647 h 164"/>
                <a:gd name="T18" fmla="*/ 2147483647 w 123"/>
                <a:gd name="T19" fmla="*/ 2147483647 h 164"/>
                <a:gd name="T20" fmla="*/ 2147483647 w 123"/>
                <a:gd name="T21" fmla="*/ 2147483647 h 164"/>
                <a:gd name="T22" fmla="*/ 2147483647 w 123"/>
                <a:gd name="T23" fmla="*/ 2147483647 h 164"/>
                <a:gd name="T24" fmla="*/ 2147483647 w 123"/>
                <a:gd name="T25" fmla="*/ 2147483647 h 164"/>
                <a:gd name="T26" fmla="*/ 2147483647 w 123"/>
                <a:gd name="T27" fmla="*/ 2147483647 h 164"/>
                <a:gd name="T28" fmla="*/ 2147483647 w 123"/>
                <a:gd name="T29" fmla="*/ 2147483647 h 164"/>
                <a:gd name="T30" fmla="*/ 2147483647 w 123"/>
                <a:gd name="T31" fmla="*/ 2147483647 h 164"/>
                <a:gd name="T32" fmla="*/ 2147483647 w 123"/>
                <a:gd name="T33" fmla="*/ 2147483647 h 164"/>
                <a:gd name="T34" fmla="*/ 2147483647 w 123"/>
                <a:gd name="T35" fmla="*/ 2147483647 h 164"/>
                <a:gd name="T36" fmla="*/ 2147483647 w 123"/>
                <a:gd name="T37" fmla="*/ 2147483647 h 164"/>
                <a:gd name="T38" fmla="*/ 2147483647 w 123"/>
                <a:gd name="T39" fmla="*/ 0 h 164"/>
                <a:gd name="T40" fmla="*/ 2147483647 w 123"/>
                <a:gd name="T41" fmla="*/ 2147483647 h 164"/>
                <a:gd name="T42" fmla="*/ 0 w 123"/>
                <a:gd name="T43" fmla="*/ 2147483647 h 164"/>
                <a:gd name="T44" fmla="*/ 0 w 123"/>
                <a:gd name="T45" fmla="*/ 2147483647 h 164"/>
                <a:gd name="T46" fmla="*/ 2147483647 w 123"/>
                <a:gd name="T47" fmla="*/ 2147483647 h 164"/>
                <a:gd name="T48" fmla="*/ 2147483647 w 123"/>
                <a:gd name="T49" fmla="*/ 2147483647 h 164"/>
                <a:gd name="T50" fmla="*/ 0 w 123"/>
                <a:gd name="T51" fmla="*/ 2147483647 h 164"/>
                <a:gd name="T52" fmla="*/ 0 w 123"/>
                <a:gd name="T53" fmla="*/ 2147483647 h 16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23"/>
                <a:gd name="T82" fmla="*/ 0 h 164"/>
                <a:gd name="T83" fmla="*/ 123 w 123"/>
                <a:gd name="T84" fmla="*/ 164 h 16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23" h="164">
                  <a:moveTo>
                    <a:pt x="0" y="161"/>
                  </a:moveTo>
                  <a:lnTo>
                    <a:pt x="92" y="161"/>
                  </a:lnTo>
                  <a:cubicBezTo>
                    <a:pt x="97" y="161"/>
                    <a:pt x="101" y="161"/>
                    <a:pt x="105" y="164"/>
                  </a:cubicBezTo>
                  <a:lnTo>
                    <a:pt x="123" y="103"/>
                  </a:lnTo>
                  <a:lnTo>
                    <a:pt x="120" y="103"/>
                  </a:lnTo>
                  <a:cubicBezTo>
                    <a:pt x="106" y="134"/>
                    <a:pt x="85" y="150"/>
                    <a:pt x="60" y="150"/>
                  </a:cubicBezTo>
                  <a:cubicBezTo>
                    <a:pt x="39" y="150"/>
                    <a:pt x="38" y="143"/>
                    <a:pt x="38" y="126"/>
                  </a:cubicBezTo>
                  <a:lnTo>
                    <a:pt x="38" y="60"/>
                  </a:lnTo>
                  <a:lnTo>
                    <a:pt x="50" y="60"/>
                  </a:lnTo>
                  <a:cubicBezTo>
                    <a:pt x="69" y="60"/>
                    <a:pt x="77" y="66"/>
                    <a:pt x="84" y="88"/>
                  </a:cubicBezTo>
                  <a:lnTo>
                    <a:pt x="87" y="88"/>
                  </a:lnTo>
                  <a:lnTo>
                    <a:pt x="79" y="33"/>
                  </a:lnTo>
                  <a:lnTo>
                    <a:pt x="76" y="33"/>
                  </a:lnTo>
                  <a:cubicBezTo>
                    <a:pt x="74" y="46"/>
                    <a:pt x="68" y="48"/>
                    <a:pt x="53" y="48"/>
                  </a:cubicBezTo>
                  <a:lnTo>
                    <a:pt x="38" y="48"/>
                  </a:lnTo>
                  <a:lnTo>
                    <a:pt x="38" y="34"/>
                  </a:lnTo>
                  <a:cubicBezTo>
                    <a:pt x="38" y="19"/>
                    <a:pt x="40" y="16"/>
                    <a:pt x="55" y="16"/>
                  </a:cubicBezTo>
                  <a:cubicBezTo>
                    <a:pt x="79" y="16"/>
                    <a:pt x="99" y="30"/>
                    <a:pt x="107" y="51"/>
                  </a:cubicBezTo>
                  <a:lnTo>
                    <a:pt x="110" y="51"/>
                  </a:lnTo>
                  <a:lnTo>
                    <a:pt x="99" y="0"/>
                  </a:lnTo>
                  <a:cubicBezTo>
                    <a:pt x="97" y="3"/>
                    <a:pt x="92" y="4"/>
                    <a:pt x="86" y="4"/>
                  </a:cubicBezTo>
                  <a:lnTo>
                    <a:pt x="0" y="4"/>
                  </a:lnTo>
                  <a:lnTo>
                    <a:pt x="0" y="8"/>
                  </a:lnTo>
                  <a:cubicBezTo>
                    <a:pt x="12" y="9"/>
                    <a:pt x="13" y="17"/>
                    <a:pt x="13" y="35"/>
                  </a:cubicBezTo>
                  <a:lnTo>
                    <a:pt x="13" y="131"/>
                  </a:lnTo>
                  <a:cubicBezTo>
                    <a:pt x="13" y="148"/>
                    <a:pt x="12" y="157"/>
                    <a:pt x="0" y="158"/>
                  </a:cubicBezTo>
                  <a:lnTo>
                    <a:pt x="0" y="1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6" name="Freeform 28"/>
            <p:cNvSpPr>
              <a:spLocks/>
            </p:cNvSpPr>
            <p:nvPr/>
          </p:nvSpPr>
          <p:spPr bwMode="auto">
            <a:xfrm>
              <a:off x="3521" y="2501"/>
              <a:ext cx="603" cy="588"/>
            </a:xfrm>
            <a:custGeom>
              <a:avLst/>
              <a:gdLst>
                <a:gd name="T0" fmla="*/ 2147483647 w 161"/>
                <a:gd name="T1" fmla="*/ 2147483647 h 157"/>
                <a:gd name="T2" fmla="*/ 2147483647 w 161"/>
                <a:gd name="T3" fmla="*/ 2147483647 h 157"/>
                <a:gd name="T4" fmla="*/ 2147483647 w 161"/>
                <a:gd name="T5" fmla="*/ 2147483647 h 157"/>
                <a:gd name="T6" fmla="*/ 2147483647 w 161"/>
                <a:gd name="T7" fmla="*/ 2147483647 h 157"/>
                <a:gd name="T8" fmla="*/ 2147483647 w 161"/>
                <a:gd name="T9" fmla="*/ 2147483647 h 157"/>
                <a:gd name="T10" fmla="*/ 2147483647 w 161"/>
                <a:gd name="T11" fmla="*/ 0 h 157"/>
                <a:gd name="T12" fmla="*/ 0 w 161"/>
                <a:gd name="T13" fmla="*/ 0 h 157"/>
                <a:gd name="T14" fmla="*/ 0 w 161"/>
                <a:gd name="T15" fmla="*/ 2147483647 h 157"/>
                <a:gd name="T16" fmla="*/ 2147483647 w 161"/>
                <a:gd name="T17" fmla="*/ 2147483647 h 157"/>
                <a:gd name="T18" fmla="*/ 2147483647 w 161"/>
                <a:gd name="T19" fmla="*/ 2147483647 h 157"/>
                <a:gd name="T20" fmla="*/ 0 w 161"/>
                <a:gd name="T21" fmla="*/ 2147483647 h 157"/>
                <a:gd name="T22" fmla="*/ 0 w 161"/>
                <a:gd name="T23" fmla="*/ 2147483647 h 157"/>
                <a:gd name="T24" fmla="*/ 2147483647 w 161"/>
                <a:gd name="T25" fmla="*/ 2147483647 h 157"/>
                <a:gd name="T26" fmla="*/ 2147483647 w 161"/>
                <a:gd name="T27" fmla="*/ 2147483647 h 157"/>
                <a:gd name="T28" fmla="*/ 2147483647 w 161"/>
                <a:gd name="T29" fmla="*/ 2147483647 h 157"/>
                <a:gd name="T30" fmla="*/ 2147483647 w 161"/>
                <a:gd name="T31" fmla="*/ 2147483647 h 157"/>
                <a:gd name="T32" fmla="*/ 2147483647 w 161"/>
                <a:gd name="T33" fmla="*/ 2147483647 h 157"/>
                <a:gd name="T34" fmla="*/ 2147483647 w 161"/>
                <a:gd name="T35" fmla="*/ 2147483647 h 157"/>
                <a:gd name="T36" fmla="*/ 2147483647 w 161"/>
                <a:gd name="T37" fmla="*/ 2147483647 h 157"/>
                <a:gd name="T38" fmla="*/ 2147483647 w 161"/>
                <a:gd name="T39" fmla="*/ 2147483647 h 157"/>
                <a:gd name="T40" fmla="*/ 2147483647 w 161"/>
                <a:gd name="T41" fmla="*/ 2147483647 h 157"/>
                <a:gd name="T42" fmla="*/ 2147483647 w 161"/>
                <a:gd name="T43" fmla="*/ 2147483647 h 157"/>
                <a:gd name="T44" fmla="*/ 2147483647 w 161"/>
                <a:gd name="T45" fmla="*/ 2147483647 h 157"/>
                <a:gd name="T46" fmla="*/ 2147483647 w 161"/>
                <a:gd name="T47" fmla="*/ 2147483647 h 157"/>
                <a:gd name="T48" fmla="*/ 2147483647 w 161"/>
                <a:gd name="T49" fmla="*/ 2147483647 h 157"/>
                <a:gd name="T50" fmla="*/ 2147483647 w 161"/>
                <a:gd name="T51" fmla="*/ 2147483647 h 157"/>
                <a:gd name="T52" fmla="*/ 2147483647 w 161"/>
                <a:gd name="T53" fmla="*/ 0 h 157"/>
                <a:gd name="T54" fmla="*/ 2147483647 w 161"/>
                <a:gd name="T55" fmla="*/ 0 h 157"/>
                <a:gd name="T56" fmla="*/ 2147483647 w 161"/>
                <a:gd name="T57" fmla="*/ 2147483647 h 157"/>
                <a:gd name="T58" fmla="*/ 2147483647 w 161"/>
                <a:gd name="T59" fmla="*/ 2147483647 h 157"/>
                <a:gd name="T60" fmla="*/ 2147483647 w 161"/>
                <a:gd name="T61" fmla="*/ 2147483647 h 15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61"/>
                <a:gd name="T94" fmla="*/ 0 h 157"/>
                <a:gd name="T95" fmla="*/ 161 w 161"/>
                <a:gd name="T96" fmla="*/ 157 h 157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61" h="157">
                  <a:moveTo>
                    <a:pt x="111" y="18"/>
                  </a:moveTo>
                  <a:lnTo>
                    <a:pt x="79" y="108"/>
                  </a:lnTo>
                  <a:lnTo>
                    <a:pt x="51" y="18"/>
                  </a:lnTo>
                  <a:cubicBezTo>
                    <a:pt x="50" y="14"/>
                    <a:pt x="49" y="12"/>
                    <a:pt x="49" y="10"/>
                  </a:cubicBezTo>
                  <a:cubicBezTo>
                    <a:pt x="49" y="7"/>
                    <a:pt x="50" y="5"/>
                    <a:pt x="53" y="4"/>
                  </a:cubicBezTo>
                  <a:lnTo>
                    <a:pt x="53" y="0"/>
                  </a:lnTo>
                  <a:lnTo>
                    <a:pt x="0" y="0"/>
                  </a:lnTo>
                  <a:lnTo>
                    <a:pt x="0" y="4"/>
                  </a:lnTo>
                  <a:cubicBezTo>
                    <a:pt x="13" y="5"/>
                    <a:pt x="14" y="13"/>
                    <a:pt x="14" y="31"/>
                  </a:cubicBezTo>
                  <a:lnTo>
                    <a:pt x="14" y="127"/>
                  </a:lnTo>
                  <a:cubicBezTo>
                    <a:pt x="14" y="144"/>
                    <a:pt x="13" y="153"/>
                    <a:pt x="0" y="154"/>
                  </a:cubicBezTo>
                  <a:lnTo>
                    <a:pt x="0" y="157"/>
                  </a:lnTo>
                  <a:lnTo>
                    <a:pt x="41" y="157"/>
                  </a:lnTo>
                  <a:lnTo>
                    <a:pt x="41" y="154"/>
                  </a:lnTo>
                  <a:cubicBezTo>
                    <a:pt x="29" y="153"/>
                    <a:pt x="28" y="144"/>
                    <a:pt x="28" y="127"/>
                  </a:cubicBezTo>
                  <a:lnTo>
                    <a:pt x="28" y="20"/>
                  </a:lnTo>
                  <a:lnTo>
                    <a:pt x="74" y="156"/>
                  </a:lnTo>
                  <a:lnTo>
                    <a:pt x="123" y="18"/>
                  </a:lnTo>
                  <a:lnTo>
                    <a:pt x="123" y="127"/>
                  </a:lnTo>
                  <a:cubicBezTo>
                    <a:pt x="123" y="144"/>
                    <a:pt x="122" y="153"/>
                    <a:pt x="110" y="154"/>
                  </a:cubicBezTo>
                  <a:lnTo>
                    <a:pt x="110" y="157"/>
                  </a:lnTo>
                  <a:lnTo>
                    <a:pt x="161" y="157"/>
                  </a:lnTo>
                  <a:lnTo>
                    <a:pt x="161" y="154"/>
                  </a:lnTo>
                  <a:cubicBezTo>
                    <a:pt x="149" y="153"/>
                    <a:pt x="148" y="144"/>
                    <a:pt x="148" y="127"/>
                  </a:cubicBezTo>
                  <a:lnTo>
                    <a:pt x="148" y="31"/>
                  </a:lnTo>
                  <a:cubicBezTo>
                    <a:pt x="148" y="13"/>
                    <a:pt x="149" y="5"/>
                    <a:pt x="161" y="4"/>
                  </a:cubicBezTo>
                  <a:lnTo>
                    <a:pt x="161" y="0"/>
                  </a:lnTo>
                  <a:lnTo>
                    <a:pt x="108" y="0"/>
                  </a:lnTo>
                  <a:lnTo>
                    <a:pt x="108" y="4"/>
                  </a:lnTo>
                  <a:cubicBezTo>
                    <a:pt x="111" y="5"/>
                    <a:pt x="113" y="7"/>
                    <a:pt x="113" y="10"/>
                  </a:cubicBezTo>
                  <a:cubicBezTo>
                    <a:pt x="113" y="11"/>
                    <a:pt x="112" y="14"/>
                    <a:pt x="111" y="1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7" name="Freeform 29"/>
            <p:cNvSpPr>
              <a:spLocks/>
            </p:cNvSpPr>
            <p:nvPr/>
          </p:nvSpPr>
          <p:spPr bwMode="auto">
            <a:xfrm>
              <a:off x="1469" y="1215"/>
              <a:ext cx="2871" cy="942"/>
            </a:xfrm>
            <a:custGeom>
              <a:avLst/>
              <a:gdLst>
                <a:gd name="T0" fmla="*/ 0 w 768"/>
                <a:gd name="T1" fmla="*/ 2147483647 h 252"/>
                <a:gd name="T2" fmla="*/ 2147483647 w 768"/>
                <a:gd name="T3" fmla="*/ 0 h 252"/>
                <a:gd name="T4" fmla="*/ 2147483647 w 768"/>
                <a:gd name="T5" fmla="*/ 2147483647 h 252"/>
                <a:gd name="T6" fmla="*/ 2147483647 w 768"/>
                <a:gd name="T7" fmla="*/ 2147483647 h 252"/>
                <a:gd name="T8" fmla="*/ 0 w 768"/>
                <a:gd name="T9" fmla="*/ 2147483647 h 2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68"/>
                <a:gd name="T16" fmla="*/ 0 h 252"/>
                <a:gd name="T17" fmla="*/ 768 w 768"/>
                <a:gd name="T18" fmla="*/ 252 h 2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68" h="252">
                  <a:moveTo>
                    <a:pt x="0" y="124"/>
                  </a:moveTo>
                  <a:lnTo>
                    <a:pt x="381" y="0"/>
                  </a:lnTo>
                  <a:lnTo>
                    <a:pt x="768" y="124"/>
                  </a:lnTo>
                  <a:lnTo>
                    <a:pt x="386" y="252"/>
                  </a:lnTo>
                  <a:lnTo>
                    <a:pt x="0" y="1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8" name="Freeform 30"/>
            <p:cNvSpPr>
              <a:spLocks/>
            </p:cNvSpPr>
            <p:nvPr/>
          </p:nvSpPr>
          <p:spPr bwMode="auto">
            <a:xfrm>
              <a:off x="2003" y="1993"/>
              <a:ext cx="1799" cy="419"/>
            </a:xfrm>
            <a:custGeom>
              <a:avLst/>
              <a:gdLst>
                <a:gd name="T0" fmla="*/ 0 w 481"/>
                <a:gd name="T1" fmla="*/ 2147483647 h 112"/>
                <a:gd name="T2" fmla="*/ 0 w 481"/>
                <a:gd name="T3" fmla="*/ 0 h 112"/>
                <a:gd name="T4" fmla="*/ 2147483647 w 481"/>
                <a:gd name="T5" fmla="*/ 2147483647 h 112"/>
                <a:gd name="T6" fmla="*/ 2147483647 w 481"/>
                <a:gd name="T7" fmla="*/ 0 h 112"/>
                <a:gd name="T8" fmla="*/ 2147483647 w 481"/>
                <a:gd name="T9" fmla="*/ 2147483647 h 112"/>
                <a:gd name="T10" fmla="*/ 0 w 481"/>
                <a:gd name="T11" fmla="*/ 2147483647 h 1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81"/>
                <a:gd name="T19" fmla="*/ 0 h 112"/>
                <a:gd name="T20" fmla="*/ 481 w 481"/>
                <a:gd name="T21" fmla="*/ 112 h 11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81" h="112">
                  <a:moveTo>
                    <a:pt x="0" y="112"/>
                  </a:moveTo>
                  <a:lnTo>
                    <a:pt x="0" y="0"/>
                  </a:lnTo>
                  <a:lnTo>
                    <a:pt x="241" y="82"/>
                  </a:lnTo>
                  <a:lnTo>
                    <a:pt x="481" y="0"/>
                  </a:lnTo>
                  <a:lnTo>
                    <a:pt x="481" y="112"/>
                  </a:lnTo>
                  <a:lnTo>
                    <a:pt x="0" y="1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13323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1727" y="126983"/>
            <a:ext cx="8697191" cy="754690"/>
          </a:xfr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Типы электронных продуктов</a:t>
            </a:r>
          </a:p>
        </p:txBody>
      </p:sp>
      <p:grpSp>
        <p:nvGrpSpPr>
          <p:cNvPr id="5" name="Group 31"/>
          <p:cNvGrpSpPr>
            <a:grpSpLocks/>
          </p:cNvGrpSpPr>
          <p:nvPr/>
        </p:nvGrpSpPr>
        <p:grpSpPr bwMode="auto">
          <a:xfrm>
            <a:off x="7787887" y="208031"/>
            <a:ext cx="1104405" cy="510638"/>
            <a:chOff x="964" y="1215"/>
            <a:chExt cx="3829" cy="1889"/>
          </a:xfrm>
          <a:solidFill>
            <a:srgbClr val="0070C0"/>
          </a:solidFill>
        </p:grpSpPr>
        <p:sp>
          <p:nvSpPr>
            <p:cNvPr id="6" name="Freeform 20"/>
            <p:cNvSpPr>
              <a:spLocks noEditPoints="1"/>
            </p:cNvSpPr>
            <p:nvPr/>
          </p:nvSpPr>
          <p:spPr bwMode="auto">
            <a:xfrm>
              <a:off x="4254" y="2501"/>
              <a:ext cx="539" cy="588"/>
            </a:xfrm>
            <a:custGeom>
              <a:avLst/>
              <a:gdLst>
                <a:gd name="T0" fmla="*/ 2147483647 w 144"/>
                <a:gd name="T1" fmla="*/ 2147483647 h 157"/>
                <a:gd name="T2" fmla="*/ 2147483647 w 144"/>
                <a:gd name="T3" fmla="*/ 2147483647 h 157"/>
                <a:gd name="T4" fmla="*/ 2147483647 w 144"/>
                <a:gd name="T5" fmla="*/ 2147483647 h 157"/>
                <a:gd name="T6" fmla="*/ 2147483647 w 144"/>
                <a:gd name="T7" fmla="*/ 2147483647 h 157"/>
                <a:gd name="T8" fmla="*/ 2147483647 w 144"/>
                <a:gd name="T9" fmla="*/ 2147483647 h 157"/>
                <a:gd name="T10" fmla="*/ 2147483647 w 144"/>
                <a:gd name="T11" fmla="*/ 2147483647 h 157"/>
                <a:gd name="T12" fmla="*/ 2147483647 w 144"/>
                <a:gd name="T13" fmla="*/ 2147483647 h 157"/>
                <a:gd name="T14" fmla="*/ 2147483647 w 144"/>
                <a:gd name="T15" fmla="*/ 2147483647 h 157"/>
                <a:gd name="T16" fmla="*/ 2147483647 w 144"/>
                <a:gd name="T17" fmla="*/ 2147483647 h 157"/>
                <a:gd name="T18" fmla="*/ 2147483647 w 144"/>
                <a:gd name="T19" fmla="*/ 2147483647 h 157"/>
                <a:gd name="T20" fmla="*/ 2147483647 w 144"/>
                <a:gd name="T21" fmla="*/ 2147483647 h 157"/>
                <a:gd name="T22" fmla="*/ 2147483647 w 144"/>
                <a:gd name="T23" fmla="*/ 2147483647 h 157"/>
                <a:gd name="T24" fmla="*/ 2147483647 w 144"/>
                <a:gd name="T25" fmla="*/ 2147483647 h 157"/>
                <a:gd name="T26" fmla="*/ 2147483647 w 144"/>
                <a:gd name="T27" fmla="*/ 0 h 157"/>
                <a:gd name="T28" fmla="*/ 2147483647 w 144"/>
                <a:gd name="T29" fmla="*/ 0 h 157"/>
                <a:gd name="T30" fmla="*/ 2147483647 w 144"/>
                <a:gd name="T31" fmla="*/ 2147483647 h 157"/>
                <a:gd name="T32" fmla="*/ 2147483647 w 144"/>
                <a:gd name="T33" fmla="*/ 2147483647 h 157"/>
                <a:gd name="T34" fmla="*/ 2147483647 w 144"/>
                <a:gd name="T35" fmla="*/ 2147483647 h 157"/>
                <a:gd name="T36" fmla="*/ 2147483647 w 144"/>
                <a:gd name="T37" fmla="*/ 2147483647 h 157"/>
                <a:gd name="T38" fmla="*/ 0 w 144"/>
                <a:gd name="T39" fmla="*/ 2147483647 h 157"/>
                <a:gd name="T40" fmla="*/ 0 w 144"/>
                <a:gd name="T41" fmla="*/ 2147483647 h 157"/>
                <a:gd name="T42" fmla="*/ 2147483647 w 144"/>
                <a:gd name="T43" fmla="*/ 2147483647 h 157"/>
                <a:gd name="T44" fmla="*/ 2147483647 w 144"/>
                <a:gd name="T45" fmla="*/ 2147483647 h 157"/>
                <a:gd name="T46" fmla="*/ 2147483647 w 144"/>
                <a:gd name="T47" fmla="*/ 2147483647 h 157"/>
                <a:gd name="T48" fmla="*/ 2147483647 w 144"/>
                <a:gd name="T49" fmla="*/ 2147483647 h 157"/>
                <a:gd name="T50" fmla="*/ 2147483647 w 144"/>
                <a:gd name="T51" fmla="*/ 2147483647 h 157"/>
                <a:gd name="T52" fmla="*/ 2147483647 w 144"/>
                <a:gd name="T53" fmla="*/ 2147483647 h 157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44"/>
                <a:gd name="T82" fmla="*/ 0 h 157"/>
                <a:gd name="T83" fmla="*/ 144 w 144"/>
                <a:gd name="T84" fmla="*/ 157 h 157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44" h="157">
                  <a:moveTo>
                    <a:pt x="42" y="154"/>
                  </a:moveTo>
                  <a:cubicBezTo>
                    <a:pt x="35" y="153"/>
                    <a:pt x="32" y="149"/>
                    <a:pt x="32" y="142"/>
                  </a:cubicBezTo>
                  <a:cubicBezTo>
                    <a:pt x="32" y="138"/>
                    <a:pt x="33" y="133"/>
                    <a:pt x="35" y="126"/>
                  </a:cubicBezTo>
                  <a:lnTo>
                    <a:pt x="47" y="87"/>
                  </a:lnTo>
                  <a:cubicBezTo>
                    <a:pt x="83" y="92"/>
                    <a:pt x="104" y="114"/>
                    <a:pt x="104" y="139"/>
                  </a:cubicBezTo>
                  <a:cubicBezTo>
                    <a:pt x="104" y="147"/>
                    <a:pt x="102" y="151"/>
                    <a:pt x="95" y="154"/>
                  </a:cubicBezTo>
                  <a:lnTo>
                    <a:pt x="95" y="157"/>
                  </a:lnTo>
                  <a:lnTo>
                    <a:pt x="144" y="157"/>
                  </a:lnTo>
                  <a:lnTo>
                    <a:pt x="144" y="154"/>
                  </a:lnTo>
                  <a:cubicBezTo>
                    <a:pt x="134" y="153"/>
                    <a:pt x="132" y="145"/>
                    <a:pt x="127" y="130"/>
                  </a:cubicBezTo>
                  <a:lnTo>
                    <a:pt x="93" y="18"/>
                  </a:lnTo>
                  <a:cubicBezTo>
                    <a:pt x="92" y="16"/>
                    <a:pt x="91" y="14"/>
                    <a:pt x="91" y="12"/>
                  </a:cubicBezTo>
                  <a:cubicBezTo>
                    <a:pt x="91" y="8"/>
                    <a:pt x="93" y="6"/>
                    <a:pt x="97" y="4"/>
                  </a:cubicBezTo>
                  <a:lnTo>
                    <a:pt x="97" y="0"/>
                  </a:lnTo>
                  <a:lnTo>
                    <a:pt x="52" y="0"/>
                  </a:lnTo>
                  <a:lnTo>
                    <a:pt x="52" y="4"/>
                  </a:lnTo>
                  <a:cubicBezTo>
                    <a:pt x="56" y="6"/>
                    <a:pt x="58" y="8"/>
                    <a:pt x="58" y="12"/>
                  </a:cubicBezTo>
                  <a:cubicBezTo>
                    <a:pt x="58" y="14"/>
                    <a:pt x="57" y="16"/>
                    <a:pt x="56" y="18"/>
                  </a:cubicBezTo>
                  <a:lnTo>
                    <a:pt x="21" y="124"/>
                  </a:lnTo>
                  <a:cubicBezTo>
                    <a:pt x="16" y="140"/>
                    <a:pt x="13" y="151"/>
                    <a:pt x="0" y="154"/>
                  </a:cubicBezTo>
                  <a:lnTo>
                    <a:pt x="0" y="157"/>
                  </a:lnTo>
                  <a:lnTo>
                    <a:pt x="42" y="157"/>
                  </a:lnTo>
                  <a:lnTo>
                    <a:pt x="42" y="154"/>
                  </a:lnTo>
                  <a:close/>
                  <a:moveTo>
                    <a:pt x="51" y="75"/>
                  </a:moveTo>
                  <a:lnTo>
                    <a:pt x="69" y="20"/>
                  </a:lnTo>
                  <a:lnTo>
                    <a:pt x="90" y="91"/>
                  </a:lnTo>
                  <a:cubicBezTo>
                    <a:pt x="79" y="80"/>
                    <a:pt x="67" y="77"/>
                    <a:pt x="51" y="7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7" name="Freeform 21"/>
            <p:cNvSpPr>
              <a:spLocks noEditPoints="1"/>
            </p:cNvSpPr>
            <p:nvPr/>
          </p:nvSpPr>
          <p:spPr bwMode="auto">
            <a:xfrm>
              <a:off x="2474" y="2501"/>
              <a:ext cx="531" cy="588"/>
            </a:xfrm>
            <a:custGeom>
              <a:avLst/>
              <a:gdLst>
                <a:gd name="T0" fmla="*/ 0 w 142"/>
                <a:gd name="T1" fmla="*/ 2147483647 h 157"/>
                <a:gd name="T2" fmla="*/ 2147483647 w 142"/>
                <a:gd name="T3" fmla="*/ 2147483647 h 157"/>
                <a:gd name="T4" fmla="*/ 2147483647 w 142"/>
                <a:gd name="T5" fmla="*/ 2147483647 h 157"/>
                <a:gd name="T6" fmla="*/ 2147483647 w 142"/>
                <a:gd name="T7" fmla="*/ 2147483647 h 157"/>
                <a:gd name="T8" fmla="*/ 2147483647 w 142"/>
                <a:gd name="T9" fmla="*/ 2147483647 h 157"/>
                <a:gd name="T10" fmla="*/ 2147483647 w 142"/>
                <a:gd name="T11" fmla="*/ 0 h 157"/>
                <a:gd name="T12" fmla="*/ 0 w 142"/>
                <a:gd name="T13" fmla="*/ 0 h 157"/>
                <a:gd name="T14" fmla="*/ 0 w 142"/>
                <a:gd name="T15" fmla="*/ 2147483647 h 157"/>
                <a:gd name="T16" fmla="*/ 2147483647 w 142"/>
                <a:gd name="T17" fmla="*/ 2147483647 h 157"/>
                <a:gd name="T18" fmla="*/ 2147483647 w 142"/>
                <a:gd name="T19" fmla="*/ 2147483647 h 157"/>
                <a:gd name="T20" fmla="*/ 0 w 142"/>
                <a:gd name="T21" fmla="*/ 2147483647 h 157"/>
                <a:gd name="T22" fmla="*/ 0 w 142"/>
                <a:gd name="T23" fmla="*/ 2147483647 h 157"/>
                <a:gd name="T24" fmla="*/ 2147483647 w 142"/>
                <a:gd name="T25" fmla="*/ 2147483647 h 157"/>
                <a:gd name="T26" fmla="*/ 2147483647 w 142"/>
                <a:gd name="T27" fmla="*/ 2147483647 h 157"/>
                <a:gd name="T28" fmla="*/ 2147483647 w 142"/>
                <a:gd name="T29" fmla="*/ 2147483647 h 157"/>
                <a:gd name="T30" fmla="*/ 2147483647 w 142"/>
                <a:gd name="T31" fmla="*/ 2147483647 h 157"/>
                <a:gd name="T32" fmla="*/ 2147483647 w 142"/>
                <a:gd name="T33" fmla="*/ 2147483647 h 157"/>
                <a:gd name="T34" fmla="*/ 2147483647 w 142"/>
                <a:gd name="T35" fmla="*/ 2147483647 h 1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42"/>
                <a:gd name="T55" fmla="*/ 0 h 157"/>
                <a:gd name="T56" fmla="*/ 142 w 142"/>
                <a:gd name="T57" fmla="*/ 157 h 1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42" h="157">
                  <a:moveTo>
                    <a:pt x="0" y="157"/>
                  </a:moveTo>
                  <a:lnTo>
                    <a:pt x="68" y="157"/>
                  </a:lnTo>
                  <a:cubicBezTo>
                    <a:pt x="91" y="157"/>
                    <a:pt x="107" y="154"/>
                    <a:pt x="121" y="140"/>
                  </a:cubicBezTo>
                  <a:cubicBezTo>
                    <a:pt x="134" y="127"/>
                    <a:pt x="142" y="109"/>
                    <a:pt x="142" y="89"/>
                  </a:cubicBezTo>
                  <a:cubicBezTo>
                    <a:pt x="142" y="59"/>
                    <a:pt x="129" y="33"/>
                    <a:pt x="108" y="17"/>
                  </a:cubicBezTo>
                  <a:cubicBezTo>
                    <a:pt x="94" y="6"/>
                    <a:pt x="76" y="0"/>
                    <a:pt x="55" y="0"/>
                  </a:cubicBezTo>
                  <a:lnTo>
                    <a:pt x="0" y="0"/>
                  </a:lnTo>
                  <a:lnTo>
                    <a:pt x="0" y="4"/>
                  </a:lnTo>
                  <a:cubicBezTo>
                    <a:pt x="12" y="5"/>
                    <a:pt x="13" y="12"/>
                    <a:pt x="13" y="30"/>
                  </a:cubicBezTo>
                  <a:lnTo>
                    <a:pt x="13" y="128"/>
                  </a:lnTo>
                  <a:cubicBezTo>
                    <a:pt x="13" y="145"/>
                    <a:pt x="12" y="153"/>
                    <a:pt x="0" y="154"/>
                  </a:cubicBezTo>
                  <a:lnTo>
                    <a:pt x="0" y="157"/>
                  </a:lnTo>
                  <a:close/>
                  <a:moveTo>
                    <a:pt x="38" y="124"/>
                  </a:moveTo>
                  <a:lnTo>
                    <a:pt x="38" y="34"/>
                  </a:lnTo>
                  <a:cubicBezTo>
                    <a:pt x="38" y="18"/>
                    <a:pt x="40" y="12"/>
                    <a:pt x="56" y="12"/>
                  </a:cubicBezTo>
                  <a:cubicBezTo>
                    <a:pt x="87" y="12"/>
                    <a:pt x="115" y="45"/>
                    <a:pt x="115" y="86"/>
                  </a:cubicBezTo>
                  <a:cubicBezTo>
                    <a:pt x="115" y="122"/>
                    <a:pt x="95" y="146"/>
                    <a:pt x="60" y="146"/>
                  </a:cubicBezTo>
                  <a:cubicBezTo>
                    <a:pt x="38" y="146"/>
                    <a:pt x="38" y="143"/>
                    <a:pt x="38" y="12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8" name="Freeform 22"/>
            <p:cNvSpPr>
              <a:spLocks noEditPoints="1"/>
            </p:cNvSpPr>
            <p:nvPr/>
          </p:nvSpPr>
          <p:spPr bwMode="auto">
            <a:xfrm>
              <a:off x="1917" y="2501"/>
              <a:ext cx="539" cy="588"/>
            </a:xfrm>
            <a:custGeom>
              <a:avLst/>
              <a:gdLst>
                <a:gd name="T0" fmla="*/ 2147483647 w 144"/>
                <a:gd name="T1" fmla="*/ 2147483647 h 157"/>
                <a:gd name="T2" fmla="*/ 2147483647 w 144"/>
                <a:gd name="T3" fmla="*/ 2147483647 h 157"/>
                <a:gd name="T4" fmla="*/ 2147483647 w 144"/>
                <a:gd name="T5" fmla="*/ 2147483647 h 157"/>
                <a:gd name="T6" fmla="*/ 2147483647 w 144"/>
                <a:gd name="T7" fmla="*/ 2147483647 h 157"/>
                <a:gd name="T8" fmla="*/ 2147483647 w 144"/>
                <a:gd name="T9" fmla="*/ 2147483647 h 157"/>
                <a:gd name="T10" fmla="*/ 2147483647 w 144"/>
                <a:gd name="T11" fmla="*/ 2147483647 h 157"/>
                <a:gd name="T12" fmla="*/ 2147483647 w 144"/>
                <a:gd name="T13" fmla="*/ 2147483647 h 157"/>
                <a:gd name="T14" fmla="*/ 2147483647 w 144"/>
                <a:gd name="T15" fmla="*/ 2147483647 h 157"/>
                <a:gd name="T16" fmla="*/ 2147483647 w 144"/>
                <a:gd name="T17" fmla="*/ 2147483647 h 157"/>
                <a:gd name="T18" fmla="*/ 2147483647 w 144"/>
                <a:gd name="T19" fmla="*/ 2147483647 h 157"/>
                <a:gd name="T20" fmla="*/ 2147483647 w 144"/>
                <a:gd name="T21" fmla="*/ 2147483647 h 157"/>
                <a:gd name="T22" fmla="*/ 2147483647 w 144"/>
                <a:gd name="T23" fmla="*/ 2147483647 h 157"/>
                <a:gd name="T24" fmla="*/ 2147483647 w 144"/>
                <a:gd name="T25" fmla="*/ 2147483647 h 157"/>
                <a:gd name="T26" fmla="*/ 2147483647 w 144"/>
                <a:gd name="T27" fmla="*/ 0 h 157"/>
                <a:gd name="T28" fmla="*/ 2147483647 w 144"/>
                <a:gd name="T29" fmla="*/ 0 h 157"/>
                <a:gd name="T30" fmla="*/ 2147483647 w 144"/>
                <a:gd name="T31" fmla="*/ 2147483647 h 157"/>
                <a:gd name="T32" fmla="*/ 2147483647 w 144"/>
                <a:gd name="T33" fmla="*/ 2147483647 h 157"/>
                <a:gd name="T34" fmla="*/ 2147483647 w 144"/>
                <a:gd name="T35" fmla="*/ 2147483647 h 157"/>
                <a:gd name="T36" fmla="*/ 2147483647 w 144"/>
                <a:gd name="T37" fmla="*/ 2147483647 h 157"/>
                <a:gd name="T38" fmla="*/ 0 w 144"/>
                <a:gd name="T39" fmla="*/ 2147483647 h 157"/>
                <a:gd name="T40" fmla="*/ 0 w 144"/>
                <a:gd name="T41" fmla="*/ 2147483647 h 157"/>
                <a:gd name="T42" fmla="*/ 2147483647 w 144"/>
                <a:gd name="T43" fmla="*/ 2147483647 h 157"/>
                <a:gd name="T44" fmla="*/ 2147483647 w 144"/>
                <a:gd name="T45" fmla="*/ 2147483647 h 157"/>
                <a:gd name="T46" fmla="*/ 2147483647 w 144"/>
                <a:gd name="T47" fmla="*/ 2147483647 h 157"/>
                <a:gd name="T48" fmla="*/ 2147483647 w 144"/>
                <a:gd name="T49" fmla="*/ 2147483647 h 157"/>
                <a:gd name="T50" fmla="*/ 2147483647 w 144"/>
                <a:gd name="T51" fmla="*/ 2147483647 h 157"/>
                <a:gd name="T52" fmla="*/ 2147483647 w 144"/>
                <a:gd name="T53" fmla="*/ 2147483647 h 157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44"/>
                <a:gd name="T82" fmla="*/ 0 h 157"/>
                <a:gd name="T83" fmla="*/ 144 w 144"/>
                <a:gd name="T84" fmla="*/ 157 h 157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44" h="157">
                  <a:moveTo>
                    <a:pt x="43" y="154"/>
                  </a:moveTo>
                  <a:cubicBezTo>
                    <a:pt x="35" y="153"/>
                    <a:pt x="32" y="149"/>
                    <a:pt x="32" y="142"/>
                  </a:cubicBezTo>
                  <a:cubicBezTo>
                    <a:pt x="32" y="138"/>
                    <a:pt x="33" y="133"/>
                    <a:pt x="35" y="126"/>
                  </a:cubicBezTo>
                  <a:lnTo>
                    <a:pt x="48" y="87"/>
                  </a:lnTo>
                  <a:cubicBezTo>
                    <a:pt x="84" y="92"/>
                    <a:pt x="105" y="114"/>
                    <a:pt x="105" y="139"/>
                  </a:cubicBezTo>
                  <a:cubicBezTo>
                    <a:pt x="105" y="147"/>
                    <a:pt x="102" y="151"/>
                    <a:pt x="96" y="154"/>
                  </a:cubicBezTo>
                  <a:lnTo>
                    <a:pt x="96" y="157"/>
                  </a:lnTo>
                  <a:lnTo>
                    <a:pt x="144" y="157"/>
                  </a:lnTo>
                  <a:lnTo>
                    <a:pt x="144" y="154"/>
                  </a:lnTo>
                  <a:cubicBezTo>
                    <a:pt x="135" y="153"/>
                    <a:pt x="132" y="145"/>
                    <a:pt x="128" y="130"/>
                  </a:cubicBezTo>
                  <a:lnTo>
                    <a:pt x="93" y="18"/>
                  </a:lnTo>
                  <a:cubicBezTo>
                    <a:pt x="92" y="16"/>
                    <a:pt x="92" y="14"/>
                    <a:pt x="92" y="12"/>
                  </a:cubicBezTo>
                  <a:cubicBezTo>
                    <a:pt x="92" y="8"/>
                    <a:pt x="93" y="6"/>
                    <a:pt x="97" y="4"/>
                  </a:cubicBezTo>
                  <a:lnTo>
                    <a:pt x="97" y="0"/>
                  </a:lnTo>
                  <a:lnTo>
                    <a:pt x="52" y="0"/>
                  </a:lnTo>
                  <a:lnTo>
                    <a:pt x="52" y="4"/>
                  </a:lnTo>
                  <a:cubicBezTo>
                    <a:pt x="56" y="6"/>
                    <a:pt x="58" y="8"/>
                    <a:pt x="58" y="12"/>
                  </a:cubicBezTo>
                  <a:cubicBezTo>
                    <a:pt x="58" y="14"/>
                    <a:pt x="58" y="16"/>
                    <a:pt x="57" y="18"/>
                  </a:cubicBezTo>
                  <a:lnTo>
                    <a:pt x="22" y="124"/>
                  </a:lnTo>
                  <a:cubicBezTo>
                    <a:pt x="17" y="140"/>
                    <a:pt x="13" y="151"/>
                    <a:pt x="0" y="154"/>
                  </a:cubicBezTo>
                  <a:lnTo>
                    <a:pt x="0" y="157"/>
                  </a:lnTo>
                  <a:lnTo>
                    <a:pt x="43" y="157"/>
                  </a:lnTo>
                  <a:lnTo>
                    <a:pt x="43" y="154"/>
                  </a:lnTo>
                  <a:close/>
                  <a:moveTo>
                    <a:pt x="51" y="75"/>
                  </a:moveTo>
                  <a:lnTo>
                    <a:pt x="69" y="20"/>
                  </a:lnTo>
                  <a:lnTo>
                    <a:pt x="91" y="91"/>
                  </a:lnTo>
                  <a:cubicBezTo>
                    <a:pt x="80" y="80"/>
                    <a:pt x="67" y="77"/>
                    <a:pt x="51" y="7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9" name="Freeform 23"/>
            <p:cNvSpPr>
              <a:spLocks noEditPoints="1"/>
            </p:cNvSpPr>
            <p:nvPr/>
          </p:nvSpPr>
          <p:spPr bwMode="auto">
            <a:xfrm>
              <a:off x="964" y="2501"/>
              <a:ext cx="538" cy="588"/>
            </a:xfrm>
            <a:custGeom>
              <a:avLst/>
              <a:gdLst>
                <a:gd name="T0" fmla="*/ 2147483647 w 144"/>
                <a:gd name="T1" fmla="*/ 2147483647 h 157"/>
                <a:gd name="T2" fmla="*/ 2147483647 w 144"/>
                <a:gd name="T3" fmla="*/ 2147483647 h 157"/>
                <a:gd name="T4" fmla="*/ 2147483647 w 144"/>
                <a:gd name="T5" fmla="*/ 2147483647 h 157"/>
                <a:gd name="T6" fmla="*/ 2147483647 w 144"/>
                <a:gd name="T7" fmla="*/ 2147483647 h 157"/>
                <a:gd name="T8" fmla="*/ 2147483647 w 144"/>
                <a:gd name="T9" fmla="*/ 2147483647 h 157"/>
                <a:gd name="T10" fmla="*/ 2147483647 w 144"/>
                <a:gd name="T11" fmla="*/ 2147483647 h 157"/>
                <a:gd name="T12" fmla="*/ 2147483647 w 144"/>
                <a:gd name="T13" fmla="*/ 2147483647 h 157"/>
                <a:gd name="T14" fmla="*/ 2147483647 w 144"/>
                <a:gd name="T15" fmla="*/ 2147483647 h 157"/>
                <a:gd name="T16" fmla="*/ 2147483647 w 144"/>
                <a:gd name="T17" fmla="*/ 2147483647 h 157"/>
                <a:gd name="T18" fmla="*/ 2147483647 w 144"/>
                <a:gd name="T19" fmla="*/ 2147483647 h 157"/>
                <a:gd name="T20" fmla="*/ 2147483647 w 144"/>
                <a:gd name="T21" fmla="*/ 2147483647 h 157"/>
                <a:gd name="T22" fmla="*/ 2147483647 w 144"/>
                <a:gd name="T23" fmla="*/ 2147483647 h 157"/>
                <a:gd name="T24" fmla="*/ 2147483647 w 144"/>
                <a:gd name="T25" fmla="*/ 2147483647 h 157"/>
                <a:gd name="T26" fmla="*/ 2147483647 w 144"/>
                <a:gd name="T27" fmla="*/ 0 h 157"/>
                <a:gd name="T28" fmla="*/ 2147483647 w 144"/>
                <a:gd name="T29" fmla="*/ 0 h 157"/>
                <a:gd name="T30" fmla="*/ 2147483647 w 144"/>
                <a:gd name="T31" fmla="*/ 2147483647 h 157"/>
                <a:gd name="T32" fmla="*/ 2147483647 w 144"/>
                <a:gd name="T33" fmla="*/ 2147483647 h 157"/>
                <a:gd name="T34" fmla="*/ 2147483647 w 144"/>
                <a:gd name="T35" fmla="*/ 2147483647 h 157"/>
                <a:gd name="T36" fmla="*/ 2147483647 w 144"/>
                <a:gd name="T37" fmla="*/ 2147483647 h 157"/>
                <a:gd name="T38" fmla="*/ 0 w 144"/>
                <a:gd name="T39" fmla="*/ 2147483647 h 157"/>
                <a:gd name="T40" fmla="*/ 0 w 144"/>
                <a:gd name="T41" fmla="*/ 2147483647 h 157"/>
                <a:gd name="T42" fmla="*/ 2147483647 w 144"/>
                <a:gd name="T43" fmla="*/ 2147483647 h 157"/>
                <a:gd name="T44" fmla="*/ 2147483647 w 144"/>
                <a:gd name="T45" fmla="*/ 2147483647 h 157"/>
                <a:gd name="T46" fmla="*/ 2147483647 w 144"/>
                <a:gd name="T47" fmla="*/ 2147483647 h 157"/>
                <a:gd name="T48" fmla="*/ 2147483647 w 144"/>
                <a:gd name="T49" fmla="*/ 2147483647 h 157"/>
                <a:gd name="T50" fmla="*/ 2147483647 w 144"/>
                <a:gd name="T51" fmla="*/ 2147483647 h 157"/>
                <a:gd name="T52" fmla="*/ 2147483647 w 144"/>
                <a:gd name="T53" fmla="*/ 2147483647 h 157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44"/>
                <a:gd name="T82" fmla="*/ 0 h 157"/>
                <a:gd name="T83" fmla="*/ 144 w 144"/>
                <a:gd name="T84" fmla="*/ 157 h 157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44" h="157">
                  <a:moveTo>
                    <a:pt x="43" y="154"/>
                  </a:moveTo>
                  <a:cubicBezTo>
                    <a:pt x="35" y="153"/>
                    <a:pt x="32" y="149"/>
                    <a:pt x="32" y="142"/>
                  </a:cubicBezTo>
                  <a:cubicBezTo>
                    <a:pt x="32" y="138"/>
                    <a:pt x="33" y="133"/>
                    <a:pt x="35" y="126"/>
                  </a:cubicBezTo>
                  <a:lnTo>
                    <a:pt x="48" y="87"/>
                  </a:lnTo>
                  <a:cubicBezTo>
                    <a:pt x="84" y="92"/>
                    <a:pt x="104" y="114"/>
                    <a:pt x="104" y="139"/>
                  </a:cubicBezTo>
                  <a:cubicBezTo>
                    <a:pt x="104" y="147"/>
                    <a:pt x="102" y="151"/>
                    <a:pt x="96" y="154"/>
                  </a:cubicBezTo>
                  <a:lnTo>
                    <a:pt x="96" y="157"/>
                  </a:lnTo>
                  <a:lnTo>
                    <a:pt x="144" y="157"/>
                  </a:lnTo>
                  <a:lnTo>
                    <a:pt x="144" y="154"/>
                  </a:lnTo>
                  <a:cubicBezTo>
                    <a:pt x="135" y="153"/>
                    <a:pt x="132" y="145"/>
                    <a:pt x="128" y="130"/>
                  </a:cubicBezTo>
                  <a:lnTo>
                    <a:pt x="93" y="18"/>
                  </a:lnTo>
                  <a:cubicBezTo>
                    <a:pt x="92" y="16"/>
                    <a:pt x="92" y="14"/>
                    <a:pt x="92" y="12"/>
                  </a:cubicBezTo>
                  <a:cubicBezTo>
                    <a:pt x="92" y="8"/>
                    <a:pt x="93" y="6"/>
                    <a:pt x="97" y="4"/>
                  </a:cubicBezTo>
                  <a:lnTo>
                    <a:pt x="97" y="0"/>
                  </a:lnTo>
                  <a:lnTo>
                    <a:pt x="52" y="0"/>
                  </a:lnTo>
                  <a:lnTo>
                    <a:pt x="52" y="4"/>
                  </a:lnTo>
                  <a:cubicBezTo>
                    <a:pt x="56" y="6"/>
                    <a:pt x="58" y="8"/>
                    <a:pt x="58" y="12"/>
                  </a:cubicBezTo>
                  <a:cubicBezTo>
                    <a:pt x="58" y="14"/>
                    <a:pt x="58" y="16"/>
                    <a:pt x="57" y="18"/>
                  </a:cubicBezTo>
                  <a:lnTo>
                    <a:pt x="22" y="124"/>
                  </a:lnTo>
                  <a:cubicBezTo>
                    <a:pt x="17" y="140"/>
                    <a:pt x="13" y="151"/>
                    <a:pt x="0" y="154"/>
                  </a:cubicBezTo>
                  <a:lnTo>
                    <a:pt x="0" y="157"/>
                  </a:lnTo>
                  <a:lnTo>
                    <a:pt x="43" y="157"/>
                  </a:lnTo>
                  <a:lnTo>
                    <a:pt x="43" y="154"/>
                  </a:lnTo>
                  <a:close/>
                  <a:moveTo>
                    <a:pt x="51" y="75"/>
                  </a:moveTo>
                  <a:lnTo>
                    <a:pt x="69" y="20"/>
                  </a:lnTo>
                  <a:lnTo>
                    <a:pt x="91" y="91"/>
                  </a:lnTo>
                  <a:cubicBezTo>
                    <a:pt x="80" y="80"/>
                    <a:pt x="67" y="77"/>
                    <a:pt x="51" y="7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0" name="Freeform 24"/>
            <p:cNvSpPr>
              <a:spLocks/>
            </p:cNvSpPr>
            <p:nvPr/>
          </p:nvSpPr>
          <p:spPr bwMode="auto">
            <a:xfrm>
              <a:off x="4150" y="1978"/>
              <a:ext cx="198" cy="609"/>
            </a:xfrm>
            <a:custGeom>
              <a:avLst/>
              <a:gdLst>
                <a:gd name="T0" fmla="*/ 2147483647 w 53"/>
                <a:gd name="T1" fmla="*/ 0 h 163"/>
                <a:gd name="T2" fmla="*/ 0 w 53"/>
                <a:gd name="T3" fmla="*/ 2147483647 h 163"/>
                <a:gd name="T4" fmla="*/ 0 w 53"/>
                <a:gd name="T5" fmla="*/ 2147483647 h 163"/>
                <a:gd name="T6" fmla="*/ 2147483647 w 53"/>
                <a:gd name="T7" fmla="*/ 2147483647 h 163"/>
                <a:gd name="T8" fmla="*/ 2147483647 w 53"/>
                <a:gd name="T9" fmla="*/ 2147483647 h 163"/>
                <a:gd name="T10" fmla="*/ 0 w 53"/>
                <a:gd name="T11" fmla="*/ 2147483647 h 163"/>
                <a:gd name="T12" fmla="*/ 0 w 53"/>
                <a:gd name="T13" fmla="*/ 2147483647 h 163"/>
                <a:gd name="T14" fmla="*/ 2147483647 w 53"/>
                <a:gd name="T15" fmla="*/ 2147483647 h 163"/>
                <a:gd name="T16" fmla="*/ 2147483647 w 53"/>
                <a:gd name="T17" fmla="*/ 2147483647 h 163"/>
                <a:gd name="T18" fmla="*/ 2147483647 w 53"/>
                <a:gd name="T19" fmla="*/ 2147483647 h 163"/>
                <a:gd name="T20" fmla="*/ 2147483647 w 53"/>
                <a:gd name="T21" fmla="*/ 0 h 16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3"/>
                <a:gd name="T34" fmla="*/ 0 h 163"/>
                <a:gd name="T35" fmla="*/ 53 w 53"/>
                <a:gd name="T36" fmla="*/ 163 h 16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3" h="163">
                  <a:moveTo>
                    <a:pt x="39" y="0"/>
                  </a:moveTo>
                  <a:lnTo>
                    <a:pt x="0" y="6"/>
                  </a:lnTo>
                  <a:lnTo>
                    <a:pt x="0" y="7"/>
                  </a:lnTo>
                  <a:cubicBezTo>
                    <a:pt x="15" y="9"/>
                    <a:pt x="15" y="24"/>
                    <a:pt x="15" y="38"/>
                  </a:cubicBezTo>
                  <a:lnTo>
                    <a:pt x="15" y="131"/>
                  </a:lnTo>
                  <a:cubicBezTo>
                    <a:pt x="15" y="144"/>
                    <a:pt x="15" y="159"/>
                    <a:pt x="0" y="160"/>
                  </a:cubicBezTo>
                  <a:lnTo>
                    <a:pt x="0" y="163"/>
                  </a:lnTo>
                  <a:lnTo>
                    <a:pt x="53" y="163"/>
                  </a:lnTo>
                  <a:lnTo>
                    <a:pt x="53" y="160"/>
                  </a:lnTo>
                  <a:cubicBezTo>
                    <a:pt x="39" y="159"/>
                    <a:pt x="39" y="145"/>
                    <a:pt x="39" y="131"/>
                  </a:cubicBezTo>
                  <a:lnTo>
                    <a:pt x="3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1" name="Freeform 25"/>
            <p:cNvSpPr>
              <a:spLocks/>
            </p:cNvSpPr>
            <p:nvPr/>
          </p:nvSpPr>
          <p:spPr bwMode="auto">
            <a:xfrm>
              <a:off x="4157" y="1783"/>
              <a:ext cx="154" cy="165"/>
            </a:xfrm>
            <a:custGeom>
              <a:avLst/>
              <a:gdLst>
                <a:gd name="T0" fmla="*/ 0 w 41"/>
                <a:gd name="T1" fmla="*/ 2147483647 h 44"/>
                <a:gd name="T2" fmla="*/ 2147483647 w 41"/>
                <a:gd name="T3" fmla="*/ 2147483647 h 44"/>
                <a:gd name="T4" fmla="*/ 2147483647 w 41"/>
                <a:gd name="T5" fmla="*/ 2147483647 h 44"/>
                <a:gd name="T6" fmla="*/ 2147483647 w 41"/>
                <a:gd name="T7" fmla="*/ 0 h 44"/>
                <a:gd name="T8" fmla="*/ 0 w 41"/>
                <a:gd name="T9" fmla="*/ 2147483647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1"/>
                <a:gd name="T16" fmla="*/ 0 h 44"/>
                <a:gd name="T17" fmla="*/ 41 w 41"/>
                <a:gd name="T18" fmla="*/ 44 h 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1" h="44">
                  <a:moveTo>
                    <a:pt x="0" y="22"/>
                  </a:moveTo>
                  <a:cubicBezTo>
                    <a:pt x="0" y="34"/>
                    <a:pt x="8" y="44"/>
                    <a:pt x="21" y="44"/>
                  </a:cubicBezTo>
                  <a:cubicBezTo>
                    <a:pt x="33" y="44"/>
                    <a:pt x="41" y="32"/>
                    <a:pt x="41" y="21"/>
                  </a:cubicBezTo>
                  <a:cubicBezTo>
                    <a:pt x="41" y="10"/>
                    <a:pt x="32" y="0"/>
                    <a:pt x="21" y="0"/>
                  </a:cubicBezTo>
                  <a:cubicBezTo>
                    <a:pt x="7" y="0"/>
                    <a:pt x="0" y="9"/>
                    <a:pt x="0" y="2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2" name="Freeform 26"/>
            <p:cNvSpPr>
              <a:spLocks/>
            </p:cNvSpPr>
            <p:nvPr/>
          </p:nvSpPr>
          <p:spPr bwMode="auto">
            <a:xfrm>
              <a:off x="1465" y="2486"/>
              <a:ext cx="493" cy="618"/>
            </a:xfrm>
            <a:custGeom>
              <a:avLst/>
              <a:gdLst>
                <a:gd name="T0" fmla="*/ 2147483647 w 132"/>
                <a:gd name="T1" fmla="*/ 2147483647 h 165"/>
                <a:gd name="T2" fmla="*/ 2147483647 w 132"/>
                <a:gd name="T3" fmla="*/ 2147483647 h 165"/>
                <a:gd name="T4" fmla="*/ 2147483647 w 132"/>
                <a:gd name="T5" fmla="*/ 2147483647 h 165"/>
                <a:gd name="T6" fmla="*/ 2147483647 w 132"/>
                <a:gd name="T7" fmla="*/ 2147483647 h 165"/>
                <a:gd name="T8" fmla="*/ 2147483647 w 132"/>
                <a:gd name="T9" fmla="*/ 2147483647 h 165"/>
                <a:gd name="T10" fmla="*/ 2147483647 w 132"/>
                <a:gd name="T11" fmla="*/ 2147483647 h 165"/>
                <a:gd name="T12" fmla="*/ 2147483647 w 132"/>
                <a:gd name="T13" fmla="*/ 0 h 165"/>
                <a:gd name="T14" fmla="*/ 2147483647 w 132"/>
                <a:gd name="T15" fmla="*/ 2147483647 h 165"/>
                <a:gd name="T16" fmla="*/ 2147483647 w 132"/>
                <a:gd name="T17" fmla="*/ 2147483647 h 165"/>
                <a:gd name="T18" fmla="*/ 0 w 132"/>
                <a:gd name="T19" fmla="*/ 2147483647 h 165"/>
                <a:gd name="T20" fmla="*/ 2147483647 w 132"/>
                <a:gd name="T21" fmla="*/ 2147483647 h 165"/>
                <a:gd name="T22" fmla="*/ 2147483647 w 132"/>
                <a:gd name="T23" fmla="*/ 2147483647 h 165"/>
                <a:gd name="T24" fmla="*/ 2147483647 w 132"/>
                <a:gd name="T25" fmla="*/ 2147483647 h 165"/>
                <a:gd name="T26" fmla="*/ 2147483647 w 132"/>
                <a:gd name="T27" fmla="*/ 2147483647 h 165"/>
                <a:gd name="T28" fmla="*/ 2147483647 w 132"/>
                <a:gd name="T29" fmla="*/ 2147483647 h 16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32"/>
                <a:gd name="T46" fmla="*/ 0 h 165"/>
                <a:gd name="T47" fmla="*/ 132 w 132"/>
                <a:gd name="T48" fmla="*/ 165 h 16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32" h="165">
                  <a:moveTo>
                    <a:pt x="128" y="113"/>
                  </a:moveTo>
                  <a:cubicBezTo>
                    <a:pt x="118" y="139"/>
                    <a:pt x="108" y="151"/>
                    <a:pt x="88" y="151"/>
                  </a:cubicBezTo>
                  <a:cubicBezTo>
                    <a:pt x="52" y="151"/>
                    <a:pt x="25" y="116"/>
                    <a:pt x="25" y="73"/>
                  </a:cubicBezTo>
                  <a:cubicBezTo>
                    <a:pt x="25" y="37"/>
                    <a:pt x="44" y="14"/>
                    <a:pt x="73" y="14"/>
                  </a:cubicBezTo>
                  <a:cubicBezTo>
                    <a:pt x="93" y="14"/>
                    <a:pt x="109" y="25"/>
                    <a:pt x="118" y="46"/>
                  </a:cubicBezTo>
                  <a:lnTo>
                    <a:pt x="121" y="46"/>
                  </a:lnTo>
                  <a:lnTo>
                    <a:pt x="111" y="0"/>
                  </a:lnTo>
                  <a:cubicBezTo>
                    <a:pt x="107" y="3"/>
                    <a:pt x="103" y="4"/>
                    <a:pt x="99" y="4"/>
                  </a:cubicBezTo>
                  <a:cubicBezTo>
                    <a:pt x="91" y="4"/>
                    <a:pt x="80" y="1"/>
                    <a:pt x="67" y="1"/>
                  </a:cubicBezTo>
                  <a:cubicBezTo>
                    <a:pt x="25" y="1"/>
                    <a:pt x="0" y="28"/>
                    <a:pt x="0" y="75"/>
                  </a:cubicBezTo>
                  <a:cubicBezTo>
                    <a:pt x="0" y="129"/>
                    <a:pt x="30" y="165"/>
                    <a:pt x="82" y="165"/>
                  </a:cubicBezTo>
                  <a:cubicBezTo>
                    <a:pt x="91" y="165"/>
                    <a:pt x="95" y="163"/>
                    <a:pt x="104" y="163"/>
                  </a:cubicBezTo>
                  <a:cubicBezTo>
                    <a:pt x="106" y="163"/>
                    <a:pt x="110" y="163"/>
                    <a:pt x="114" y="164"/>
                  </a:cubicBezTo>
                  <a:lnTo>
                    <a:pt x="132" y="113"/>
                  </a:lnTo>
                  <a:lnTo>
                    <a:pt x="128" y="11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3" name="Freeform 27"/>
            <p:cNvSpPr>
              <a:spLocks/>
            </p:cNvSpPr>
            <p:nvPr/>
          </p:nvSpPr>
          <p:spPr bwMode="auto">
            <a:xfrm>
              <a:off x="3035" y="2486"/>
              <a:ext cx="460" cy="614"/>
            </a:xfrm>
            <a:custGeom>
              <a:avLst/>
              <a:gdLst>
                <a:gd name="T0" fmla="*/ 0 w 123"/>
                <a:gd name="T1" fmla="*/ 2147483647 h 164"/>
                <a:gd name="T2" fmla="*/ 2147483647 w 123"/>
                <a:gd name="T3" fmla="*/ 2147483647 h 164"/>
                <a:gd name="T4" fmla="*/ 2147483647 w 123"/>
                <a:gd name="T5" fmla="*/ 2147483647 h 164"/>
                <a:gd name="T6" fmla="*/ 2147483647 w 123"/>
                <a:gd name="T7" fmla="*/ 2147483647 h 164"/>
                <a:gd name="T8" fmla="*/ 2147483647 w 123"/>
                <a:gd name="T9" fmla="*/ 2147483647 h 164"/>
                <a:gd name="T10" fmla="*/ 2147483647 w 123"/>
                <a:gd name="T11" fmla="*/ 2147483647 h 164"/>
                <a:gd name="T12" fmla="*/ 2147483647 w 123"/>
                <a:gd name="T13" fmla="*/ 2147483647 h 164"/>
                <a:gd name="T14" fmla="*/ 2147483647 w 123"/>
                <a:gd name="T15" fmla="*/ 2147483647 h 164"/>
                <a:gd name="T16" fmla="*/ 2147483647 w 123"/>
                <a:gd name="T17" fmla="*/ 2147483647 h 164"/>
                <a:gd name="T18" fmla="*/ 2147483647 w 123"/>
                <a:gd name="T19" fmla="*/ 2147483647 h 164"/>
                <a:gd name="T20" fmla="*/ 2147483647 w 123"/>
                <a:gd name="T21" fmla="*/ 2147483647 h 164"/>
                <a:gd name="T22" fmla="*/ 2147483647 w 123"/>
                <a:gd name="T23" fmla="*/ 2147483647 h 164"/>
                <a:gd name="T24" fmla="*/ 2147483647 w 123"/>
                <a:gd name="T25" fmla="*/ 2147483647 h 164"/>
                <a:gd name="T26" fmla="*/ 2147483647 w 123"/>
                <a:gd name="T27" fmla="*/ 2147483647 h 164"/>
                <a:gd name="T28" fmla="*/ 2147483647 w 123"/>
                <a:gd name="T29" fmla="*/ 2147483647 h 164"/>
                <a:gd name="T30" fmla="*/ 2147483647 w 123"/>
                <a:gd name="T31" fmla="*/ 2147483647 h 164"/>
                <a:gd name="T32" fmla="*/ 2147483647 w 123"/>
                <a:gd name="T33" fmla="*/ 2147483647 h 164"/>
                <a:gd name="T34" fmla="*/ 2147483647 w 123"/>
                <a:gd name="T35" fmla="*/ 2147483647 h 164"/>
                <a:gd name="T36" fmla="*/ 2147483647 w 123"/>
                <a:gd name="T37" fmla="*/ 2147483647 h 164"/>
                <a:gd name="T38" fmla="*/ 2147483647 w 123"/>
                <a:gd name="T39" fmla="*/ 0 h 164"/>
                <a:gd name="T40" fmla="*/ 2147483647 w 123"/>
                <a:gd name="T41" fmla="*/ 2147483647 h 164"/>
                <a:gd name="T42" fmla="*/ 0 w 123"/>
                <a:gd name="T43" fmla="*/ 2147483647 h 164"/>
                <a:gd name="T44" fmla="*/ 0 w 123"/>
                <a:gd name="T45" fmla="*/ 2147483647 h 164"/>
                <a:gd name="T46" fmla="*/ 2147483647 w 123"/>
                <a:gd name="T47" fmla="*/ 2147483647 h 164"/>
                <a:gd name="T48" fmla="*/ 2147483647 w 123"/>
                <a:gd name="T49" fmla="*/ 2147483647 h 164"/>
                <a:gd name="T50" fmla="*/ 0 w 123"/>
                <a:gd name="T51" fmla="*/ 2147483647 h 164"/>
                <a:gd name="T52" fmla="*/ 0 w 123"/>
                <a:gd name="T53" fmla="*/ 2147483647 h 16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23"/>
                <a:gd name="T82" fmla="*/ 0 h 164"/>
                <a:gd name="T83" fmla="*/ 123 w 123"/>
                <a:gd name="T84" fmla="*/ 164 h 16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23" h="164">
                  <a:moveTo>
                    <a:pt x="0" y="161"/>
                  </a:moveTo>
                  <a:lnTo>
                    <a:pt x="92" y="161"/>
                  </a:lnTo>
                  <a:cubicBezTo>
                    <a:pt x="97" y="161"/>
                    <a:pt x="101" y="161"/>
                    <a:pt x="105" y="164"/>
                  </a:cubicBezTo>
                  <a:lnTo>
                    <a:pt x="123" y="103"/>
                  </a:lnTo>
                  <a:lnTo>
                    <a:pt x="120" y="103"/>
                  </a:lnTo>
                  <a:cubicBezTo>
                    <a:pt x="106" y="134"/>
                    <a:pt x="85" y="150"/>
                    <a:pt x="60" y="150"/>
                  </a:cubicBezTo>
                  <a:cubicBezTo>
                    <a:pt x="39" y="150"/>
                    <a:pt x="38" y="143"/>
                    <a:pt x="38" y="126"/>
                  </a:cubicBezTo>
                  <a:lnTo>
                    <a:pt x="38" y="60"/>
                  </a:lnTo>
                  <a:lnTo>
                    <a:pt x="50" y="60"/>
                  </a:lnTo>
                  <a:cubicBezTo>
                    <a:pt x="69" y="60"/>
                    <a:pt x="77" y="66"/>
                    <a:pt x="84" y="88"/>
                  </a:cubicBezTo>
                  <a:lnTo>
                    <a:pt x="87" y="88"/>
                  </a:lnTo>
                  <a:lnTo>
                    <a:pt x="79" y="33"/>
                  </a:lnTo>
                  <a:lnTo>
                    <a:pt x="76" y="33"/>
                  </a:lnTo>
                  <a:cubicBezTo>
                    <a:pt x="74" y="46"/>
                    <a:pt x="68" y="48"/>
                    <a:pt x="53" y="48"/>
                  </a:cubicBezTo>
                  <a:lnTo>
                    <a:pt x="38" y="48"/>
                  </a:lnTo>
                  <a:lnTo>
                    <a:pt x="38" y="34"/>
                  </a:lnTo>
                  <a:cubicBezTo>
                    <a:pt x="38" y="19"/>
                    <a:pt x="40" y="16"/>
                    <a:pt x="55" y="16"/>
                  </a:cubicBezTo>
                  <a:cubicBezTo>
                    <a:pt x="79" y="16"/>
                    <a:pt x="99" y="30"/>
                    <a:pt x="107" y="51"/>
                  </a:cubicBezTo>
                  <a:lnTo>
                    <a:pt x="110" y="51"/>
                  </a:lnTo>
                  <a:lnTo>
                    <a:pt x="99" y="0"/>
                  </a:lnTo>
                  <a:cubicBezTo>
                    <a:pt x="97" y="3"/>
                    <a:pt x="92" y="4"/>
                    <a:pt x="86" y="4"/>
                  </a:cubicBezTo>
                  <a:lnTo>
                    <a:pt x="0" y="4"/>
                  </a:lnTo>
                  <a:lnTo>
                    <a:pt x="0" y="8"/>
                  </a:lnTo>
                  <a:cubicBezTo>
                    <a:pt x="12" y="9"/>
                    <a:pt x="13" y="17"/>
                    <a:pt x="13" y="35"/>
                  </a:cubicBezTo>
                  <a:lnTo>
                    <a:pt x="13" y="131"/>
                  </a:lnTo>
                  <a:cubicBezTo>
                    <a:pt x="13" y="148"/>
                    <a:pt x="12" y="157"/>
                    <a:pt x="0" y="158"/>
                  </a:cubicBezTo>
                  <a:lnTo>
                    <a:pt x="0" y="1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4" name="Freeform 28"/>
            <p:cNvSpPr>
              <a:spLocks/>
            </p:cNvSpPr>
            <p:nvPr/>
          </p:nvSpPr>
          <p:spPr bwMode="auto">
            <a:xfrm>
              <a:off x="3521" y="2501"/>
              <a:ext cx="603" cy="588"/>
            </a:xfrm>
            <a:custGeom>
              <a:avLst/>
              <a:gdLst>
                <a:gd name="T0" fmla="*/ 2147483647 w 161"/>
                <a:gd name="T1" fmla="*/ 2147483647 h 157"/>
                <a:gd name="T2" fmla="*/ 2147483647 w 161"/>
                <a:gd name="T3" fmla="*/ 2147483647 h 157"/>
                <a:gd name="T4" fmla="*/ 2147483647 w 161"/>
                <a:gd name="T5" fmla="*/ 2147483647 h 157"/>
                <a:gd name="T6" fmla="*/ 2147483647 w 161"/>
                <a:gd name="T7" fmla="*/ 2147483647 h 157"/>
                <a:gd name="T8" fmla="*/ 2147483647 w 161"/>
                <a:gd name="T9" fmla="*/ 2147483647 h 157"/>
                <a:gd name="T10" fmla="*/ 2147483647 w 161"/>
                <a:gd name="T11" fmla="*/ 0 h 157"/>
                <a:gd name="T12" fmla="*/ 0 w 161"/>
                <a:gd name="T13" fmla="*/ 0 h 157"/>
                <a:gd name="T14" fmla="*/ 0 w 161"/>
                <a:gd name="T15" fmla="*/ 2147483647 h 157"/>
                <a:gd name="T16" fmla="*/ 2147483647 w 161"/>
                <a:gd name="T17" fmla="*/ 2147483647 h 157"/>
                <a:gd name="T18" fmla="*/ 2147483647 w 161"/>
                <a:gd name="T19" fmla="*/ 2147483647 h 157"/>
                <a:gd name="T20" fmla="*/ 0 w 161"/>
                <a:gd name="T21" fmla="*/ 2147483647 h 157"/>
                <a:gd name="T22" fmla="*/ 0 w 161"/>
                <a:gd name="T23" fmla="*/ 2147483647 h 157"/>
                <a:gd name="T24" fmla="*/ 2147483647 w 161"/>
                <a:gd name="T25" fmla="*/ 2147483647 h 157"/>
                <a:gd name="T26" fmla="*/ 2147483647 w 161"/>
                <a:gd name="T27" fmla="*/ 2147483647 h 157"/>
                <a:gd name="T28" fmla="*/ 2147483647 w 161"/>
                <a:gd name="T29" fmla="*/ 2147483647 h 157"/>
                <a:gd name="T30" fmla="*/ 2147483647 w 161"/>
                <a:gd name="T31" fmla="*/ 2147483647 h 157"/>
                <a:gd name="T32" fmla="*/ 2147483647 w 161"/>
                <a:gd name="T33" fmla="*/ 2147483647 h 157"/>
                <a:gd name="T34" fmla="*/ 2147483647 w 161"/>
                <a:gd name="T35" fmla="*/ 2147483647 h 157"/>
                <a:gd name="T36" fmla="*/ 2147483647 w 161"/>
                <a:gd name="T37" fmla="*/ 2147483647 h 157"/>
                <a:gd name="T38" fmla="*/ 2147483647 w 161"/>
                <a:gd name="T39" fmla="*/ 2147483647 h 157"/>
                <a:gd name="T40" fmla="*/ 2147483647 w 161"/>
                <a:gd name="T41" fmla="*/ 2147483647 h 157"/>
                <a:gd name="T42" fmla="*/ 2147483647 w 161"/>
                <a:gd name="T43" fmla="*/ 2147483647 h 157"/>
                <a:gd name="T44" fmla="*/ 2147483647 w 161"/>
                <a:gd name="T45" fmla="*/ 2147483647 h 157"/>
                <a:gd name="T46" fmla="*/ 2147483647 w 161"/>
                <a:gd name="T47" fmla="*/ 2147483647 h 157"/>
                <a:gd name="T48" fmla="*/ 2147483647 w 161"/>
                <a:gd name="T49" fmla="*/ 2147483647 h 157"/>
                <a:gd name="T50" fmla="*/ 2147483647 w 161"/>
                <a:gd name="T51" fmla="*/ 2147483647 h 157"/>
                <a:gd name="T52" fmla="*/ 2147483647 w 161"/>
                <a:gd name="T53" fmla="*/ 0 h 157"/>
                <a:gd name="T54" fmla="*/ 2147483647 w 161"/>
                <a:gd name="T55" fmla="*/ 0 h 157"/>
                <a:gd name="T56" fmla="*/ 2147483647 w 161"/>
                <a:gd name="T57" fmla="*/ 2147483647 h 157"/>
                <a:gd name="T58" fmla="*/ 2147483647 w 161"/>
                <a:gd name="T59" fmla="*/ 2147483647 h 157"/>
                <a:gd name="T60" fmla="*/ 2147483647 w 161"/>
                <a:gd name="T61" fmla="*/ 2147483647 h 15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61"/>
                <a:gd name="T94" fmla="*/ 0 h 157"/>
                <a:gd name="T95" fmla="*/ 161 w 161"/>
                <a:gd name="T96" fmla="*/ 157 h 157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61" h="157">
                  <a:moveTo>
                    <a:pt x="111" y="18"/>
                  </a:moveTo>
                  <a:lnTo>
                    <a:pt x="79" y="108"/>
                  </a:lnTo>
                  <a:lnTo>
                    <a:pt x="51" y="18"/>
                  </a:lnTo>
                  <a:cubicBezTo>
                    <a:pt x="50" y="14"/>
                    <a:pt x="49" y="12"/>
                    <a:pt x="49" y="10"/>
                  </a:cubicBezTo>
                  <a:cubicBezTo>
                    <a:pt x="49" y="7"/>
                    <a:pt x="50" y="5"/>
                    <a:pt x="53" y="4"/>
                  </a:cubicBezTo>
                  <a:lnTo>
                    <a:pt x="53" y="0"/>
                  </a:lnTo>
                  <a:lnTo>
                    <a:pt x="0" y="0"/>
                  </a:lnTo>
                  <a:lnTo>
                    <a:pt x="0" y="4"/>
                  </a:lnTo>
                  <a:cubicBezTo>
                    <a:pt x="13" y="5"/>
                    <a:pt x="14" y="13"/>
                    <a:pt x="14" y="31"/>
                  </a:cubicBezTo>
                  <a:lnTo>
                    <a:pt x="14" y="127"/>
                  </a:lnTo>
                  <a:cubicBezTo>
                    <a:pt x="14" y="144"/>
                    <a:pt x="13" y="153"/>
                    <a:pt x="0" y="154"/>
                  </a:cubicBezTo>
                  <a:lnTo>
                    <a:pt x="0" y="157"/>
                  </a:lnTo>
                  <a:lnTo>
                    <a:pt x="41" y="157"/>
                  </a:lnTo>
                  <a:lnTo>
                    <a:pt x="41" y="154"/>
                  </a:lnTo>
                  <a:cubicBezTo>
                    <a:pt x="29" y="153"/>
                    <a:pt x="28" y="144"/>
                    <a:pt x="28" y="127"/>
                  </a:cubicBezTo>
                  <a:lnTo>
                    <a:pt x="28" y="20"/>
                  </a:lnTo>
                  <a:lnTo>
                    <a:pt x="74" y="156"/>
                  </a:lnTo>
                  <a:lnTo>
                    <a:pt x="123" y="18"/>
                  </a:lnTo>
                  <a:lnTo>
                    <a:pt x="123" y="127"/>
                  </a:lnTo>
                  <a:cubicBezTo>
                    <a:pt x="123" y="144"/>
                    <a:pt x="122" y="153"/>
                    <a:pt x="110" y="154"/>
                  </a:cubicBezTo>
                  <a:lnTo>
                    <a:pt x="110" y="157"/>
                  </a:lnTo>
                  <a:lnTo>
                    <a:pt x="161" y="157"/>
                  </a:lnTo>
                  <a:lnTo>
                    <a:pt x="161" y="154"/>
                  </a:lnTo>
                  <a:cubicBezTo>
                    <a:pt x="149" y="153"/>
                    <a:pt x="148" y="144"/>
                    <a:pt x="148" y="127"/>
                  </a:cubicBezTo>
                  <a:lnTo>
                    <a:pt x="148" y="31"/>
                  </a:lnTo>
                  <a:cubicBezTo>
                    <a:pt x="148" y="13"/>
                    <a:pt x="149" y="5"/>
                    <a:pt x="161" y="4"/>
                  </a:cubicBezTo>
                  <a:lnTo>
                    <a:pt x="161" y="0"/>
                  </a:lnTo>
                  <a:lnTo>
                    <a:pt x="108" y="0"/>
                  </a:lnTo>
                  <a:lnTo>
                    <a:pt x="108" y="4"/>
                  </a:lnTo>
                  <a:cubicBezTo>
                    <a:pt x="111" y="5"/>
                    <a:pt x="113" y="7"/>
                    <a:pt x="113" y="10"/>
                  </a:cubicBezTo>
                  <a:cubicBezTo>
                    <a:pt x="113" y="11"/>
                    <a:pt x="112" y="14"/>
                    <a:pt x="111" y="1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5" name="Freeform 29"/>
            <p:cNvSpPr>
              <a:spLocks/>
            </p:cNvSpPr>
            <p:nvPr/>
          </p:nvSpPr>
          <p:spPr bwMode="auto">
            <a:xfrm>
              <a:off x="1469" y="1215"/>
              <a:ext cx="2871" cy="942"/>
            </a:xfrm>
            <a:custGeom>
              <a:avLst/>
              <a:gdLst>
                <a:gd name="T0" fmla="*/ 0 w 768"/>
                <a:gd name="T1" fmla="*/ 2147483647 h 252"/>
                <a:gd name="T2" fmla="*/ 2147483647 w 768"/>
                <a:gd name="T3" fmla="*/ 0 h 252"/>
                <a:gd name="T4" fmla="*/ 2147483647 w 768"/>
                <a:gd name="T5" fmla="*/ 2147483647 h 252"/>
                <a:gd name="T6" fmla="*/ 2147483647 w 768"/>
                <a:gd name="T7" fmla="*/ 2147483647 h 252"/>
                <a:gd name="T8" fmla="*/ 0 w 768"/>
                <a:gd name="T9" fmla="*/ 2147483647 h 2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68"/>
                <a:gd name="T16" fmla="*/ 0 h 252"/>
                <a:gd name="T17" fmla="*/ 768 w 768"/>
                <a:gd name="T18" fmla="*/ 252 h 2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68" h="252">
                  <a:moveTo>
                    <a:pt x="0" y="124"/>
                  </a:moveTo>
                  <a:lnTo>
                    <a:pt x="381" y="0"/>
                  </a:lnTo>
                  <a:lnTo>
                    <a:pt x="768" y="124"/>
                  </a:lnTo>
                  <a:lnTo>
                    <a:pt x="386" y="252"/>
                  </a:lnTo>
                  <a:lnTo>
                    <a:pt x="0" y="1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6" name="Freeform 30"/>
            <p:cNvSpPr>
              <a:spLocks/>
            </p:cNvSpPr>
            <p:nvPr/>
          </p:nvSpPr>
          <p:spPr bwMode="auto">
            <a:xfrm>
              <a:off x="2003" y="1993"/>
              <a:ext cx="1799" cy="419"/>
            </a:xfrm>
            <a:custGeom>
              <a:avLst/>
              <a:gdLst>
                <a:gd name="T0" fmla="*/ 0 w 481"/>
                <a:gd name="T1" fmla="*/ 2147483647 h 112"/>
                <a:gd name="T2" fmla="*/ 0 w 481"/>
                <a:gd name="T3" fmla="*/ 0 h 112"/>
                <a:gd name="T4" fmla="*/ 2147483647 w 481"/>
                <a:gd name="T5" fmla="*/ 2147483647 h 112"/>
                <a:gd name="T6" fmla="*/ 2147483647 w 481"/>
                <a:gd name="T7" fmla="*/ 0 h 112"/>
                <a:gd name="T8" fmla="*/ 2147483647 w 481"/>
                <a:gd name="T9" fmla="*/ 2147483647 h 112"/>
                <a:gd name="T10" fmla="*/ 0 w 481"/>
                <a:gd name="T11" fmla="*/ 2147483647 h 1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81"/>
                <a:gd name="T19" fmla="*/ 0 h 112"/>
                <a:gd name="T20" fmla="*/ 481 w 481"/>
                <a:gd name="T21" fmla="*/ 112 h 11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81" h="112">
                  <a:moveTo>
                    <a:pt x="0" y="112"/>
                  </a:moveTo>
                  <a:lnTo>
                    <a:pt x="0" y="0"/>
                  </a:lnTo>
                  <a:lnTo>
                    <a:pt x="241" y="82"/>
                  </a:lnTo>
                  <a:lnTo>
                    <a:pt x="481" y="0"/>
                  </a:lnTo>
                  <a:lnTo>
                    <a:pt x="481" y="112"/>
                  </a:lnTo>
                  <a:lnTo>
                    <a:pt x="0" y="1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</p:grpSp>
      <p:graphicFrame>
        <p:nvGraphicFramePr>
          <p:cNvPr id="17" name="Таблица 16"/>
          <p:cNvGraphicFramePr>
            <a:graphicFrameLocks noGrp="1"/>
          </p:cNvGraphicFramePr>
          <p:nvPr>
            <p:extLst/>
          </p:nvPr>
        </p:nvGraphicFramePr>
        <p:xfrm>
          <a:off x="311727" y="1281997"/>
          <a:ext cx="8712968" cy="52203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4216"/>
                <a:gridCol w="3024336"/>
                <a:gridCol w="3744416"/>
              </a:tblGrid>
              <a:tr h="303145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+mj-lt"/>
                        </a:rPr>
                        <a:t>Продукт</a:t>
                      </a:r>
                      <a:endParaRPr lang="ru-RU" sz="1400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+mj-lt"/>
                        </a:rPr>
                        <a:t>Расшифровка</a:t>
                      </a:r>
                      <a:endParaRPr lang="ru-RU" sz="1400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+mj-lt"/>
                        </a:rPr>
                        <a:t>Краткое описание</a:t>
                      </a:r>
                      <a:endParaRPr lang="ru-RU" sz="1400" b="1" dirty="0">
                        <a:latin typeface="+mj-lt"/>
                      </a:endParaRPr>
                    </a:p>
                  </a:txBody>
                  <a:tcPr/>
                </a:tc>
              </a:tr>
              <a:tr h="602179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+mj-lt"/>
                        </a:rPr>
                        <a:t>ЭВИ</a:t>
                      </a:r>
                      <a:endParaRPr lang="ru-RU" sz="1400" b="1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latin typeface="+mj-lt"/>
                        </a:rPr>
                        <a:t>Э</a:t>
                      </a:r>
                      <a:r>
                        <a:rPr lang="ru-RU" sz="1200" b="0" dirty="0" smtClean="0">
                          <a:latin typeface="+mj-lt"/>
                        </a:rPr>
                        <a:t>лектронная </a:t>
                      </a:r>
                      <a:r>
                        <a:rPr lang="ru-RU" sz="1200" b="1" dirty="0" smtClean="0">
                          <a:latin typeface="+mj-lt"/>
                        </a:rPr>
                        <a:t>В</a:t>
                      </a:r>
                      <a:r>
                        <a:rPr lang="ru-RU" sz="1200" b="0" dirty="0" smtClean="0">
                          <a:latin typeface="+mj-lt"/>
                        </a:rPr>
                        <a:t>ерсия</a:t>
                      </a:r>
                      <a:r>
                        <a:rPr lang="ru-RU" sz="1200" b="0" baseline="0" dirty="0" smtClean="0">
                          <a:latin typeface="+mj-lt"/>
                        </a:rPr>
                        <a:t> </a:t>
                      </a:r>
                      <a:r>
                        <a:rPr lang="ru-RU" sz="1200" b="1" baseline="0" dirty="0" smtClean="0">
                          <a:latin typeface="+mj-lt"/>
                        </a:rPr>
                        <a:t>И</a:t>
                      </a:r>
                      <a:r>
                        <a:rPr lang="ru-RU" sz="1200" b="0" baseline="0" dirty="0" smtClean="0">
                          <a:latin typeface="+mj-lt"/>
                        </a:rPr>
                        <a:t>здания</a:t>
                      </a:r>
                      <a:endParaRPr lang="ru-RU" sz="1200" b="0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ru-RU" sz="1400" b="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Электронная версия учебника в формате </a:t>
                      </a:r>
                      <a:r>
                        <a:rPr kumimoji="0" lang="en-US" sz="1400" b="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PDF (DJVU)</a:t>
                      </a:r>
                      <a:endParaRPr kumimoji="0" lang="ru-RU" sz="1400" b="0" kern="1200" dirty="0" smtClean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633785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+mj-lt"/>
                        </a:rPr>
                        <a:t>ЭБ</a:t>
                      </a:r>
                      <a:endParaRPr lang="ru-RU" sz="1400" b="1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latin typeface="+mj-lt"/>
                        </a:rPr>
                        <a:t>Э</a:t>
                      </a:r>
                      <a:r>
                        <a:rPr lang="ru-RU" sz="1200" b="0" dirty="0" smtClean="0">
                          <a:latin typeface="+mj-lt"/>
                        </a:rPr>
                        <a:t>лектронная </a:t>
                      </a:r>
                      <a:r>
                        <a:rPr lang="ru-RU" sz="1200" b="1" dirty="0" smtClean="0">
                          <a:latin typeface="+mj-lt"/>
                        </a:rPr>
                        <a:t>Б</a:t>
                      </a:r>
                      <a:r>
                        <a:rPr lang="ru-RU" sz="1200" b="0" dirty="0" smtClean="0">
                          <a:latin typeface="+mj-lt"/>
                        </a:rPr>
                        <a:t>иблиотека</a:t>
                      </a:r>
                      <a:endParaRPr lang="ru-RU" sz="1200" b="0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Доступ к чтению электронного издания на сайте (через интернет-браузер)</a:t>
                      </a:r>
                    </a:p>
                  </a:txBody>
                  <a:tcPr anchor="ctr"/>
                </a:tc>
              </a:tr>
              <a:tr h="587257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+mj-lt"/>
                        </a:rPr>
                        <a:t>ЭП</a:t>
                      </a:r>
                      <a:endParaRPr lang="ru-RU" sz="1400" b="1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latin typeface="+mj-lt"/>
                        </a:rPr>
                        <a:t>Э</a:t>
                      </a:r>
                      <a:r>
                        <a:rPr lang="ru-RU" sz="1200" b="0" dirty="0" smtClean="0">
                          <a:latin typeface="+mj-lt"/>
                        </a:rPr>
                        <a:t>лектронное </a:t>
                      </a:r>
                      <a:r>
                        <a:rPr lang="ru-RU" sz="1200" b="1" dirty="0" smtClean="0">
                          <a:latin typeface="+mj-lt"/>
                        </a:rPr>
                        <a:t>П</a:t>
                      </a:r>
                      <a:r>
                        <a:rPr lang="ru-RU" sz="1200" b="0" dirty="0" smtClean="0">
                          <a:latin typeface="+mj-lt"/>
                        </a:rPr>
                        <a:t>риложение</a:t>
                      </a:r>
                      <a:endParaRPr lang="ru-RU" sz="1200" b="0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ru-RU" sz="1400" b="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Интерактивные материалы</a:t>
                      </a:r>
                      <a:r>
                        <a:rPr kumimoji="0" lang="ru-RU" sz="1400" b="0" kern="1200" baseline="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с тестами (запускается с диска)</a:t>
                      </a:r>
                      <a:endParaRPr kumimoji="0" lang="ru-RU" sz="1400" b="0" kern="1200" dirty="0" smtClean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515347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+mj-lt"/>
                        </a:rPr>
                        <a:t>ЭУ</a:t>
                      </a:r>
                      <a:endParaRPr lang="ru-RU" sz="1400" b="1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latin typeface="+mj-lt"/>
                        </a:rPr>
                        <a:t>Э</a:t>
                      </a:r>
                      <a:r>
                        <a:rPr lang="ru-RU" sz="1200" b="0" dirty="0" smtClean="0">
                          <a:latin typeface="+mj-lt"/>
                        </a:rPr>
                        <a:t>лектронный </a:t>
                      </a:r>
                      <a:r>
                        <a:rPr lang="ru-RU" sz="1200" b="1" dirty="0" smtClean="0">
                          <a:latin typeface="+mj-lt"/>
                        </a:rPr>
                        <a:t>У</a:t>
                      </a:r>
                      <a:r>
                        <a:rPr lang="ru-RU" sz="1200" b="0" dirty="0" smtClean="0">
                          <a:latin typeface="+mj-lt"/>
                        </a:rPr>
                        <a:t>чебник</a:t>
                      </a:r>
                      <a:endParaRPr lang="ru-RU" sz="1200" b="0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Электронный</a:t>
                      </a:r>
                      <a:r>
                        <a:rPr kumimoji="0" lang="ru-RU" sz="1400" b="0" kern="1200" baseline="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учебник с интерактивными элементами (запускается с диска)</a:t>
                      </a:r>
                      <a:endParaRPr kumimoji="0" lang="ru-RU" sz="1400" b="0" kern="1200" dirty="0" smtClean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515347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+mj-lt"/>
                        </a:rPr>
                        <a:t>ЭУМК</a:t>
                      </a:r>
                    </a:p>
                    <a:p>
                      <a:r>
                        <a:rPr lang="ru-RU" sz="1400" b="1" dirty="0" smtClean="0">
                          <a:latin typeface="+mj-lt"/>
                        </a:rPr>
                        <a:t>(локальная)</a:t>
                      </a:r>
                      <a:endParaRPr lang="ru-RU" sz="1400" b="1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latin typeface="+mj-lt"/>
                        </a:rPr>
                        <a:t>Э</a:t>
                      </a:r>
                      <a:r>
                        <a:rPr lang="ru-RU" sz="1200" b="0" dirty="0" smtClean="0">
                          <a:latin typeface="+mj-lt"/>
                        </a:rPr>
                        <a:t>лектронный </a:t>
                      </a:r>
                      <a:r>
                        <a:rPr lang="ru-RU" sz="1200" b="1" dirty="0" smtClean="0">
                          <a:latin typeface="+mj-lt"/>
                        </a:rPr>
                        <a:t>У</a:t>
                      </a:r>
                      <a:r>
                        <a:rPr lang="ru-RU" sz="1200" b="0" dirty="0" smtClean="0">
                          <a:latin typeface="+mj-lt"/>
                        </a:rPr>
                        <a:t>чебно-</a:t>
                      </a:r>
                      <a:r>
                        <a:rPr lang="ru-RU" sz="1200" b="1" dirty="0" smtClean="0">
                          <a:latin typeface="+mj-lt"/>
                        </a:rPr>
                        <a:t>М</a:t>
                      </a:r>
                      <a:r>
                        <a:rPr lang="ru-RU" sz="1200" b="0" dirty="0" smtClean="0">
                          <a:latin typeface="+mj-lt"/>
                        </a:rPr>
                        <a:t>етодический </a:t>
                      </a:r>
                      <a:r>
                        <a:rPr lang="ru-RU" sz="1200" b="1" dirty="0" smtClean="0">
                          <a:latin typeface="+mj-lt"/>
                        </a:rPr>
                        <a:t>К</a:t>
                      </a:r>
                      <a:r>
                        <a:rPr lang="ru-RU" sz="1200" b="0" dirty="0" smtClean="0">
                          <a:latin typeface="+mj-lt"/>
                        </a:rPr>
                        <a:t>омплекс (локальная версия)</a:t>
                      </a:r>
                      <a:endParaRPr lang="ru-RU" sz="1200" b="0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Электронный учебник + Контрольно-оценочные средства (запускается с диска)</a:t>
                      </a:r>
                    </a:p>
                  </a:txBody>
                  <a:tcPr anchor="ctr"/>
                </a:tc>
              </a:tr>
              <a:tr h="979884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+mj-lt"/>
                        </a:rPr>
                        <a:t>ЭУМК</a:t>
                      </a:r>
                    </a:p>
                    <a:p>
                      <a:r>
                        <a:rPr lang="ru-RU" sz="1400" b="1" dirty="0" smtClean="0">
                          <a:latin typeface="+mj-lt"/>
                        </a:rPr>
                        <a:t>(сетевая)</a:t>
                      </a:r>
                      <a:endParaRPr lang="ru-RU" sz="1400" b="1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latin typeface="+mj-lt"/>
                        </a:rPr>
                        <a:t>Э</a:t>
                      </a:r>
                      <a:r>
                        <a:rPr lang="ru-RU" sz="1200" b="0" dirty="0" smtClean="0">
                          <a:latin typeface="+mj-lt"/>
                        </a:rPr>
                        <a:t>лектронный </a:t>
                      </a:r>
                      <a:r>
                        <a:rPr lang="ru-RU" sz="1200" b="1" dirty="0" smtClean="0">
                          <a:latin typeface="+mj-lt"/>
                        </a:rPr>
                        <a:t>У</a:t>
                      </a:r>
                      <a:r>
                        <a:rPr lang="ru-RU" sz="1200" b="0" dirty="0" smtClean="0">
                          <a:latin typeface="+mj-lt"/>
                        </a:rPr>
                        <a:t>чебно-</a:t>
                      </a:r>
                      <a:r>
                        <a:rPr lang="ru-RU" sz="1200" b="1" dirty="0" smtClean="0">
                          <a:latin typeface="+mj-lt"/>
                        </a:rPr>
                        <a:t>М</a:t>
                      </a:r>
                      <a:r>
                        <a:rPr lang="ru-RU" sz="1200" b="0" dirty="0" smtClean="0">
                          <a:latin typeface="+mj-lt"/>
                        </a:rPr>
                        <a:t>етодический </a:t>
                      </a:r>
                      <a:r>
                        <a:rPr lang="ru-RU" sz="1200" b="1" dirty="0" smtClean="0">
                          <a:latin typeface="+mj-lt"/>
                        </a:rPr>
                        <a:t>К</a:t>
                      </a:r>
                      <a:r>
                        <a:rPr lang="ru-RU" sz="1200" b="0" dirty="0" smtClean="0">
                          <a:latin typeface="+mj-lt"/>
                        </a:rPr>
                        <a:t>омплекс (сетевая версия)</a:t>
                      </a:r>
                    </a:p>
                    <a:p>
                      <a:endParaRPr lang="ru-RU" sz="1200" b="0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Электронный учебник + Контрольно-оценочные средства (запускается только</a:t>
                      </a:r>
                      <a:r>
                        <a:rPr kumimoji="0" lang="ru-RU" sz="1400" b="0" kern="1200" baseline="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из СЭО 2.0</a:t>
                      </a:r>
                      <a:r>
                        <a:rPr kumimoji="0" lang="ru-RU" sz="1400" b="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 anchor="ctr"/>
                </a:tc>
              </a:tr>
              <a:tr h="1076084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+mj-lt"/>
                        </a:rPr>
                        <a:t>ЭУМК (</a:t>
                      </a:r>
                      <a:r>
                        <a:rPr lang="en-US" sz="1400" b="1" dirty="0" smtClean="0">
                          <a:latin typeface="+mj-lt"/>
                        </a:rPr>
                        <a:t>i-GVS</a:t>
                      </a:r>
                      <a:r>
                        <a:rPr lang="ru-RU" sz="1400" b="1" baseline="0" dirty="0" smtClean="0">
                          <a:latin typeface="+mj-lt"/>
                        </a:rPr>
                        <a:t>) </a:t>
                      </a:r>
                    </a:p>
                    <a:p>
                      <a:r>
                        <a:rPr lang="ru-RU" sz="1400" b="1" baseline="0" dirty="0" smtClean="0">
                          <a:latin typeface="+mj-lt"/>
                        </a:rPr>
                        <a:t>для </a:t>
                      </a:r>
                      <a:r>
                        <a:rPr lang="ru-RU" sz="1400" b="1" dirty="0" smtClean="0">
                          <a:latin typeface="+mj-lt"/>
                        </a:rPr>
                        <a:t>СЭО 3.0</a:t>
                      </a:r>
                      <a:endParaRPr lang="ru-RU" sz="1400" b="1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latin typeface="+mj-lt"/>
                        </a:rPr>
                        <a:t>Доступ</a:t>
                      </a:r>
                      <a:r>
                        <a:rPr lang="ru-RU" sz="1200" b="0" baseline="0" dirty="0" smtClean="0">
                          <a:latin typeface="+mj-lt"/>
                        </a:rPr>
                        <a:t> по облачной технологии к </a:t>
                      </a:r>
                      <a:r>
                        <a:rPr lang="ru-RU" sz="1200" b="1" dirty="0" smtClean="0">
                          <a:latin typeface="+mj-lt"/>
                        </a:rPr>
                        <a:t>Э</a:t>
                      </a:r>
                      <a:r>
                        <a:rPr lang="ru-RU" sz="1200" b="0" dirty="0" smtClean="0">
                          <a:latin typeface="+mj-lt"/>
                        </a:rPr>
                        <a:t>лектронному </a:t>
                      </a:r>
                      <a:r>
                        <a:rPr lang="ru-RU" sz="1200" b="1" dirty="0" smtClean="0">
                          <a:latin typeface="+mj-lt"/>
                        </a:rPr>
                        <a:t>У</a:t>
                      </a:r>
                      <a:r>
                        <a:rPr lang="ru-RU" sz="1200" b="0" dirty="0" smtClean="0">
                          <a:latin typeface="+mj-lt"/>
                        </a:rPr>
                        <a:t>чебно-</a:t>
                      </a:r>
                      <a:r>
                        <a:rPr lang="ru-RU" sz="1200" b="1" dirty="0" smtClean="0">
                          <a:latin typeface="+mj-lt"/>
                        </a:rPr>
                        <a:t>М</a:t>
                      </a:r>
                      <a:r>
                        <a:rPr lang="ru-RU" sz="1200" b="0" dirty="0" smtClean="0">
                          <a:latin typeface="+mj-lt"/>
                        </a:rPr>
                        <a:t>етодическому </a:t>
                      </a:r>
                      <a:r>
                        <a:rPr lang="ru-RU" sz="1200" b="1" dirty="0" smtClean="0">
                          <a:latin typeface="+mj-lt"/>
                        </a:rPr>
                        <a:t>К</a:t>
                      </a:r>
                      <a:r>
                        <a:rPr lang="ru-RU" sz="1200" b="0" dirty="0" smtClean="0">
                          <a:latin typeface="+mj-lt"/>
                        </a:rPr>
                        <a:t>омплексу </a:t>
                      </a:r>
                      <a:r>
                        <a:rPr lang="ru-RU" sz="1200" b="0" baseline="0" dirty="0" smtClean="0">
                          <a:latin typeface="+mj-lt"/>
                        </a:rPr>
                        <a:t> для </a:t>
                      </a:r>
                      <a:r>
                        <a:rPr lang="ru-RU" sz="1200" b="1" baseline="0" dirty="0" smtClean="0">
                          <a:latin typeface="+mj-lt"/>
                        </a:rPr>
                        <a:t>С</a:t>
                      </a:r>
                      <a:r>
                        <a:rPr lang="ru-RU" sz="1200" b="0" baseline="0" dirty="0" smtClean="0">
                          <a:latin typeface="+mj-lt"/>
                        </a:rPr>
                        <a:t>истемы </a:t>
                      </a:r>
                      <a:r>
                        <a:rPr lang="ru-RU" sz="1200" b="1" baseline="0" dirty="0" smtClean="0">
                          <a:latin typeface="+mj-lt"/>
                        </a:rPr>
                        <a:t>Э</a:t>
                      </a:r>
                      <a:r>
                        <a:rPr lang="ru-RU" sz="1200" b="0" baseline="0" dirty="0" smtClean="0">
                          <a:latin typeface="+mj-lt"/>
                        </a:rPr>
                        <a:t>лектронного </a:t>
                      </a:r>
                      <a:r>
                        <a:rPr lang="ru-RU" sz="1200" b="1" baseline="0" dirty="0" smtClean="0">
                          <a:latin typeface="+mj-lt"/>
                        </a:rPr>
                        <a:t>О</a:t>
                      </a:r>
                      <a:r>
                        <a:rPr lang="ru-RU" sz="1200" b="0" baseline="0" dirty="0" smtClean="0">
                          <a:latin typeface="+mj-lt"/>
                        </a:rPr>
                        <a:t>бучения версии 3.0</a:t>
                      </a:r>
                      <a:endParaRPr lang="ru-RU" sz="1200" b="0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Доступ к ЭУМК через облачный сервис СЭО 3.0 (через интернет-браузер)</a:t>
                      </a:r>
                    </a:p>
                    <a:p>
                      <a:pPr marL="0" algn="l" rtl="0" eaLnBrk="1" latinLnBrk="0" hangingPunct="1"/>
                      <a:endParaRPr kumimoji="0" lang="ru-RU" sz="1400" b="0" kern="1200" dirty="0" smtClean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47664" y="1688941"/>
            <a:ext cx="524752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47664" y="3990299"/>
            <a:ext cx="524752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17354" y="4713617"/>
            <a:ext cx="670069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5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38134" y="5802738"/>
            <a:ext cx="670069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5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77519" y="2274562"/>
            <a:ext cx="670069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19163" y="2931635"/>
            <a:ext cx="524752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47664" y="3475589"/>
            <a:ext cx="524752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6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42595" y="5019862"/>
            <a:ext cx="608717" cy="305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06830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6942" y="1125760"/>
            <a:ext cx="8022771" cy="5492754"/>
          </a:xfrm>
        </p:spPr>
        <p:txBody>
          <a:bodyPr>
            <a:normAutofit fontScale="32500" lnSpcReduction="20000"/>
          </a:bodyPr>
          <a:lstStyle/>
          <a:p>
            <a:pPr marL="0" indent="0" algn="just">
              <a:spcBef>
                <a:spcPts val="0"/>
              </a:spcBef>
              <a:buNone/>
            </a:pPr>
            <a:r>
              <a:rPr lang="ru-RU" sz="55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</a:t>
            </a:r>
            <a:r>
              <a:rPr lang="ru-RU" sz="55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электронного обучения 3.0 (далее – Система) </a:t>
            </a:r>
            <a:r>
              <a:rPr lang="ru-RU" sz="5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предназначена для </a:t>
            </a:r>
            <a:r>
              <a:rPr lang="ru-RU" sz="5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организации </a:t>
            </a:r>
            <a:r>
              <a:rPr lang="ru-RU" sz="5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учебного процесса в учебных группах как </a:t>
            </a:r>
            <a:r>
              <a:rPr lang="ru-RU" sz="5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аудиторно</a:t>
            </a:r>
            <a:r>
              <a:rPr lang="ru-RU" sz="5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так и </a:t>
            </a:r>
            <a:r>
              <a:rPr lang="ru-RU" sz="5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дистанционно </a:t>
            </a:r>
            <a:r>
              <a:rPr lang="ru-RU" sz="5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рамках смешанного обучения.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5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позволяет пользователям приобретать и распространять доступ к </a:t>
            </a:r>
            <a:r>
              <a:rPr lang="ru-RU" sz="5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интерактивному </a:t>
            </a:r>
            <a:r>
              <a:rPr lang="ru-RU" sz="5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учебному </a:t>
            </a:r>
            <a:r>
              <a:rPr lang="ru-RU" sz="5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контенту, </a:t>
            </a:r>
            <a:r>
              <a:rPr lang="ru-RU" sz="5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который визуализирует основные </a:t>
            </a:r>
            <a:r>
              <a:rPr lang="ru-RU" sz="5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технологические </a:t>
            </a:r>
            <a:r>
              <a:rPr lang="ru-RU" sz="5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процессы и особенности оборудования для современного </a:t>
            </a:r>
            <a:r>
              <a:rPr lang="ru-RU" sz="5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производства</a:t>
            </a:r>
            <a:r>
              <a:rPr lang="ru-RU" sz="5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включает в себя теоретический и практический материал по </a:t>
            </a:r>
            <a:r>
              <a:rPr lang="ru-RU" sz="5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дисциплинам</a:t>
            </a:r>
            <a:r>
              <a:rPr lang="ru-RU" sz="5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контрольно-оценочные средства, глоссарий с основными терминами </a:t>
            </a:r>
            <a:r>
              <a:rPr lang="ru-RU" sz="5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5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понятиями.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5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</a:t>
            </a:r>
            <a:r>
              <a:rPr lang="ru-RU" sz="5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предусматривает возможность управления пользователями и </a:t>
            </a:r>
            <a:r>
              <a:rPr lang="ru-RU" sz="5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организации </a:t>
            </a:r>
            <a:r>
              <a:rPr lang="ru-RU" sz="5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доступа к образовательному контенту.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5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пользователей разработан комплекс ролей </a:t>
            </a:r>
            <a:r>
              <a:rPr lang="ru-RU" sz="5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(Администратор, Преподаватель, Студент).</a:t>
            </a:r>
            <a:endParaRPr lang="ru-RU" sz="5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55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Пользователь в роли Администратор: </a:t>
            </a:r>
          </a:p>
          <a:p>
            <a:pPr>
              <a:spcBef>
                <a:spcPts val="0"/>
              </a:spcBef>
            </a:pPr>
            <a:r>
              <a:rPr lang="ru-RU" sz="5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распределяет роли Преподаватель и </a:t>
            </a:r>
            <a:r>
              <a:rPr lang="ru-RU" sz="5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Студент;</a:t>
            </a:r>
            <a:endParaRPr lang="ru-RU" sz="5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r>
              <a:rPr lang="ru-RU" sz="5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формирует учебные группы;</a:t>
            </a:r>
          </a:p>
          <a:p>
            <a:pPr>
              <a:spcBef>
                <a:spcPts val="0"/>
              </a:spcBef>
            </a:pPr>
            <a:r>
              <a:rPr lang="ru-RU" sz="5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управляет учетными записями пользователей, редактирует их;</a:t>
            </a:r>
          </a:p>
          <a:p>
            <a:pPr>
              <a:spcBef>
                <a:spcPts val="0"/>
              </a:spcBef>
            </a:pPr>
            <a:r>
              <a:rPr lang="ru-RU" sz="5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формирует детализированные отчеты по всем учебным группам.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55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Пользователь в роли </a:t>
            </a:r>
            <a:r>
              <a:rPr lang="ru-RU" sz="55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Преподаватель</a:t>
            </a:r>
            <a:r>
              <a:rPr lang="ru-RU" sz="55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>
              <a:spcBef>
                <a:spcPts val="0"/>
              </a:spcBef>
            </a:pPr>
            <a:r>
              <a:rPr lang="ru-RU" sz="5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осуществляет мониторинг успеваемости группы;</a:t>
            </a:r>
          </a:p>
          <a:p>
            <a:pPr>
              <a:spcBef>
                <a:spcPts val="0"/>
              </a:spcBef>
            </a:pPr>
            <a:r>
              <a:rPr lang="ru-RU" sz="5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управляет учебным контентом;</a:t>
            </a:r>
          </a:p>
          <a:p>
            <a:pPr>
              <a:spcBef>
                <a:spcPts val="0"/>
              </a:spcBef>
            </a:pPr>
            <a:r>
              <a:rPr lang="ru-RU" sz="5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формирует отчеты об учебных результатах студентов в рамках своей группы.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55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Пользователь в роли Студент:</a:t>
            </a:r>
          </a:p>
          <a:p>
            <a:pPr>
              <a:spcBef>
                <a:spcPts val="0"/>
              </a:spcBef>
            </a:pPr>
            <a:r>
              <a:rPr lang="ru-RU" sz="5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изучает курсы;</a:t>
            </a:r>
          </a:p>
          <a:p>
            <a:pPr>
              <a:spcBef>
                <a:spcPts val="0"/>
              </a:spcBef>
            </a:pPr>
            <a:r>
              <a:rPr lang="ru-RU" sz="5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формирует персональные отчеты о своей успеваемости.</a:t>
            </a:r>
          </a:p>
          <a:p>
            <a:pPr marL="0" indent="0">
              <a:buNone/>
            </a:pPr>
            <a:endParaRPr lang="ru-RU" sz="6400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500743" y="163286"/>
            <a:ext cx="8228610" cy="65279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Введение</a:t>
            </a:r>
            <a:endParaRPr lang="ru-RU" sz="3200" b="1" dirty="0"/>
          </a:p>
        </p:txBody>
      </p:sp>
      <p:grpSp>
        <p:nvGrpSpPr>
          <p:cNvPr id="7" name="Group 31"/>
          <p:cNvGrpSpPr>
            <a:grpSpLocks/>
          </p:cNvGrpSpPr>
          <p:nvPr/>
        </p:nvGrpSpPr>
        <p:grpSpPr bwMode="auto">
          <a:xfrm>
            <a:off x="7496812" y="240743"/>
            <a:ext cx="1126279" cy="498765"/>
            <a:chOff x="964" y="1215"/>
            <a:chExt cx="3829" cy="1889"/>
          </a:xfrm>
          <a:solidFill>
            <a:srgbClr val="0070C0"/>
          </a:solidFill>
        </p:grpSpPr>
        <p:sp>
          <p:nvSpPr>
            <p:cNvPr id="8" name="Freeform 20"/>
            <p:cNvSpPr>
              <a:spLocks noEditPoints="1"/>
            </p:cNvSpPr>
            <p:nvPr/>
          </p:nvSpPr>
          <p:spPr bwMode="auto">
            <a:xfrm>
              <a:off x="4254" y="2501"/>
              <a:ext cx="539" cy="588"/>
            </a:xfrm>
            <a:custGeom>
              <a:avLst/>
              <a:gdLst>
                <a:gd name="T0" fmla="*/ 2147483647 w 144"/>
                <a:gd name="T1" fmla="*/ 2147483647 h 157"/>
                <a:gd name="T2" fmla="*/ 2147483647 w 144"/>
                <a:gd name="T3" fmla="*/ 2147483647 h 157"/>
                <a:gd name="T4" fmla="*/ 2147483647 w 144"/>
                <a:gd name="T5" fmla="*/ 2147483647 h 157"/>
                <a:gd name="T6" fmla="*/ 2147483647 w 144"/>
                <a:gd name="T7" fmla="*/ 2147483647 h 157"/>
                <a:gd name="T8" fmla="*/ 2147483647 w 144"/>
                <a:gd name="T9" fmla="*/ 2147483647 h 157"/>
                <a:gd name="T10" fmla="*/ 2147483647 w 144"/>
                <a:gd name="T11" fmla="*/ 2147483647 h 157"/>
                <a:gd name="T12" fmla="*/ 2147483647 w 144"/>
                <a:gd name="T13" fmla="*/ 2147483647 h 157"/>
                <a:gd name="T14" fmla="*/ 2147483647 w 144"/>
                <a:gd name="T15" fmla="*/ 2147483647 h 157"/>
                <a:gd name="T16" fmla="*/ 2147483647 w 144"/>
                <a:gd name="T17" fmla="*/ 2147483647 h 157"/>
                <a:gd name="T18" fmla="*/ 2147483647 w 144"/>
                <a:gd name="T19" fmla="*/ 2147483647 h 157"/>
                <a:gd name="T20" fmla="*/ 2147483647 w 144"/>
                <a:gd name="T21" fmla="*/ 2147483647 h 157"/>
                <a:gd name="T22" fmla="*/ 2147483647 w 144"/>
                <a:gd name="T23" fmla="*/ 2147483647 h 157"/>
                <a:gd name="T24" fmla="*/ 2147483647 w 144"/>
                <a:gd name="T25" fmla="*/ 2147483647 h 157"/>
                <a:gd name="T26" fmla="*/ 2147483647 w 144"/>
                <a:gd name="T27" fmla="*/ 0 h 157"/>
                <a:gd name="T28" fmla="*/ 2147483647 w 144"/>
                <a:gd name="T29" fmla="*/ 0 h 157"/>
                <a:gd name="T30" fmla="*/ 2147483647 w 144"/>
                <a:gd name="T31" fmla="*/ 2147483647 h 157"/>
                <a:gd name="T32" fmla="*/ 2147483647 w 144"/>
                <a:gd name="T33" fmla="*/ 2147483647 h 157"/>
                <a:gd name="T34" fmla="*/ 2147483647 w 144"/>
                <a:gd name="T35" fmla="*/ 2147483647 h 157"/>
                <a:gd name="T36" fmla="*/ 2147483647 w 144"/>
                <a:gd name="T37" fmla="*/ 2147483647 h 157"/>
                <a:gd name="T38" fmla="*/ 0 w 144"/>
                <a:gd name="T39" fmla="*/ 2147483647 h 157"/>
                <a:gd name="T40" fmla="*/ 0 w 144"/>
                <a:gd name="T41" fmla="*/ 2147483647 h 157"/>
                <a:gd name="T42" fmla="*/ 2147483647 w 144"/>
                <a:gd name="T43" fmla="*/ 2147483647 h 157"/>
                <a:gd name="T44" fmla="*/ 2147483647 w 144"/>
                <a:gd name="T45" fmla="*/ 2147483647 h 157"/>
                <a:gd name="T46" fmla="*/ 2147483647 w 144"/>
                <a:gd name="T47" fmla="*/ 2147483647 h 157"/>
                <a:gd name="T48" fmla="*/ 2147483647 w 144"/>
                <a:gd name="T49" fmla="*/ 2147483647 h 157"/>
                <a:gd name="T50" fmla="*/ 2147483647 w 144"/>
                <a:gd name="T51" fmla="*/ 2147483647 h 157"/>
                <a:gd name="T52" fmla="*/ 2147483647 w 144"/>
                <a:gd name="T53" fmla="*/ 2147483647 h 157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44"/>
                <a:gd name="T82" fmla="*/ 0 h 157"/>
                <a:gd name="T83" fmla="*/ 144 w 144"/>
                <a:gd name="T84" fmla="*/ 157 h 157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44" h="157">
                  <a:moveTo>
                    <a:pt x="42" y="154"/>
                  </a:moveTo>
                  <a:cubicBezTo>
                    <a:pt x="35" y="153"/>
                    <a:pt x="32" y="149"/>
                    <a:pt x="32" y="142"/>
                  </a:cubicBezTo>
                  <a:cubicBezTo>
                    <a:pt x="32" y="138"/>
                    <a:pt x="33" y="133"/>
                    <a:pt x="35" y="126"/>
                  </a:cubicBezTo>
                  <a:lnTo>
                    <a:pt x="47" y="87"/>
                  </a:lnTo>
                  <a:cubicBezTo>
                    <a:pt x="83" y="92"/>
                    <a:pt x="104" y="114"/>
                    <a:pt x="104" y="139"/>
                  </a:cubicBezTo>
                  <a:cubicBezTo>
                    <a:pt x="104" y="147"/>
                    <a:pt x="102" y="151"/>
                    <a:pt x="95" y="154"/>
                  </a:cubicBezTo>
                  <a:lnTo>
                    <a:pt x="95" y="157"/>
                  </a:lnTo>
                  <a:lnTo>
                    <a:pt x="144" y="157"/>
                  </a:lnTo>
                  <a:lnTo>
                    <a:pt x="144" y="154"/>
                  </a:lnTo>
                  <a:cubicBezTo>
                    <a:pt x="134" y="153"/>
                    <a:pt x="132" y="145"/>
                    <a:pt x="127" y="130"/>
                  </a:cubicBezTo>
                  <a:lnTo>
                    <a:pt x="93" y="18"/>
                  </a:lnTo>
                  <a:cubicBezTo>
                    <a:pt x="92" y="16"/>
                    <a:pt x="91" y="14"/>
                    <a:pt x="91" y="12"/>
                  </a:cubicBezTo>
                  <a:cubicBezTo>
                    <a:pt x="91" y="8"/>
                    <a:pt x="93" y="6"/>
                    <a:pt x="97" y="4"/>
                  </a:cubicBezTo>
                  <a:lnTo>
                    <a:pt x="97" y="0"/>
                  </a:lnTo>
                  <a:lnTo>
                    <a:pt x="52" y="0"/>
                  </a:lnTo>
                  <a:lnTo>
                    <a:pt x="52" y="4"/>
                  </a:lnTo>
                  <a:cubicBezTo>
                    <a:pt x="56" y="6"/>
                    <a:pt x="58" y="8"/>
                    <a:pt x="58" y="12"/>
                  </a:cubicBezTo>
                  <a:cubicBezTo>
                    <a:pt x="58" y="14"/>
                    <a:pt x="57" y="16"/>
                    <a:pt x="56" y="18"/>
                  </a:cubicBezTo>
                  <a:lnTo>
                    <a:pt x="21" y="124"/>
                  </a:lnTo>
                  <a:cubicBezTo>
                    <a:pt x="16" y="140"/>
                    <a:pt x="13" y="151"/>
                    <a:pt x="0" y="154"/>
                  </a:cubicBezTo>
                  <a:lnTo>
                    <a:pt x="0" y="157"/>
                  </a:lnTo>
                  <a:lnTo>
                    <a:pt x="42" y="157"/>
                  </a:lnTo>
                  <a:lnTo>
                    <a:pt x="42" y="154"/>
                  </a:lnTo>
                  <a:close/>
                  <a:moveTo>
                    <a:pt x="51" y="75"/>
                  </a:moveTo>
                  <a:lnTo>
                    <a:pt x="69" y="20"/>
                  </a:lnTo>
                  <a:lnTo>
                    <a:pt x="90" y="91"/>
                  </a:lnTo>
                  <a:cubicBezTo>
                    <a:pt x="79" y="80"/>
                    <a:pt x="67" y="77"/>
                    <a:pt x="51" y="7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9" name="Freeform 21"/>
            <p:cNvSpPr>
              <a:spLocks noEditPoints="1"/>
            </p:cNvSpPr>
            <p:nvPr/>
          </p:nvSpPr>
          <p:spPr bwMode="auto">
            <a:xfrm>
              <a:off x="2474" y="2501"/>
              <a:ext cx="531" cy="588"/>
            </a:xfrm>
            <a:custGeom>
              <a:avLst/>
              <a:gdLst>
                <a:gd name="T0" fmla="*/ 0 w 142"/>
                <a:gd name="T1" fmla="*/ 2147483647 h 157"/>
                <a:gd name="T2" fmla="*/ 2147483647 w 142"/>
                <a:gd name="T3" fmla="*/ 2147483647 h 157"/>
                <a:gd name="T4" fmla="*/ 2147483647 w 142"/>
                <a:gd name="T5" fmla="*/ 2147483647 h 157"/>
                <a:gd name="T6" fmla="*/ 2147483647 w 142"/>
                <a:gd name="T7" fmla="*/ 2147483647 h 157"/>
                <a:gd name="T8" fmla="*/ 2147483647 w 142"/>
                <a:gd name="T9" fmla="*/ 2147483647 h 157"/>
                <a:gd name="T10" fmla="*/ 2147483647 w 142"/>
                <a:gd name="T11" fmla="*/ 0 h 157"/>
                <a:gd name="T12" fmla="*/ 0 w 142"/>
                <a:gd name="T13" fmla="*/ 0 h 157"/>
                <a:gd name="T14" fmla="*/ 0 w 142"/>
                <a:gd name="T15" fmla="*/ 2147483647 h 157"/>
                <a:gd name="T16" fmla="*/ 2147483647 w 142"/>
                <a:gd name="T17" fmla="*/ 2147483647 h 157"/>
                <a:gd name="T18" fmla="*/ 2147483647 w 142"/>
                <a:gd name="T19" fmla="*/ 2147483647 h 157"/>
                <a:gd name="T20" fmla="*/ 0 w 142"/>
                <a:gd name="T21" fmla="*/ 2147483647 h 157"/>
                <a:gd name="T22" fmla="*/ 0 w 142"/>
                <a:gd name="T23" fmla="*/ 2147483647 h 157"/>
                <a:gd name="T24" fmla="*/ 2147483647 w 142"/>
                <a:gd name="T25" fmla="*/ 2147483647 h 157"/>
                <a:gd name="T26" fmla="*/ 2147483647 w 142"/>
                <a:gd name="T27" fmla="*/ 2147483647 h 157"/>
                <a:gd name="T28" fmla="*/ 2147483647 w 142"/>
                <a:gd name="T29" fmla="*/ 2147483647 h 157"/>
                <a:gd name="T30" fmla="*/ 2147483647 w 142"/>
                <a:gd name="T31" fmla="*/ 2147483647 h 157"/>
                <a:gd name="T32" fmla="*/ 2147483647 w 142"/>
                <a:gd name="T33" fmla="*/ 2147483647 h 157"/>
                <a:gd name="T34" fmla="*/ 2147483647 w 142"/>
                <a:gd name="T35" fmla="*/ 2147483647 h 1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42"/>
                <a:gd name="T55" fmla="*/ 0 h 157"/>
                <a:gd name="T56" fmla="*/ 142 w 142"/>
                <a:gd name="T57" fmla="*/ 157 h 1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42" h="157">
                  <a:moveTo>
                    <a:pt x="0" y="157"/>
                  </a:moveTo>
                  <a:lnTo>
                    <a:pt x="68" y="157"/>
                  </a:lnTo>
                  <a:cubicBezTo>
                    <a:pt x="91" y="157"/>
                    <a:pt x="107" y="154"/>
                    <a:pt x="121" y="140"/>
                  </a:cubicBezTo>
                  <a:cubicBezTo>
                    <a:pt x="134" y="127"/>
                    <a:pt x="142" y="109"/>
                    <a:pt x="142" y="89"/>
                  </a:cubicBezTo>
                  <a:cubicBezTo>
                    <a:pt x="142" y="59"/>
                    <a:pt x="129" y="33"/>
                    <a:pt x="108" y="17"/>
                  </a:cubicBezTo>
                  <a:cubicBezTo>
                    <a:pt x="94" y="6"/>
                    <a:pt x="76" y="0"/>
                    <a:pt x="55" y="0"/>
                  </a:cubicBezTo>
                  <a:lnTo>
                    <a:pt x="0" y="0"/>
                  </a:lnTo>
                  <a:lnTo>
                    <a:pt x="0" y="4"/>
                  </a:lnTo>
                  <a:cubicBezTo>
                    <a:pt x="12" y="5"/>
                    <a:pt x="13" y="12"/>
                    <a:pt x="13" y="30"/>
                  </a:cubicBezTo>
                  <a:lnTo>
                    <a:pt x="13" y="128"/>
                  </a:lnTo>
                  <a:cubicBezTo>
                    <a:pt x="13" y="145"/>
                    <a:pt x="12" y="153"/>
                    <a:pt x="0" y="154"/>
                  </a:cubicBezTo>
                  <a:lnTo>
                    <a:pt x="0" y="157"/>
                  </a:lnTo>
                  <a:close/>
                  <a:moveTo>
                    <a:pt x="38" y="124"/>
                  </a:moveTo>
                  <a:lnTo>
                    <a:pt x="38" y="34"/>
                  </a:lnTo>
                  <a:cubicBezTo>
                    <a:pt x="38" y="18"/>
                    <a:pt x="40" y="12"/>
                    <a:pt x="56" y="12"/>
                  </a:cubicBezTo>
                  <a:cubicBezTo>
                    <a:pt x="87" y="12"/>
                    <a:pt x="115" y="45"/>
                    <a:pt x="115" y="86"/>
                  </a:cubicBezTo>
                  <a:cubicBezTo>
                    <a:pt x="115" y="122"/>
                    <a:pt x="95" y="146"/>
                    <a:pt x="60" y="146"/>
                  </a:cubicBezTo>
                  <a:cubicBezTo>
                    <a:pt x="38" y="146"/>
                    <a:pt x="38" y="143"/>
                    <a:pt x="38" y="12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0" name="Freeform 22"/>
            <p:cNvSpPr>
              <a:spLocks noEditPoints="1"/>
            </p:cNvSpPr>
            <p:nvPr/>
          </p:nvSpPr>
          <p:spPr bwMode="auto">
            <a:xfrm>
              <a:off x="1917" y="2501"/>
              <a:ext cx="539" cy="588"/>
            </a:xfrm>
            <a:custGeom>
              <a:avLst/>
              <a:gdLst>
                <a:gd name="T0" fmla="*/ 2147483647 w 144"/>
                <a:gd name="T1" fmla="*/ 2147483647 h 157"/>
                <a:gd name="T2" fmla="*/ 2147483647 w 144"/>
                <a:gd name="T3" fmla="*/ 2147483647 h 157"/>
                <a:gd name="T4" fmla="*/ 2147483647 w 144"/>
                <a:gd name="T5" fmla="*/ 2147483647 h 157"/>
                <a:gd name="T6" fmla="*/ 2147483647 w 144"/>
                <a:gd name="T7" fmla="*/ 2147483647 h 157"/>
                <a:gd name="T8" fmla="*/ 2147483647 w 144"/>
                <a:gd name="T9" fmla="*/ 2147483647 h 157"/>
                <a:gd name="T10" fmla="*/ 2147483647 w 144"/>
                <a:gd name="T11" fmla="*/ 2147483647 h 157"/>
                <a:gd name="T12" fmla="*/ 2147483647 w 144"/>
                <a:gd name="T13" fmla="*/ 2147483647 h 157"/>
                <a:gd name="T14" fmla="*/ 2147483647 w 144"/>
                <a:gd name="T15" fmla="*/ 2147483647 h 157"/>
                <a:gd name="T16" fmla="*/ 2147483647 w 144"/>
                <a:gd name="T17" fmla="*/ 2147483647 h 157"/>
                <a:gd name="T18" fmla="*/ 2147483647 w 144"/>
                <a:gd name="T19" fmla="*/ 2147483647 h 157"/>
                <a:gd name="T20" fmla="*/ 2147483647 w 144"/>
                <a:gd name="T21" fmla="*/ 2147483647 h 157"/>
                <a:gd name="T22" fmla="*/ 2147483647 w 144"/>
                <a:gd name="T23" fmla="*/ 2147483647 h 157"/>
                <a:gd name="T24" fmla="*/ 2147483647 w 144"/>
                <a:gd name="T25" fmla="*/ 2147483647 h 157"/>
                <a:gd name="T26" fmla="*/ 2147483647 w 144"/>
                <a:gd name="T27" fmla="*/ 0 h 157"/>
                <a:gd name="T28" fmla="*/ 2147483647 w 144"/>
                <a:gd name="T29" fmla="*/ 0 h 157"/>
                <a:gd name="T30" fmla="*/ 2147483647 w 144"/>
                <a:gd name="T31" fmla="*/ 2147483647 h 157"/>
                <a:gd name="T32" fmla="*/ 2147483647 w 144"/>
                <a:gd name="T33" fmla="*/ 2147483647 h 157"/>
                <a:gd name="T34" fmla="*/ 2147483647 w 144"/>
                <a:gd name="T35" fmla="*/ 2147483647 h 157"/>
                <a:gd name="T36" fmla="*/ 2147483647 w 144"/>
                <a:gd name="T37" fmla="*/ 2147483647 h 157"/>
                <a:gd name="T38" fmla="*/ 0 w 144"/>
                <a:gd name="T39" fmla="*/ 2147483647 h 157"/>
                <a:gd name="T40" fmla="*/ 0 w 144"/>
                <a:gd name="T41" fmla="*/ 2147483647 h 157"/>
                <a:gd name="T42" fmla="*/ 2147483647 w 144"/>
                <a:gd name="T43" fmla="*/ 2147483647 h 157"/>
                <a:gd name="T44" fmla="*/ 2147483647 w 144"/>
                <a:gd name="T45" fmla="*/ 2147483647 h 157"/>
                <a:gd name="T46" fmla="*/ 2147483647 w 144"/>
                <a:gd name="T47" fmla="*/ 2147483647 h 157"/>
                <a:gd name="T48" fmla="*/ 2147483647 w 144"/>
                <a:gd name="T49" fmla="*/ 2147483647 h 157"/>
                <a:gd name="T50" fmla="*/ 2147483647 w 144"/>
                <a:gd name="T51" fmla="*/ 2147483647 h 157"/>
                <a:gd name="T52" fmla="*/ 2147483647 w 144"/>
                <a:gd name="T53" fmla="*/ 2147483647 h 157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44"/>
                <a:gd name="T82" fmla="*/ 0 h 157"/>
                <a:gd name="T83" fmla="*/ 144 w 144"/>
                <a:gd name="T84" fmla="*/ 157 h 157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44" h="157">
                  <a:moveTo>
                    <a:pt x="43" y="154"/>
                  </a:moveTo>
                  <a:cubicBezTo>
                    <a:pt x="35" y="153"/>
                    <a:pt x="32" y="149"/>
                    <a:pt x="32" y="142"/>
                  </a:cubicBezTo>
                  <a:cubicBezTo>
                    <a:pt x="32" y="138"/>
                    <a:pt x="33" y="133"/>
                    <a:pt x="35" y="126"/>
                  </a:cubicBezTo>
                  <a:lnTo>
                    <a:pt x="48" y="87"/>
                  </a:lnTo>
                  <a:cubicBezTo>
                    <a:pt x="84" y="92"/>
                    <a:pt x="105" y="114"/>
                    <a:pt x="105" y="139"/>
                  </a:cubicBezTo>
                  <a:cubicBezTo>
                    <a:pt x="105" y="147"/>
                    <a:pt x="102" y="151"/>
                    <a:pt x="96" y="154"/>
                  </a:cubicBezTo>
                  <a:lnTo>
                    <a:pt x="96" y="157"/>
                  </a:lnTo>
                  <a:lnTo>
                    <a:pt x="144" y="157"/>
                  </a:lnTo>
                  <a:lnTo>
                    <a:pt x="144" y="154"/>
                  </a:lnTo>
                  <a:cubicBezTo>
                    <a:pt x="135" y="153"/>
                    <a:pt x="132" y="145"/>
                    <a:pt x="128" y="130"/>
                  </a:cubicBezTo>
                  <a:lnTo>
                    <a:pt x="93" y="18"/>
                  </a:lnTo>
                  <a:cubicBezTo>
                    <a:pt x="92" y="16"/>
                    <a:pt x="92" y="14"/>
                    <a:pt x="92" y="12"/>
                  </a:cubicBezTo>
                  <a:cubicBezTo>
                    <a:pt x="92" y="8"/>
                    <a:pt x="93" y="6"/>
                    <a:pt x="97" y="4"/>
                  </a:cubicBezTo>
                  <a:lnTo>
                    <a:pt x="97" y="0"/>
                  </a:lnTo>
                  <a:lnTo>
                    <a:pt x="52" y="0"/>
                  </a:lnTo>
                  <a:lnTo>
                    <a:pt x="52" y="4"/>
                  </a:lnTo>
                  <a:cubicBezTo>
                    <a:pt x="56" y="6"/>
                    <a:pt x="58" y="8"/>
                    <a:pt x="58" y="12"/>
                  </a:cubicBezTo>
                  <a:cubicBezTo>
                    <a:pt x="58" y="14"/>
                    <a:pt x="58" y="16"/>
                    <a:pt x="57" y="18"/>
                  </a:cubicBezTo>
                  <a:lnTo>
                    <a:pt x="22" y="124"/>
                  </a:lnTo>
                  <a:cubicBezTo>
                    <a:pt x="17" y="140"/>
                    <a:pt x="13" y="151"/>
                    <a:pt x="0" y="154"/>
                  </a:cubicBezTo>
                  <a:lnTo>
                    <a:pt x="0" y="157"/>
                  </a:lnTo>
                  <a:lnTo>
                    <a:pt x="43" y="157"/>
                  </a:lnTo>
                  <a:lnTo>
                    <a:pt x="43" y="154"/>
                  </a:lnTo>
                  <a:close/>
                  <a:moveTo>
                    <a:pt x="51" y="75"/>
                  </a:moveTo>
                  <a:lnTo>
                    <a:pt x="69" y="20"/>
                  </a:lnTo>
                  <a:lnTo>
                    <a:pt x="91" y="91"/>
                  </a:lnTo>
                  <a:cubicBezTo>
                    <a:pt x="80" y="80"/>
                    <a:pt x="67" y="77"/>
                    <a:pt x="51" y="7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1" name="Freeform 23"/>
            <p:cNvSpPr>
              <a:spLocks noEditPoints="1"/>
            </p:cNvSpPr>
            <p:nvPr/>
          </p:nvSpPr>
          <p:spPr bwMode="auto">
            <a:xfrm>
              <a:off x="964" y="2501"/>
              <a:ext cx="538" cy="588"/>
            </a:xfrm>
            <a:custGeom>
              <a:avLst/>
              <a:gdLst>
                <a:gd name="T0" fmla="*/ 2147483647 w 144"/>
                <a:gd name="T1" fmla="*/ 2147483647 h 157"/>
                <a:gd name="T2" fmla="*/ 2147483647 w 144"/>
                <a:gd name="T3" fmla="*/ 2147483647 h 157"/>
                <a:gd name="T4" fmla="*/ 2147483647 w 144"/>
                <a:gd name="T5" fmla="*/ 2147483647 h 157"/>
                <a:gd name="T6" fmla="*/ 2147483647 w 144"/>
                <a:gd name="T7" fmla="*/ 2147483647 h 157"/>
                <a:gd name="T8" fmla="*/ 2147483647 w 144"/>
                <a:gd name="T9" fmla="*/ 2147483647 h 157"/>
                <a:gd name="T10" fmla="*/ 2147483647 w 144"/>
                <a:gd name="T11" fmla="*/ 2147483647 h 157"/>
                <a:gd name="T12" fmla="*/ 2147483647 w 144"/>
                <a:gd name="T13" fmla="*/ 2147483647 h 157"/>
                <a:gd name="T14" fmla="*/ 2147483647 w 144"/>
                <a:gd name="T15" fmla="*/ 2147483647 h 157"/>
                <a:gd name="T16" fmla="*/ 2147483647 w 144"/>
                <a:gd name="T17" fmla="*/ 2147483647 h 157"/>
                <a:gd name="T18" fmla="*/ 2147483647 w 144"/>
                <a:gd name="T19" fmla="*/ 2147483647 h 157"/>
                <a:gd name="T20" fmla="*/ 2147483647 w 144"/>
                <a:gd name="T21" fmla="*/ 2147483647 h 157"/>
                <a:gd name="T22" fmla="*/ 2147483647 w 144"/>
                <a:gd name="T23" fmla="*/ 2147483647 h 157"/>
                <a:gd name="T24" fmla="*/ 2147483647 w 144"/>
                <a:gd name="T25" fmla="*/ 2147483647 h 157"/>
                <a:gd name="T26" fmla="*/ 2147483647 w 144"/>
                <a:gd name="T27" fmla="*/ 0 h 157"/>
                <a:gd name="T28" fmla="*/ 2147483647 w 144"/>
                <a:gd name="T29" fmla="*/ 0 h 157"/>
                <a:gd name="T30" fmla="*/ 2147483647 w 144"/>
                <a:gd name="T31" fmla="*/ 2147483647 h 157"/>
                <a:gd name="T32" fmla="*/ 2147483647 w 144"/>
                <a:gd name="T33" fmla="*/ 2147483647 h 157"/>
                <a:gd name="T34" fmla="*/ 2147483647 w 144"/>
                <a:gd name="T35" fmla="*/ 2147483647 h 157"/>
                <a:gd name="T36" fmla="*/ 2147483647 w 144"/>
                <a:gd name="T37" fmla="*/ 2147483647 h 157"/>
                <a:gd name="T38" fmla="*/ 0 w 144"/>
                <a:gd name="T39" fmla="*/ 2147483647 h 157"/>
                <a:gd name="T40" fmla="*/ 0 w 144"/>
                <a:gd name="T41" fmla="*/ 2147483647 h 157"/>
                <a:gd name="T42" fmla="*/ 2147483647 w 144"/>
                <a:gd name="T43" fmla="*/ 2147483647 h 157"/>
                <a:gd name="T44" fmla="*/ 2147483647 w 144"/>
                <a:gd name="T45" fmla="*/ 2147483647 h 157"/>
                <a:gd name="T46" fmla="*/ 2147483647 w 144"/>
                <a:gd name="T47" fmla="*/ 2147483647 h 157"/>
                <a:gd name="T48" fmla="*/ 2147483647 w 144"/>
                <a:gd name="T49" fmla="*/ 2147483647 h 157"/>
                <a:gd name="T50" fmla="*/ 2147483647 w 144"/>
                <a:gd name="T51" fmla="*/ 2147483647 h 157"/>
                <a:gd name="T52" fmla="*/ 2147483647 w 144"/>
                <a:gd name="T53" fmla="*/ 2147483647 h 157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44"/>
                <a:gd name="T82" fmla="*/ 0 h 157"/>
                <a:gd name="T83" fmla="*/ 144 w 144"/>
                <a:gd name="T84" fmla="*/ 157 h 157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44" h="157">
                  <a:moveTo>
                    <a:pt x="43" y="154"/>
                  </a:moveTo>
                  <a:cubicBezTo>
                    <a:pt x="35" y="153"/>
                    <a:pt x="32" y="149"/>
                    <a:pt x="32" y="142"/>
                  </a:cubicBezTo>
                  <a:cubicBezTo>
                    <a:pt x="32" y="138"/>
                    <a:pt x="33" y="133"/>
                    <a:pt x="35" y="126"/>
                  </a:cubicBezTo>
                  <a:lnTo>
                    <a:pt x="48" y="87"/>
                  </a:lnTo>
                  <a:cubicBezTo>
                    <a:pt x="84" y="92"/>
                    <a:pt x="104" y="114"/>
                    <a:pt x="104" y="139"/>
                  </a:cubicBezTo>
                  <a:cubicBezTo>
                    <a:pt x="104" y="147"/>
                    <a:pt x="102" y="151"/>
                    <a:pt x="96" y="154"/>
                  </a:cubicBezTo>
                  <a:lnTo>
                    <a:pt x="96" y="157"/>
                  </a:lnTo>
                  <a:lnTo>
                    <a:pt x="144" y="157"/>
                  </a:lnTo>
                  <a:lnTo>
                    <a:pt x="144" y="154"/>
                  </a:lnTo>
                  <a:cubicBezTo>
                    <a:pt x="135" y="153"/>
                    <a:pt x="132" y="145"/>
                    <a:pt x="128" y="130"/>
                  </a:cubicBezTo>
                  <a:lnTo>
                    <a:pt x="93" y="18"/>
                  </a:lnTo>
                  <a:cubicBezTo>
                    <a:pt x="92" y="16"/>
                    <a:pt x="92" y="14"/>
                    <a:pt x="92" y="12"/>
                  </a:cubicBezTo>
                  <a:cubicBezTo>
                    <a:pt x="92" y="8"/>
                    <a:pt x="93" y="6"/>
                    <a:pt x="97" y="4"/>
                  </a:cubicBezTo>
                  <a:lnTo>
                    <a:pt x="97" y="0"/>
                  </a:lnTo>
                  <a:lnTo>
                    <a:pt x="52" y="0"/>
                  </a:lnTo>
                  <a:lnTo>
                    <a:pt x="52" y="4"/>
                  </a:lnTo>
                  <a:cubicBezTo>
                    <a:pt x="56" y="6"/>
                    <a:pt x="58" y="8"/>
                    <a:pt x="58" y="12"/>
                  </a:cubicBezTo>
                  <a:cubicBezTo>
                    <a:pt x="58" y="14"/>
                    <a:pt x="58" y="16"/>
                    <a:pt x="57" y="18"/>
                  </a:cubicBezTo>
                  <a:lnTo>
                    <a:pt x="22" y="124"/>
                  </a:lnTo>
                  <a:cubicBezTo>
                    <a:pt x="17" y="140"/>
                    <a:pt x="13" y="151"/>
                    <a:pt x="0" y="154"/>
                  </a:cubicBezTo>
                  <a:lnTo>
                    <a:pt x="0" y="157"/>
                  </a:lnTo>
                  <a:lnTo>
                    <a:pt x="43" y="157"/>
                  </a:lnTo>
                  <a:lnTo>
                    <a:pt x="43" y="154"/>
                  </a:lnTo>
                  <a:close/>
                  <a:moveTo>
                    <a:pt x="51" y="75"/>
                  </a:moveTo>
                  <a:lnTo>
                    <a:pt x="69" y="20"/>
                  </a:lnTo>
                  <a:lnTo>
                    <a:pt x="91" y="91"/>
                  </a:lnTo>
                  <a:cubicBezTo>
                    <a:pt x="80" y="80"/>
                    <a:pt x="67" y="77"/>
                    <a:pt x="51" y="7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2" name="Freeform 24"/>
            <p:cNvSpPr>
              <a:spLocks/>
            </p:cNvSpPr>
            <p:nvPr/>
          </p:nvSpPr>
          <p:spPr bwMode="auto">
            <a:xfrm>
              <a:off x="4150" y="1978"/>
              <a:ext cx="198" cy="609"/>
            </a:xfrm>
            <a:custGeom>
              <a:avLst/>
              <a:gdLst>
                <a:gd name="T0" fmla="*/ 2147483647 w 53"/>
                <a:gd name="T1" fmla="*/ 0 h 163"/>
                <a:gd name="T2" fmla="*/ 0 w 53"/>
                <a:gd name="T3" fmla="*/ 2147483647 h 163"/>
                <a:gd name="T4" fmla="*/ 0 w 53"/>
                <a:gd name="T5" fmla="*/ 2147483647 h 163"/>
                <a:gd name="T6" fmla="*/ 2147483647 w 53"/>
                <a:gd name="T7" fmla="*/ 2147483647 h 163"/>
                <a:gd name="T8" fmla="*/ 2147483647 w 53"/>
                <a:gd name="T9" fmla="*/ 2147483647 h 163"/>
                <a:gd name="T10" fmla="*/ 0 w 53"/>
                <a:gd name="T11" fmla="*/ 2147483647 h 163"/>
                <a:gd name="T12" fmla="*/ 0 w 53"/>
                <a:gd name="T13" fmla="*/ 2147483647 h 163"/>
                <a:gd name="T14" fmla="*/ 2147483647 w 53"/>
                <a:gd name="T15" fmla="*/ 2147483647 h 163"/>
                <a:gd name="T16" fmla="*/ 2147483647 w 53"/>
                <a:gd name="T17" fmla="*/ 2147483647 h 163"/>
                <a:gd name="T18" fmla="*/ 2147483647 w 53"/>
                <a:gd name="T19" fmla="*/ 2147483647 h 163"/>
                <a:gd name="T20" fmla="*/ 2147483647 w 53"/>
                <a:gd name="T21" fmla="*/ 0 h 16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3"/>
                <a:gd name="T34" fmla="*/ 0 h 163"/>
                <a:gd name="T35" fmla="*/ 53 w 53"/>
                <a:gd name="T36" fmla="*/ 163 h 16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3" h="163">
                  <a:moveTo>
                    <a:pt x="39" y="0"/>
                  </a:moveTo>
                  <a:lnTo>
                    <a:pt x="0" y="6"/>
                  </a:lnTo>
                  <a:lnTo>
                    <a:pt x="0" y="7"/>
                  </a:lnTo>
                  <a:cubicBezTo>
                    <a:pt x="15" y="9"/>
                    <a:pt x="15" y="24"/>
                    <a:pt x="15" y="38"/>
                  </a:cubicBezTo>
                  <a:lnTo>
                    <a:pt x="15" y="131"/>
                  </a:lnTo>
                  <a:cubicBezTo>
                    <a:pt x="15" y="144"/>
                    <a:pt x="15" y="159"/>
                    <a:pt x="0" y="160"/>
                  </a:cubicBezTo>
                  <a:lnTo>
                    <a:pt x="0" y="163"/>
                  </a:lnTo>
                  <a:lnTo>
                    <a:pt x="53" y="163"/>
                  </a:lnTo>
                  <a:lnTo>
                    <a:pt x="53" y="160"/>
                  </a:lnTo>
                  <a:cubicBezTo>
                    <a:pt x="39" y="159"/>
                    <a:pt x="39" y="145"/>
                    <a:pt x="39" y="131"/>
                  </a:cubicBezTo>
                  <a:lnTo>
                    <a:pt x="3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3" name="Freeform 25"/>
            <p:cNvSpPr>
              <a:spLocks/>
            </p:cNvSpPr>
            <p:nvPr/>
          </p:nvSpPr>
          <p:spPr bwMode="auto">
            <a:xfrm>
              <a:off x="4157" y="1783"/>
              <a:ext cx="154" cy="165"/>
            </a:xfrm>
            <a:custGeom>
              <a:avLst/>
              <a:gdLst>
                <a:gd name="T0" fmla="*/ 0 w 41"/>
                <a:gd name="T1" fmla="*/ 2147483647 h 44"/>
                <a:gd name="T2" fmla="*/ 2147483647 w 41"/>
                <a:gd name="T3" fmla="*/ 2147483647 h 44"/>
                <a:gd name="T4" fmla="*/ 2147483647 w 41"/>
                <a:gd name="T5" fmla="*/ 2147483647 h 44"/>
                <a:gd name="T6" fmla="*/ 2147483647 w 41"/>
                <a:gd name="T7" fmla="*/ 0 h 44"/>
                <a:gd name="T8" fmla="*/ 0 w 41"/>
                <a:gd name="T9" fmla="*/ 2147483647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1"/>
                <a:gd name="T16" fmla="*/ 0 h 44"/>
                <a:gd name="T17" fmla="*/ 41 w 41"/>
                <a:gd name="T18" fmla="*/ 44 h 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1" h="44">
                  <a:moveTo>
                    <a:pt x="0" y="22"/>
                  </a:moveTo>
                  <a:cubicBezTo>
                    <a:pt x="0" y="34"/>
                    <a:pt x="8" y="44"/>
                    <a:pt x="21" y="44"/>
                  </a:cubicBezTo>
                  <a:cubicBezTo>
                    <a:pt x="33" y="44"/>
                    <a:pt x="41" y="32"/>
                    <a:pt x="41" y="21"/>
                  </a:cubicBezTo>
                  <a:cubicBezTo>
                    <a:pt x="41" y="10"/>
                    <a:pt x="32" y="0"/>
                    <a:pt x="21" y="0"/>
                  </a:cubicBezTo>
                  <a:cubicBezTo>
                    <a:pt x="7" y="0"/>
                    <a:pt x="0" y="9"/>
                    <a:pt x="0" y="2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auto">
            <a:xfrm>
              <a:off x="1465" y="2486"/>
              <a:ext cx="493" cy="618"/>
            </a:xfrm>
            <a:custGeom>
              <a:avLst/>
              <a:gdLst>
                <a:gd name="T0" fmla="*/ 2147483647 w 132"/>
                <a:gd name="T1" fmla="*/ 2147483647 h 165"/>
                <a:gd name="T2" fmla="*/ 2147483647 w 132"/>
                <a:gd name="T3" fmla="*/ 2147483647 h 165"/>
                <a:gd name="T4" fmla="*/ 2147483647 w 132"/>
                <a:gd name="T5" fmla="*/ 2147483647 h 165"/>
                <a:gd name="T6" fmla="*/ 2147483647 w 132"/>
                <a:gd name="T7" fmla="*/ 2147483647 h 165"/>
                <a:gd name="T8" fmla="*/ 2147483647 w 132"/>
                <a:gd name="T9" fmla="*/ 2147483647 h 165"/>
                <a:gd name="T10" fmla="*/ 2147483647 w 132"/>
                <a:gd name="T11" fmla="*/ 2147483647 h 165"/>
                <a:gd name="T12" fmla="*/ 2147483647 w 132"/>
                <a:gd name="T13" fmla="*/ 0 h 165"/>
                <a:gd name="T14" fmla="*/ 2147483647 w 132"/>
                <a:gd name="T15" fmla="*/ 2147483647 h 165"/>
                <a:gd name="T16" fmla="*/ 2147483647 w 132"/>
                <a:gd name="T17" fmla="*/ 2147483647 h 165"/>
                <a:gd name="T18" fmla="*/ 0 w 132"/>
                <a:gd name="T19" fmla="*/ 2147483647 h 165"/>
                <a:gd name="T20" fmla="*/ 2147483647 w 132"/>
                <a:gd name="T21" fmla="*/ 2147483647 h 165"/>
                <a:gd name="T22" fmla="*/ 2147483647 w 132"/>
                <a:gd name="T23" fmla="*/ 2147483647 h 165"/>
                <a:gd name="T24" fmla="*/ 2147483647 w 132"/>
                <a:gd name="T25" fmla="*/ 2147483647 h 165"/>
                <a:gd name="T26" fmla="*/ 2147483647 w 132"/>
                <a:gd name="T27" fmla="*/ 2147483647 h 165"/>
                <a:gd name="T28" fmla="*/ 2147483647 w 132"/>
                <a:gd name="T29" fmla="*/ 2147483647 h 16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32"/>
                <a:gd name="T46" fmla="*/ 0 h 165"/>
                <a:gd name="T47" fmla="*/ 132 w 132"/>
                <a:gd name="T48" fmla="*/ 165 h 16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32" h="165">
                  <a:moveTo>
                    <a:pt x="128" y="113"/>
                  </a:moveTo>
                  <a:cubicBezTo>
                    <a:pt x="118" y="139"/>
                    <a:pt x="108" y="151"/>
                    <a:pt x="88" y="151"/>
                  </a:cubicBezTo>
                  <a:cubicBezTo>
                    <a:pt x="52" y="151"/>
                    <a:pt x="25" y="116"/>
                    <a:pt x="25" y="73"/>
                  </a:cubicBezTo>
                  <a:cubicBezTo>
                    <a:pt x="25" y="37"/>
                    <a:pt x="44" y="14"/>
                    <a:pt x="73" y="14"/>
                  </a:cubicBezTo>
                  <a:cubicBezTo>
                    <a:pt x="93" y="14"/>
                    <a:pt x="109" y="25"/>
                    <a:pt x="118" y="46"/>
                  </a:cubicBezTo>
                  <a:lnTo>
                    <a:pt x="121" y="46"/>
                  </a:lnTo>
                  <a:lnTo>
                    <a:pt x="111" y="0"/>
                  </a:lnTo>
                  <a:cubicBezTo>
                    <a:pt x="107" y="3"/>
                    <a:pt x="103" y="4"/>
                    <a:pt x="99" y="4"/>
                  </a:cubicBezTo>
                  <a:cubicBezTo>
                    <a:pt x="91" y="4"/>
                    <a:pt x="80" y="1"/>
                    <a:pt x="67" y="1"/>
                  </a:cubicBezTo>
                  <a:cubicBezTo>
                    <a:pt x="25" y="1"/>
                    <a:pt x="0" y="28"/>
                    <a:pt x="0" y="75"/>
                  </a:cubicBezTo>
                  <a:cubicBezTo>
                    <a:pt x="0" y="129"/>
                    <a:pt x="30" y="165"/>
                    <a:pt x="82" y="165"/>
                  </a:cubicBezTo>
                  <a:cubicBezTo>
                    <a:pt x="91" y="165"/>
                    <a:pt x="95" y="163"/>
                    <a:pt x="104" y="163"/>
                  </a:cubicBezTo>
                  <a:cubicBezTo>
                    <a:pt x="106" y="163"/>
                    <a:pt x="110" y="163"/>
                    <a:pt x="114" y="164"/>
                  </a:cubicBezTo>
                  <a:lnTo>
                    <a:pt x="132" y="113"/>
                  </a:lnTo>
                  <a:lnTo>
                    <a:pt x="128" y="11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5" name="Freeform 27"/>
            <p:cNvSpPr>
              <a:spLocks/>
            </p:cNvSpPr>
            <p:nvPr/>
          </p:nvSpPr>
          <p:spPr bwMode="auto">
            <a:xfrm>
              <a:off x="3035" y="2486"/>
              <a:ext cx="460" cy="614"/>
            </a:xfrm>
            <a:custGeom>
              <a:avLst/>
              <a:gdLst>
                <a:gd name="T0" fmla="*/ 0 w 123"/>
                <a:gd name="T1" fmla="*/ 2147483647 h 164"/>
                <a:gd name="T2" fmla="*/ 2147483647 w 123"/>
                <a:gd name="T3" fmla="*/ 2147483647 h 164"/>
                <a:gd name="T4" fmla="*/ 2147483647 w 123"/>
                <a:gd name="T5" fmla="*/ 2147483647 h 164"/>
                <a:gd name="T6" fmla="*/ 2147483647 w 123"/>
                <a:gd name="T7" fmla="*/ 2147483647 h 164"/>
                <a:gd name="T8" fmla="*/ 2147483647 w 123"/>
                <a:gd name="T9" fmla="*/ 2147483647 h 164"/>
                <a:gd name="T10" fmla="*/ 2147483647 w 123"/>
                <a:gd name="T11" fmla="*/ 2147483647 h 164"/>
                <a:gd name="T12" fmla="*/ 2147483647 w 123"/>
                <a:gd name="T13" fmla="*/ 2147483647 h 164"/>
                <a:gd name="T14" fmla="*/ 2147483647 w 123"/>
                <a:gd name="T15" fmla="*/ 2147483647 h 164"/>
                <a:gd name="T16" fmla="*/ 2147483647 w 123"/>
                <a:gd name="T17" fmla="*/ 2147483647 h 164"/>
                <a:gd name="T18" fmla="*/ 2147483647 w 123"/>
                <a:gd name="T19" fmla="*/ 2147483647 h 164"/>
                <a:gd name="T20" fmla="*/ 2147483647 w 123"/>
                <a:gd name="T21" fmla="*/ 2147483647 h 164"/>
                <a:gd name="T22" fmla="*/ 2147483647 w 123"/>
                <a:gd name="T23" fmla="*/ 2147483647 h 164"/>
                <a:gd name="T24" fmla="*/ 2147483647 w 123"/>
                <a:gd name="T25" fmla="*/ 2147483647 h 164"/>
                <a:gd name="T26" fmla="*/ 2147483647 w 123"/>
                <a:gd name="T27" fmla="*/ 2147483647 h 164"/>
                <a:gd name="T28" fmla="*/ 2147483647 w 123"/>
                <a:gd name="T29" fmla="*/ 2147483647 h 164"/>
                <a:gd name="T30" fmla="*/ 2147483647 w 123"/>
                <a:gd name="T31" fmla="*/ 2147483647 h 164"/>
                <a:gd name="T32" fmla="*/ 2147483647 w 123"/>
                <a:gd name="T33" fmla="*/ 2147483647 h 164"/>
                <a:gd name="T34" fmla="*/ 2147483647 w 123"/>
                <a:gd name="T35" fmla="*/ 2147483647 h 164"/>
                <a:gd name="T36" fmla="*/ 2147483647 w 123"/>
                <a:gd name="T37" fmla="*/ 2147483647 h 164"/>
                <a:gd name="T38" fmla="*/ 2147483647 w 123"/>
                <a:gd name="T39" fmla="*/ 0 h 164"/>
                <a:gd name="T40" fmla="*/ 2147483647 w 123"/>
                <a:gd name="T41" fmla="*/ 2147483647 h 164"/>
                <a:gd name="T42" fmla="*/ 0 w 123"/>
                <a:gd name="T43" fmla="*/ 2147483647 h 164"/>
                <a:gd name="T44" fmla="*/ 0 w 123"/>
                <a:gd name="T45" fmla="*/ 2147483647 h 164"/>
                <a:gd name="T46" fmla="*/ 2147483647 w 123"/>
                <a:gd name="T47" fmla="*/ 2147483647 h 164"/>
                <a:gd name="T48" fmla="*/ 2147483647 w 123"/>
                <a:gd name="T49" fmla="*/ 2147483647 h 164"/>
                <a:gd name="T50" fmla="*/ 0 w 123"/>
                <a:gd name="T51" fmla="*/ 2147483647 h 164"/>
                <a:gd name="T52" fmla="*/ 0 w 123"/>
                <a:gd name="T53" fmla="*/ 2147483647 h 16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23"/>
                <a:gd name="T82" fmla="*/ 0 h 164"/>
                <a:gd name="T83" fmla="*/ 123 w 123"/>
                <a:gd name="T84" fmla="*/ 164 h 16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23" h="164">
                  <a:moveTo>
                    <a:pt x="0" y="161"/>
                  </a:moveTo>
                  <a:lnTo>
                    <a:pt x="92" y="161"/>
                  </a:lnTo>
                  <a:cubicBezTo>
                    <a:pt x="97" y="161"/>
                    <a:pt x="101" y="161"/>
                    <a:pt x="105" y="164"/>
                  </a:cubicBezTo>
                  <a:lnTo>
                    <a:pt x="123" y="103"/>
                  </a:lnTo>
                  <a:lnTo>
                    <a:pt x="120" y="103"/>
                  </a:lnTo>
                  <a:cubicBezTo>
                    <a:pt x="106" y="134"/>
                    <a:pt x="85" y="150"/>
                    <a:pt x="60" y="150"/>
                  </a:cubicBezTo>
                  <a:cubicBezTo>
                    <a:pt x="39" y="150"/>
                    <a:pt x="38" y="143"/>
                    <a:pt x="38" y="126"/>
                  </a:cubicBezTo>
                  <a:lnTo>
                    <a:pt x="38" y="60"/>
                  </a:lnTo>
                  <a:lnTo>
                    <a:pt x="50" y="60"/>
                  </a:lnTo>
                  <a:cubicBezTo>
                    <a:pt x="69" y="60"/>
                    <a:pt x="77" y="66"/>
                    <a:pt x="84" y="88"/>
                  </a:cubicBezTo>
                  <a:lnTo>
                    <a:pt x="87" y="88"/>
                  </a:lnTo>
                  <a:lnTo>
                    <a:pt x="79" y="33"/>
                  </a:lnTo>
                  <a:lnTo>
                    <a:pt x="76" y="33"/>
                  </a:lnTo>
                  <a:cubicBezTo>
                    <a:pt x="74" y="46"/>
                    <a:pt x="68" y="48"/>
                    <a:pt x="53" y="48"/>
                  </a:cubicBezTo>
                  <a:lnTo>
                    <a:pt x="38" y="48"/>
                  </a:lnTo>
                  <a:lnTo>
                    <a:pt x="38" y="34"/>
                  </a:lnTo>
                  <a:cubicBezTo>
                    <a:pt x="38" y="19"/>
                    <a:pt x="40" y="16"/>
                    <a:pt x="55" y="16"/>
                  </a:cubicBezTo>
                  <a:cubicBezTo>
                    <a:pt x="79" y="16"/>
                    <a:pt x="99" y="30"/>
                    <a:pt x="107" y="51"/>
                  </a:cubicBezTo>
                  <a:lnTo>
                    <a:pt x="110" y="51"/>
                  </a:lnTo>
                  <a:lnTo>
                    <a:pt x="99" y="0"/>
                  </a:lnTo>
                  <a:cubicBezTo>
                    <a:pt x="97" y="3"/>
                    <a:pt x="92" y="4"/>
                    <a:pt x="86" y="4"/>
                  </a:cubicBezTo>
                  <a:lnTo>
                    <a:pt x="0" y="4"/>
                  </a:lnTo>
                  <a:lnTo>
                    <a:pt x="0" y="8"/>
                  </a:lnTo>
                  <a:cubicBezTo>
                    <a:pt x="12" y="9"/>
                    <a:pt x="13" y="17"/>
                    <a:pt x="13" y="35"/>
                  </a:cubicBezTo>
                  <a:lnTo>
                    <a:pt x="13" y="131"/>
                  </a:lnTo>
                  <a:cubicBezTo>
                    <a:pt x="13" y="148"/>
                    <a:pt x="12" y="157"/>
                    <a:pt x="0" y="158"/>
                  </a:cubicBezTo>
                  <a:lnTo>
                    <a:pt x="0" y="1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6" name="Freeform 28"/>
            <p:cNvSpPr>
              <a:spLocks/>
            </p:cNvSpPr>
            <p:nvPr/>
          </p:nvSpPr>
          <p:spPr bwMode="auto">
            <a:xfrm>
              <a:off x="3521" y="2501"/>
              <a:ext cx="603" cy="588"/>
            </a:xfrm>
            <a:custGeom>
              <a:avLst/>
              <a:gdLst>
                <a:gd name="T0" fmla="*/ 2147483647 w 161"/>
                <a:gd name="T1" fmla="*/ 2147483647 h 157"/>
                <a:gd name="T2" fmla="*/ 2147483647 w 161"/>
                <a:gd name="T3" fmla="*/ 2147483647 h 157"/>
                <a:gd name="T4" fmla="*/ 2147483647 w 161"/>
                <a:gd name="T5" fmla="*/ 2147483647 h 157"/>
                <a:gd name="T6" fmla="*/ 2147483647 w 161"/>
                <a:gd name="T7" fmla="*/ 2147483647 h 157"/>
                <a:gd name="T8" fmla="*/ 2147483647 w 161"/>
                <a:gd name="T9" fmla="*/ 2147483647 h 157"/>
                <a:gd name="T10" fmla="*/ 2147483647 w 161"/>
                <a:gd name="T11" fmla="*/ 0 h 157"/>
                <a:gd name="T12" fmla="*/ 0 w 161"/>
                <a:gd name="T13" fmla="*/ 0 h 157"/>
                <a:gd name="T14" fmla="*/ 0 w 161"/>
                <a:gd name="T15" fmla="*/ 2147483647 h 157"/>
                <a:gd name="T16" fmla="*/ 2147483647 w 161"/>
                <a:gd name="T17" fmla="*/ 2147483647 h 157"/>
                <a:gd name="T18" fmla="*/ 2147483647 w 161"/>
                <a:gd name="T19" fmla="*/ 2147483647 h 157"/>
                <a:gd name="T20" fmla="*/ 0 w 161"/>
                <a:gd name="T21" fmla="*/ 2147483647 h 157"/>
                <a:gd name="T22" fmla="*/ 0 w 161"/>
                <a:gd name="T23" fmla="*/ 2147483647 h 157"/>
                <a:gd name="T24" fmla="*/ 2147483647 w 161"/>
                <a:gd name="T25" fmla="*/ 2147483647 h 157"/>
                <a:gd name="T26" fmla="*/ 2147483647 w 161"/>
                <a:gd name="T27" fmla="*/ 2147483647 h 157"/>
                <a:gd name="T28" fmla="*/ 2147483647 w 161"/>
                <a:gd name="T29" fmla="*/ 2147483647 h 157"/>
                <a:gd name="T30" fmla="*/ 2147483647 w 161"/>
                <a:gd name="T31" fmla="*/ 2147483647 h 157"/>
                <a:gd name="T32" fmla="*/ 2147483647 w 161"/>
                <a:gd name="T33" fmla="*/ 2147483647 h 157"/>
                <a:gd name="T34" fmla="*/ 2147483647 w 161"/>
                <a:gd name="T35" fmla="*/ 2147483647 h 157"/>
                <a:gd name="T36" fmla="*/ 2147483647 w 161"/>
                <a:gd name="T37" fmla="*/ 2147483647 h 157"/>
                <a:gd name="T38" fmla="*/ 2147483647 w 161"/>
                <a:gd name="T39" fmla="*/ 2147483647 h 157"/>
                <a:gd name="T40" fmla="*/ 2147483647 w 161"/>
                <a:gd name="T41" fmla="*/ 2147483647 h 157"/>
                <a:gd name="T42" fmla="*/ 2147483647 w 161"/>
                <a:gd name="T43" fmla="*/ 2147483647 h 157"/>
                <a:gd name="T44" fmla="*/ 2147483647 w 161"/>
                <a:gd name="T45" fmla="*/ 2147483647 h 157"/>
                <a:gd name="T46" fmla="*/ 2147483647 w 161"/>
                <a:gd name="T47" fmla="*/ 2147483647 h 157"/>
                <a:gd name="T48" fmla="*/ 2147483647 w 161"/>
                <a:gd name="T49" fmla="*/ 2147483647 h 157"/>
                <a:gd name="T50" fmla="*/ 2147483647 w 161"/>
                <a:gd name="T51" fmla="*/ 2147483647 h 157"/>
                <a:gd name="T52" fmla="*/ 2147483647 w 161"/>
                <a:gd name="T53" fmla="*/ 0 h 157"/>
                <a:gd name="T54" fmla="*/ 2147483647 w 161"/>
                <a:gd name="T55" fmla="*/ 0 h 157"/>
                <a:gd name="T56" fmla="*/ 2147483647 w 161"/>
                <a:gd name="T57" fmla="*/ 2147483647 h 157"/>
                <a:gd name="T58" fmla="*/ 2147483647 w 161"/>
                <a:gd name="T59" fmla="*/ 2147483647 h 157"/>
                <a:gd name="T60" fmla="*/ 2147483647 w 161"/>
                <a:gd name="T61" fmla="*/ 2147483647 h 15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61"/>
                <a:gd name="T94" fmla="*/ 0 h 157"/>
                <a:gd name="T95" fmla="*/ 161 w 161"/>
                <a:gd name="T96" fmla="*/ 157 h 157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61" h="157">
                  <a:moveTo>
                    <a:pt x="111" y="18"/>
                  </a:moveTo>
                  <a:lnTo>
                    <a:pt x="79" y="108"/>
                  </a:lnTo>
                  <a:lnTo>
                    <a:pt x="51" y="18"/>
                  </a:lnTo>
                  <a:cubicBezTo>
                    <a:pt x="50" y="14"/>
                    <a:pt x="49" y="12"/>
                    <a:pt x="49" y="10"/>
                  </a:cubicBezTo>
                  <a:cubicBezTo>
                    <a:pt x="49" y="7"/>
                    <a:pt x="50" y="5"/>
                    <a:pt x="53" y="4"/>
                  </a:cubicBezTo>
                  <a:lnTo>
                    <a:pt x="53" y="0"/>
                  </a:lnTo>
                  <a:lnTo>
                    <a:pt x="0" y="0"/>
                  </a:lnTo>
                  <a:lnTo>
                    <a:pt x="0" y="4"/>
                  </a:lnTo>
                  <a:cubicBezTo>
                    <a:pt x="13" y="5"/>
                    <a:pt x="14" y="13"/>
                    <a:pt x="14" y="31"/>
                  </a:cubicBezTo>
                  <a:lnTo>
                    <a:pt x="14" y="127"/>
                  </a:lnTo>
                  <a:cubicBezTo>
                    <a:pt x="14" y="144"/>
                    <a:pt x="13" y="153"/>
                    <a:pt x="0" y="154"/>
                  </a:cubicBezTo>
                  <a:lnTo>
                    <a:pt x="0" y="157"/>
                  </a:lnTo>
                  <a:lnTo>
                    <a:pt x="41" y="157"/>
                  </a:lnTo>
                  <a:lnTo>
                    <a:pt x="41" y="154"/>
                  </a:lnTo>
                  <a:cubicBezTo>
                    <a:pt x="29" y="153"/>
                    <a:pt x="28" y="144"/>
                    <a:pt x="28" y="127"/>
                  </a:cubicBezTo>
                  <a:lnTo>
                    <a:pt x="28" y="20"/>
                  </a:lnTo>
                  <a:lnTo>
                    <a:pt x="74" y="156"/>
                  </a:lnTo>
                  <a:lnTo>
                    <a:pt x="123" y="18"/>
                  </a:lnTo>
                  <a:lnTo>
                    <a:pt x="123" y="127"/>
                  </a:lnTo>
                  <a:cubicBezTo>
                    <a:pt x="123" y="144"/>
                    <a:pt x="122" y="153"/>
                    <a:pt x="110" y="154"/>
                  </a:cubicBezTo>
                  <a:lnTo>
                    <a:pt x="110" y="157"/>
                  </a:lnTo>
                  <a:lnTo>
                    <a:pt x="161" y="157"/>
                  </a:lnTo>
                  <a:lnTo>
                    <a:pt x="161" y="154"/>
                  </a:lnTo>
                  <a:cubicBezTo>
                    <a:pt x="149" y="153"/>
                    <a:pt x="148" y="144"/>
                    <a:pt x="148" y="127"/>
                  </a:cubicBezTo>
                  <a:lnTo>
                    <a:pt x="148" y="31"/>
                  </a:lnTo>
                  <a:cubicBezTo>
                    <a:pt x="148" y="13"/>
                    <a:pt x="149" y="5"/>
                    <a:pt x="161" y="4"/>
                  </a:cubicBezTo>
                  <a:lnTo>
                    <a:pt x="161" y="0"/>
                  </a:lnTo>
                  <a:lnTo>
                    <a:pt x="108" y="0"/>
                  </a:lnTo>
                  <a:lnTo>
                    <a:pt x="108" y="4"/>
                  </a:lnTo>
                  <a:cubicBezTo>
                    <a:pt x="111" y="5"/>
                    <a:pt x="113" y="7"/>
                    <a:pt x="113" y="10"/>
                  </a:cubicBezTo>
                  <a:cubicBezTo>
                    <a:pt x="113" y="11"/>
                    <a:pt x="112" y="14"/>
                    <a:pt x="111" y="1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7" name="Freeform 29"/>
            <p:cNvSpPr>
              <a:spLocks/>
            </p:cNvSpPr>
            <p:nvPr/>
          </p:nvSpPr>
          <p:spPr bwMode="auto">
            <a:xfrm>
              <a:off x="1469" y="1215"/>
              <a:ext cx="2871" cy="942"/>
            </a:xfrm>
            <a:custGeom>
              <a:avLst/>
              <a:gdLst>
                <a:gd name="T0" fmla="*/ 0 w 768"/>
                <a:gd name="T1" fmla="*/ 2147483647 h 252"/>
                <a:gd name="T2" fmla="*/ 2147483647 w 768"/>
                <a:gd name="T3" fmla="*/ 0 h 252"/>
                <a:gd name="T4" fmla="*/ 2147483647 w 768"/>
                <a:gd name="T5" fmla="*/ 2147483647 h 252"/>
                <a:gd name="T6" fmla="*/ 2147483647 w 768"/>
                <a:gd name="T7" fmla="*/ 2147483647 h 252"/>
                <a:gd name="T8" fmla="*/ 0 w 768"/>
                <a:gd name="T9" fmla="*/ 2147483647 h 2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68"/>
                <a:gd name="T16" fmla="*/ 0 h 252"/>
                <a:gd name="T17" fmla="*/ 768 w 768"/>
                <a:gd name="T18" fmla="*/ 252 h 2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68" h="252">
                  <a:moveTo>
                    <a:pt x="0" y="124"/>
                  </a:moveTo>
                  <a:lnTo>
                    <a:pt x="381" y="0"/>
                  </a:lnTo>
                  <a:lnTo>
                    <a:pt x="768" y="124"/>
                  </a:lnTo>
                  <a:lnTo>
                    <a:pt x="386" y="252"/>
                  </a:lnTo>
                  <a:lnTo>
                    <a:pt x="0" y="1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8" name="Freeform 30"/>
            <p:cNvSpPr>
              <a:spLocks/>
            </p:cNvSpPr>
            <p:nvPr/>
          </p:nvSpPr>
          <p:spPr bwMode="auto">
            <a:xfrm>
              <a:off x="2003" y="1993"/>
              <a:ext cx="1799" cy="419"/>
            </a:xfrm>
            <a:custGeom>
              <a:avLst/>
              <a:gdLst>
                <a:gd name="T0" fmla="*/ 0 w 481"/>
                <a:gd name="T1" fmla="*/ 2147483647 h 112"/>
                <a:gd name="T2" fmla="*/ 0 w 481"/>
                <a:gd name="T3" fmla="*/ 0 h 112"/>
                <a:gd name="T4" fmla="*/ 2147483647 w 481"/>
                <a:gd name="T5" fmla="*/ 2147483647 h 112"/>
                <a:gd name="T6" fmla="*/ 2147483647 w 481"/>
                <a:gd name="T7" fmla="*/ 0 h 112"/>
                <a:gd name="T8" fmla="*/ 2147483647 w 481"/>
                <a:gd name="T9" fmla="*/ 2147483647 h 112"/>
                <a:gd name="T10" fmla="*/ 0 w 481"/>
                <a:gd name="T11" fmla="*/ 2147483647 h 1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81"/>
                <a:gd name="T19" fmla="*/ 0 h 112"/>
                <a:gd name="T20" fmla="*/ 481 w 481"/>
                <a:gd name="T21" fmla="*/ 112 h 11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81" h="112">
                  <a:moveTo>
                    <a:pt x="0" y="112"/>
                  </a:moveTo>
                  <a:lnTo>
                    <a:pt x="0" y="0"/>
                  </a:lnTo>
                  <a:lnTo>
                    <a:pt x="241" y="82"/>
                  </a:lnTo>
                  <a:lnTo>
                    <a:pt x="481" y="0"/>
                  </a:lnTo>
                  <a:lnTo>
                    <a:pt x="481" y="112"/>
                  </a:lnTo>
                  <a:lnTo>
                    <a:pt x="0" y="1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42307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2771" y="205500"/>
            <a:ext cx="8516093" cy="1056588"/>
          </a:xfr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Электронного Обучения</a:t>
            </a:r>
            <a:b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«Академия - Медиа»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3.0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7" name="Group 31"/>
          <p:cNvGrpSpPr>
            <a:grpSpLocks/>
          </p:cNvGrpSpPr>
          <p:nvPr/>
        </p:nvGrpSpPr>
        <p:grpSpPr bwMode="auto">
          <a:xfrm>
            <a:off x="7440134" y="362333"/>
            <a:ext cx="1288473" cy="498765"/>
            <a:chOff x="964" y="1215"/>
            <a:chExt cx="3829" cy="1889"/>
          </a:xfrm>
          <a:solidFill>
            <a:srgbClr val="0070C0"/>
          </a:solidFill>
        </p:grpSpPr>
        <p:sp>
          <p:nvSpPr>
            <p:cNvPr id="8" name="Freeform 20"/>
            <p:cNvSpPr>
              <a:spLocks noEditPoints="1"/>
            </p:cNvSpPr>
            <p:nvPr/>
          </p:nvSpPr>
          <p:spPr bwMode="auto">
            <a:xfrm>
              <a:off x="4254" y="2501"/>
              <a:ext cx="539" cy="588"/>
            </a:xfrm>
            <a:custGeom>
              <a:avLst/>
              <a:gdLst>
                <a:gd name="T0" fmla="*/ 2147483647 w 144"/>
                <a:gd name="T1" fmla="*/ 2147483647 h 157"/>
                <a:gd name="T2" fmla="*/ 2147483647 w 144"/>
                <a:gd name="T3" fmla="*/ 2147483647 h 157"/>
                <a:gd name="T4" fmla="*/ 2147483647 w 144"/>
                <a:gd name="T5" fmla="*/ 2147483647 h 157"/>
                <a:gd name="T6" fmla="*/ 2147483647 w 144"/>
                <a:gd name="T7" fmla="*/ 2147483647 h 157"/>
                <a:gd name="T8" fmla="*/ 2147483647 w 144"/>
                <a:gd name="T9" fmla="*/ 2147483647 h 157"/>
                <a:gd name="T10" fmla="*/ 2147483647 w 144"/>
                <a:gd name="T11" fmla="*/ 2147483647 h 157"/>
                <a:gd name="T12" fmla="*/ 2147483647 w 144"/>
                <a:gd name="T13" fmla="*/ 2147483647 h 157"/>
                <a:gd name="T14" fmla="*/ 2147483647 w 144"/>
                <a:gd name="T15" fmla="*/ 2147483647 h 157"/>
                <a:gd name="T16" fmla="*/ 2147483647 w 144"/>
                <a:gd name="T17" fmla="*/ 2147483647 h 157"/>
                <a:gd name="T18" fmla="*/ 2147483647 w 144"/>
                <a:gd name="T19" fmla="*/ 2147483647 h 157"/>
                <a:gd name="T20" fmla="*/ 2147483647 w 144"/>
                <a:gd name="T21" fmla="*/ 2147483647 h 157"/>
                <a:gd name="T22" fmla="*/ 2147483647 w 144"/>
                <a:gd name="T23" fmla="*/ 2147483647 h 157"/>
                <a:gd name="T24" fmla="*/ 2147483647 w 144"/>
                <a:gd name="T25" fmla="*/ 2147483647 h 157"/>
                <a:gd name="T26" fmla="*/ 2147483647 w 144"/>
                <a:gd name="T27" fmla="*/ 0 h 157"/>
                <a:gd name="T28" fmla="*/ 2147483647 w 144"/>
                <a:gd name="T29" fmla="*/ 0 h 157"/>
                <a:gd name="T30" fmla="*/ 2147483647 w 144"/>
                <a:gd name="T31" fmla="*/ 2147483647 h 157"/>
                <a:gd name="T32" fmla="*/ 2147483647 w 144"/>
                <a:gd name="T33" fmla="*/ 2147483647 h 157"/>
                <a:gd name="T34" fmla="*/ 2147483647 w 144"/>
                <a:gd name="T35" fmla="*/ 2147483647 h 157"/>
                <a:gd name="T36" fmla="*/ 2147483647 w 144"/>
                <a:gd name="T37" fmla="*/ 2147483647 h 157"/>
                <a:gd name="T38" fmla="*/ 0 w 144"/>
                <a:gd name="T39" fmla="*/ 2147483647 h 157"/>
                <a:gd name="T40" fmla="*/ 0 w 144"/>
                <a:gd name="T41" fmla="*/ 2147483647 h 157"/>
                <a:gd name="T42" fmla="*/ 2147483647 w 144"/>
                <a:gd name="T43" fmla="*/ 2147483647 h 157"/>
                <a:gd name="T44" fmla="*/ 2147483647 w 144"/>
                <a:gd name="T45" fmla="*/ 2147483647 h 157"/>
                <a:gd name="T46" fmla="*/ 2147483647 w 144"/>
                <a:gd name="T47" fmla="*/ 2147483647 h 157"/>
                <a:gd name="T48" fmla="*/ 2147483647 w 144"/>
                <a:gd name="T49" fmla="*/ 2147483647 h 157"/>
                <a:gd name="T50" fmla="*/ 2147483647 w 144"/>
                <a:gd name="T51" fmla="*/ 2147483647 h 157"/>
                <a:gd name="T52" fmla="*/ 2147483647 w 144"/>
                <a:gd name="T53" fmla="*/ 2147483647 h 157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44"/>
                <a:gd name="T82" fmla="*/ 0 h 157"/>
                <a:gd name="T83" fmla="*/ 144 w 144"/>
                <a:gd name="T84" fmla="*/ 157 h 157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44" h="157">
                  <a:moveTo>
                    <a:pt x="42" y="154"/>
                  </a:moveTo>
                  <a:cubicBezTo>
                    <a:pt x="35" y="153"/>
                    <a:pt x="32" y="149"/>
                    <a:pt x="32" y="142"/>
                  </a:cubicBezTo>
                  <a:cubicBezTo>
                    <a:pt x="32" y="138"/>
                    <a:pt x="33" y="133"/>
                    <a:pt x="35" y="126"/>
                  </a:cubicBezTo>
                  <a:lnTo>
                    <a:pt x="47" y="87"/>
                  </a:lnTo>
                  <a:cubicBezTo>
                    <a:pt x="83" y="92"/>
                    <a:pt x="104" y="114"/>
                    <a:pt x="104" y="139"/>
                  </a:cubicBezTo>
                  <a:cubicBezTo>
                    <a:pt x="104" y="147"/>
                    <a:pt x="102" y="151"/>
                    <a:pt x="95" y="154"/>
                  </a:cubicBezTo>
                  <a:lnTo>
                    <a:pt x="95" y="157"/>
                  </a:lnTo>
                  <a:lnTo>
                    <a:pt x="144" y="157"/>
                  </a:lnTo>
                  <a:lnTo>
                    <a:pt x="144" y="154"/>
                  </a:lnTo>
                  <a:cubicBezTo>
                    <a:pt x="134" y="153"/>
                    <a:pt x="132" y="145"/>
                    <a:pt x="127" y="130"/>
                  </a:cubicBezTo>
                  <a:lnTo>
                    <a:pt x="93" y="18"/>
                  </a:lnTo>
                  <a:cubicBezTo>
                    <a:pt x="92" y="16"/>
                    <a:pt x="91" y="14"/>
                    <a:pt x="91" y="12"/>
                  </a:cubicBezTo>
                  <a:cubicBezTo>
                    <a:pt x="91" y="8"/>
                    <a:pt x="93" y="6"/>
                    <a:pt x="97" y="4"/>
                  </a:cubicBezTo>
                  <a:lnTo>
                    <a:pt x="97" y="0"/>
                  </a:lnTo>
                  <a:lnTo>
                    <a:pt x="52" y="0"/>
                  </a:lnTo>
                  <a:lnTo>
                    <a:pt x="52" y="4"/>
                  </a:lnTo>
                  <a:cubicBezTo>
                    <a:pt x="56" y="6"/>
                    <a:pt x="58" y="8"/>
                    <a:pt x="58" y="12"/>
                  </a:cubicBezTo>
                  <a:cubicBezTo>
                    <a:pt x="58" y="14"/>
                    <a:pt x="57" y="16"/>
                    <a:pt x="56" y="18"/>
                  </a:cubicBezTo>
                  <a:lnTo>
                    <a:pt x="21" y="124"/>
                  </a:lnTo>
                  <a:cubicBezTo>
                    <a:pt x="16" y="140"/>
                    <a:pt x="13" y="151"/>
                    <a:pt x="0" y="154"/>
                  </a:cubicBezTo>
                  <a:lnTo>
                    <a:pt x="0" y="157"/>
                  </a:lnTo>
                  <a:lnTo>
                    <a:pt x="42" y="157"/>
                  </a:lnTo>
                  <a:lnTo>
                    <a:pt x="42" y="154"/>
                  </a:lnTo>
                  <a:close/>
                  <a:moveTo>
                    <a:pt x="51" y="75"/>
                  </a:moveTo>
                  <a:lnTo>
                    <a:pt x="69" y="20"/>
                  </a:lnTo>
                  <a:lnTo>
                    <a:pt x="90" y="91"/>
                  </a:lnTo>
                  <a:cubicBezTo>
                    <a:pt x="79" y="80"/>
                    <a:pt x="67" y="77"/>
                    <a:pt x="51" y="7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9" name="Freeform 21"/>
            <p:cNvSpPr>
              <a:spLocks noEditPoints="1"/>
            </p:cNvSpPr>
            <p:nvPr/>
          </p:nvSpPr>
          <p:spPr bwMode="auto">
            <a:xfrm>
              <a:off x="2474" y="2501"/>
              <a:ext cx="531" cy="588"/>
            </a:xfrm>
            <a:custGeom>
              <a:avLst/>
              <a:gdLst>
                <a:gd name="T0" fmla="*/ 0 w 142"/>
                <a:gd name="T1" fmla="*/ 2147483647 h 157"/>
                <a:gd name="T2" fmla="*/ 2147483647 w 142"/>
                <a:gd name="T3" fmla="*/ 2147483647 h 157"/>
                <a:gd name="T4" fmla="*/ 2147483647 w 142"/>
                <a:gd name="T5" fmla="*/ 2147483647 h 157"/>
                <a:gd name="T6" fmla="*/ 2147483647 w 142"/>
                <a:gd name="T7" fmla="*/ 2147483647 h 157"/>
                <a:gd name="T8" fmla="*/ 2147483647 w 142"/>
                <a:gd name="T9" fmla="*/ 2147483647 h 157"/>
                <a:gd name="T10" fmla="*/ 2147483647 w 142"/>
                <a:gd name="T11" fmla="*/ 0 h 157"/>
                <a:gd name="T12" fmla="*/ 0 w 142"/>
                <a:gd name="T13" fmla="*/ 0 h 157"/>
                <a:gd name="T14" fmla="*/ 0 w 142"/>
                <a:gd name="T15" fmla="*/ 2147483647 h 157"/>
                <a:gd name="T16" fmla="*/ 2147483647 w 142"/>
                <a:gd name="T17" fmla="*/ 2147483647 h 157"/>
                <a:gd name="T18" fmla="*/ 2147483647 w 142"/>
                <a:gd name="T19" fmla="*/ 2147483647 h 157"/>
                <a:gd name="T20" fmla="*/ 0 w 142"/>
                <a:gd name="T21" fmla="*/ 2147483647 h 157"/>
                <a:gd name="T22" fmla="*/ 0 w 142"/>
                <a:gd name="T23" fmla="*/ 2147483647 h 157"/>
                <a:gd name="T24" fmla="*/ 2147483647 w 142"/>
                <a:gd name="T25" fmla="*/ 2147483647 h 157"/>
                <a:gd name="T26" fmla="*/ 2147483647 w 142"/>
                <a:gd name="T27" fmla="*/ 2147483647 h 157"/>
                <a:gd name="T28" fmla="*/ 2147483647 w 142"/>
                <a:gd name="T29" fmla="*/ 2147483647 h 157"/>
                <a:gd name="T30" fmla="*/ 2147483647 w 142"/>
                <a:gd name="T31" fmla="*/ 2147483647 h 157"/>
                <a:gd name="T32" fmla="*/ 2147483647 w 142"/>
                <a:gd name="T33" fmla="*/ 2147483647 h 157"/>
                <a:gd name="T34" fmla="*/ 2147483647 w 142"/>
                <a:gd name="T35" fmla="*/ 2147483647 h 1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42"/>
                <a:gd name="T55" fmla="*/ 0 h 157"/>
                <a:gd name="T56" fmla="*/ 142 w 142"/>
                <a:gd name="T57" fmla="*/ 157 h 1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42" h="157">
                  <a:moveTo>
                    <a:pt x="0" y="157"/>
                  </a:moveTo>
                  <a:lnTo>
                    <a:pt x="68" y="157"/>
                  </a:lnTo>
                  <a:cubicBezTo>
                    <a:pt x="91" y="157"/>
                    <a:pt x="107" y="154"/>
                    <a:pt x="121" y="140"/>
                  </a:cubicBezTo>
                  <a:cubicBezTo>
                    <a:pt x="134" y="127"/>
                    <a:pt x="142" y="109"/>
                    <a:pt x="142" y="89"/>
                  </a:cubicBezTo>
                  <a:cubicBezTo>
                    <a:pt x="142" y="59"/>
                    <a:pt x="129" y="33"/>
                    <a:pt x="108" y="17"/>
                  </a:cubicBezTo>
                  <a:cubicBezTo>
                    <a:pt x="94" y="6"/>
                    <a:pt x="76" y="0"/>
                    <a:pt x="55" y="0"/>
                  </a:cubicBezTo>
                  <a:lnTo>
                    <a:pt x="0" y="0"/>
                  </a:lnTo>
                  <a:lnTo>
                    <a:pt x="0" y="4"/>
                  </a:lnTo>
                  <a:cubicBezTo>
                    <a:pt x="12" y="5"/>
                    <a:pt x="13" y="12"/>
                    <a:pt x="13" y="30"/>
                  </a:cubicBezTo>
                  <a:lnTo>
                    <a:pt x="13" y="128"/>
                  </a:lnTo>
                  <a:cubicBezTo>
                    <a:pt x="13" y="145"/>
                    <a:pt x="12" y="153"/>
                    <a:pt x="0" y="154"/>
                  </a:cubicBezTo>
                  <a:lnTo>
                    <a:pt x="0" y="157"/>
                  </a:lnTo>
                  <a:close/>
                  <a:moveTo>
                    <a:pt x="38" y="124"/>
                  </a:moveTo>
                  <a:lnTo>
                    <a:pt x="38" y="34"/>
                  </a:lnTo>
                  <a:cubicBezTo>
                    <a:pt x="38" y="18"/>
                    <a:pt x="40" y="12"/>
                    <a:pt x="56" y="12"/>
                  </a:cubicBezTo>
                  <a:cubicBezTo>
                    <a:pt x="87" y="12"/>
                    <a:pt x="115" y="45"/>
                    <a:pt x="115" y="86"/>
                  </a:cubicBezTo>
                  <a:cubicBezTo>
                    <a:pt x="115" y="122"/>
                    <a:pt x="95" y="146"/>
                    <a:pt x="60" y="146"/>
                  </a:cubicBezTo>
                  <a:cubicBezTo>
                    <a:pt x="38" y="146"/>
                    <a:pt x="38" y="143"/>
                    <a:pt x="38" y="12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0" name="Freeform 22"/>
            <p:cNvSpPr>
              <a:spLocks noEditPoints="1"/>
            </p:cNvSpPr>
            <p:nvPr/>
          </p:nvSpPr>
          <p:spPr bwMode="auto">
            <a:xfrm>
              <a:off x="1917" y="2501"/>
              <a:ext cx="539" cy="588"/>
            </a:xfrm>
            <a:custGeom>
              <a:avLst/>
              <a:gdLst>
                <a:gd name="T0" fmla="*/ 2147483647 w 144"/>
                <a:gd name="T1" fmla="*/ 2147483647 h 157"/>
                <a:gd name="T2" fmla="*/ 2147483647 w 144"/>
                <a:gd name="T3" fmla="*/ 2147483647 h 157"/>
                <a:gd name="T4" fmla="*/ 2147483647 w 144"/>
                <a:gd name="T5" fmla="*/ 2147483647 h 157"/>
                <a:gd name="T6" fmla="*/ 2147483647 w 144"/>
                <a:gd name="T7" fmla="*/ 2147483647 h 157"/>
                <a:gd name="T8" fmla="*/ 2147483647 w 144"/>
                <a:gd name="T9" fmla="*/ 2147483647 h 157"/>
                <a:gd name="T10" fmla="*/ 2147483647 w 144"/>
                <a:gd name="T11" fmla="*/ 2147483647 h 157"/>
                <a:gd name="T12" fmla="*/ 2147483647 w 144"/>
                <a:gd name="T13" fmla="*/ 2147483647 h 157"/>
                <a:gd name="T14" fmla="*/ 2147483647 w 144"/>
                <a:gd name="T15" fmla="*/ 2147483647 h 157"/>
                <a:gd name="T16" fmla="*/ 2147483647 w 144"/>
                <a:gd name="T17" fmla="*/ 2147483647 h 157"/>
                <a:gd name="T18" fmla="*/ 2147483647 w 144"/>
                <a:gd name="T19" fmla="*/ 2147483647 h 157"/>
                <a:gd name="T20" fmla="*/ 2147483647 w 144"/>
                <a:gd name="T21" fmla="*/ 2147483647 h 157"/>
                <a:gd name="T22" fmla="*/ 2147483647 w 144"/>
                <a:gd name="T23" fmla="*/ 2147483647 h 157"/>
                <a:gd name="T24" fmla="*/ 2147483647 w 144"/>
                <a:gd name="T25" fmla="*/ 2147483647 h 157"/>
                <a:gd name="T26" fmla="*/ 2147483647 w 144"/>
                <a:gd name="T27" fmla="*/ 0 h 157"/>
                <a:gd name="T28" fmla="*/ 2147483647 w 144"/>
                <a:gd name="T29" fmla="*/ 0 h 157"/>
                <a:gd name="T30" fmla="*/ 2147483647 w 144"/>
                <a:gd name="T31" fmla="*/ 2147483647 h 157"/>
                <a:gd name="T32" fmla="*/ 2147483647 w 144"/>
                <a:gd name="T33" fmla="*/ 2147483647 h 157"/>
                <a:gd name="T34" fmla="*/ 2147483647 w 144"/>
                <a:gd name="T35" fmla="*/ 2147483647 h 157"/>
                <a:gd name="T36" fmla="*/ 2147483647 w 144"/>
                <a:gd name="T37" fmla="*/ 2147483647 h 157"/>
                <a:gd name="T38" fmla="*/ 0 w 144"/>
                <a:gd name="T39" fmla="*/ 2147483647 h 157"/>
                <a:gd name="T40" fmla="*/ 0 w 144"/>
                <a:gd name="T41" fmla="*/ 2147483647 h 157"/>
                <a:gd name="T42" fmla="*/ 2147483647 w 144"/>
                <a:gd name="T43" fmla="*/ 2147483647 h 157"/>
                <a:gd name="T44" fmla="*/ 2147483647 w 144"/>
                <a:gd name="T45" fmla="*/ 2147483647 h 157"/>
                <a:gd name="T46" fmla="*/ 2147483647 w 144"/>
                <a:gd name="T47" fmla="*/ 2147483647 h 157"/>
                <a:gd name="T48" fmla="*/ 2147483647 w 144"/>
                <a:gd name="T49" fmla="*/ 2147483647 h 157"/>
                <a:gd name="T50" fmla="*/ 2147483647 w 144"/>
                <a:gd name="T51" fmla="*/ 2147483647 h 157"/>
                <a:gd name="T52" fmla="*/ 2147483647 w 144"/>
                <a:gd name="T53" fmla="*/ 2147483647 h 157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44"/>
                <a:gd name="T82" fmla="*/ 0 h 157"/>
                <a:gd name="T83" fmla="*/ 144 w 144"/>
                <a:gd name="T84" fmla="*/ 157 h 157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44" h="157">
                  <a:moveTo>
                    <a:pt x="43" y="154"/>
                  </a:moveTo>
                  <a:cubicBezTo>
                    <a:pt x="35" y="153"/>
                    <a:pt x="32" y="149"/>
                    <a:pt x="32" y="142"/>
                  </a:cubicBezTo>
                  <a:cubicBezTo>
                    <a:pt x="32" y="138"/>
                    <a:pt x="33" y="133"/>
                    <a:pt x="35" y="126"/>
                  </a:cubicBezTo>
                  <a:lnTo>
                    <a:pt x="48" y="87"/>
                  </a:lnTo>
                  <a:cubicBezTo>
                    <a:pt x="84" y="92"/>
                    <a:pt x="105" y="114"/>
                    <a:pt x="105" y="139"/>
                  </a:cubicBezTo>
                  <a:cubicBezTo>
                    <a:pt x="105" y="147"/>
                    <a:pt x="102" y="151"/>
                    <a:pt x="96" y="154"/>
                  </a:cubicBezTo>
                  <a:lnTo>
                    <a:pt x="96" y="157"/>
                  </a:lnTo>
                  <a:lnTo>
                    <a:pt x="144" y="157"/>
                  </a:lnTo>
                  <a:lnTo>
                    <a:pt x="144" y="154"/>
                  </a:lnTo>
                  <a:cubicBezTo>
                    <a:pt x="135" y="153"/>
                    <a:pt x="132" y="145"/>
                    <a:pt x="128" y="130"/>
                  </a:cubicBezTo>
                  <a:lnTo>
                    <a:pt x="93" y="18"/>
                  </a:lnTo>
                  <a:cubicBezTo>
                    <a:pt x="92" y="16"/>
                    <a:pt x="92" y="14"/>
                    <a:pt x="92" y="12"/>
                  </a:cubicBezTo>
                  <a:cubicBezTo>
                    <a:pt x="92" y="8"/>
                    <a:pt x="93" y="6"/>
                    <a:pt x="97" y="4"/>
                  </a:cubicBezTo>
                  <a:lnTo>
                    <a:pt x="97" y="0"/>
                  </a:lnTo>
                  <a:lnTo>
                    <a:pt x="52" y="0"/>
                  </a:lnTo>
                  <a:lnTo>
                    <a:pt x="52" y="4"/>
                  </a:lnTo>
                  <a:cubicBezTo>
                    <a:pt x="56" y="6"/>
                    <a:pt x="58" y="8"/>
                    <a:pt x="58" y="12"/>
                  </a:cubicBezTo>
                  <a:cubicBezTo>
                    <a:pt x="58" y="14"/>
                    <a:pt x="58" y="16"/>
                    <a:pt x="57" y="18"/>
                  </a:cubicBezTo>
                  <a:lnTo>
                    <a:pt x="22" y="124"/>
                  </a:lnTo>
                  <a:cubicBezTo>
                    <a:pt x="17" y="140"/>
                    <a:pt x="13" y="151"/>
                    <a:pt x="0" y="154"/>
                  </a:cubicBezTo>
                  <a:lnTo>
                    <a:pt x="0" y="157"/>
                  </a:lnTo>
                  <a:lnTo>
                    <a:pt x="43" y="157"/>
                  </a:lnTo>
                  <a:lnTo>
                    <a:pt x="43" y="154"/>
                  </a:lnTo>
                  <a:close/>
                  <a:moveTo>
                    <a:pt x="51" y="75"/>
                  </a:moveTo>
                  <a:lnTo>
                    <a:pt x="69" y="20"/>
                  </a:lnTo>
                  <a:lnTo>
                    <a:pt x="91" y="91"/>
                  </a:lnTo>
                  <a:cubicBezTo>
                    <a:pt x="80" y="80"/>
                    <a:pt x="67" y="77"/>
                    <a:pt x="51" y="7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1" name="Freeform 23"/>
            <p:cNvSpPr>
              <a:spLocks noEditPoints="1"/>
            </p:cNvSpPr>
            <p:nvPr/>
          </p:nvSpPr>
          <p:spPr bwMode="auto">
            <a:xfrm>
              <a:off x="964" y="2501"/>
              <a:ext cx="538" cy="588"/>
            </a:xfrm>
            <a:custGeom>
              <a:avLst/>
              <a:gdLst>
                <a:gd name="T0" fmla="*/ 2147483647 w 144"/>
                <a:gd name="T1" fmla="*/ 2147483647 h 157"/>
                <a:gd name="T2" fmla="*/ 2147483647 w 144"/>
                <a:gd name="T3" fmla="*/ 2147483647 h 157"/>
                <a:gd name="T4" fmla="*/ 2147483647 w 144"/>
                <a:gd name="T5" fmla="*/ 2147483647 h 157"/>
                <a:gd name="T6" fmla="*/ 2147483647 w 144"/>
                <a:gd name="T7" fmla="*/ 2147483647 h 157"/>
                <a:gd name="T8" fmla="*/ 2147483647 w 144"/>
                <a:gd name="T9" fmla="*/ 2147483647 h 157"/>
                <a:gd name="T10" fmla="*/ 2147483647 w 144"/>
                <a:gd name="T11" fmla="*/ 2147483647 h 157"/>
                <a:gd name="T12" fmla="*/ 2147483647 w 144"/>
                <a:gd name="T13" fmla="*/ 2147483647 h 157"/>
                <a:gd name="T14" fmla="*/ 2147483647 w 144"/>
                <a:gd name="T15" fmla="*/ 2147483647 h 157"/>
                <a:gd name="T16" fmla="*/ 2147483647 w 144"/>
                <a:gd name="T17" fmla="*/ 2147483647 h 157"/>
                <a:gd name="T18" fmla="*/ 2147483647 w 144"/>
                <a:gd name="T19" fmla="*/ 2147483647 h 157"/>
                <a:gd name="T20" fmla="*/ 2147483647 w 144"/>
                <a:gd name="T21" fmla="*/ 2147483647 h 157"/>
                <a:gd name="T22" fmla="*/ 2147483647 w 144"/>
                <a:gd name="T23" fmla="*/ 2147483647 h 157"/>
                <a:gd name="T24" fmla="*/ 2147483647 w 144"/>
                <a:gd name="T25" fmla="*/ 2147483647 h 157"/>
                <a:gd name="T26" fmla="*/ 2147483647 w 144"/>
                <a:gd name="T27" fmla="*/ 0 h 157"/>
                <a:gd name="T28" fmla="*/ 2147483647 w 144"/>
                <a:gd name="T29" fmla="*/ 0 h 157"/>
                <a:gd name="T30" fmla="*/ 2147483647 w 144"/>
                <a:gd name="T31" fmla="*/ 2147483647 h 157"/>
                <a:gd name="T32" fmla="*/ 2147483647 w 144"/>
                <a:gd name="T33" fmla="*/ 2147483647 h 157"/>
                <a:gd name="T34" fmla="*/ 2147483647 w 144"/>
                <a:gd name="T35" fmla="*/ 2147483647 h 157"/>
                <a:gd name="T36" fmla="*/ 2147483647 w 144"/>
                <a:gd name="T37" fmla="*/ 2147483647 h 157"/>
                <a:gd name="T38" fmla="*/ 0 w 144"/>
                <a:gd name="T39" fmla="*/ 2147483647 h 157"/>
                <a:gd name="T40" fmla="*/ 0 w 144"/>
                <a:gd name="T41" fmla="*/ 2147483647 h 157"/>
                <a:gd name="T42" fmla="*/ 2147483647 w 144"/>
                <a:gd name="T43" fmla="*/ 2147483647 h 157"/>
                <a:gd name="T44" fmla="*/ 2147483647 w 144"/>
                <a:gd name="T45" fmla="*/ 2147483647 h 157"/>
                <a:gd name="T46" fmla="*/ 2147483647 w 144"/>
                <a:gd name="T47" fmla="*/ 2147483647 h 157"/>
                <a:gd name="T48" fmla="*/ 2147483647 w 144"/>
                <a:gd name="T49" fmla="*/ 2147483647 h 157"/>
                <a:gd name="T50" fmla="*/ 2147483647 w 144"/>
                <a:gd name="T51" fmla="*/ 2147483647 h 157"/>
                <a:gd name="T52" fmla="*/ 2147483647 w 144"/>
                <a:gd name="T53" fmla="*/ 2147483647 h 157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44"/>
                <a:gd name="T82" fmla="*/ 0 h 157"/>
                <a:gd name="T83" fmla="*/ 144 w 144"/>
                <a:gd name="T84" fmla="*/ 157 h 157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44" h="157">
                  <a:moveTo>
                    <a:pt x="43" y="154"/>
                  </a:moveTo>
                  <a:cubicBezTo>
                    <a:pt x="35" y="153"/>
                    <a:pt x="32" y="149"/>
                    <a:pt x="32" y="142"/>
                  </a:cubicBezTo>
                  <a:cubicBezTo>
                    <a:pt x="32" y="138"/>
                    <a:pt x="33" y="133"/>
                    <a:pt x="35" y="126"/>
                  </a:cubicBezTo>
                  <a:lnTo>
                    <a:pt x="48" y="87"/>
                  </a:lnTo>
                  <a:cubicBezTo>
                    <a:pt x="84" y="92"/>
                    <a:pt x="104" y="114"/>
                    <a:pt x="104" y="139"/>
                  </a:cubicBezTo>
                  <a:cubicBezTo>
                    <a:pt x="104" y="147"/>
                    <a:pt x="102" y="151"/>
                    <a:pt x="96" y="154"/>
                  </a:cubicBezTo>
                  <a:lnTo>
                    <a:pt x="96" y="157"/>
                  </a:lnTo>
                  <a:lnTo>
                    <a:pt x="144" y="157"/>
                  </a:lnTo>
                  <a:lnTo>
                    <a:pt x="144" y="154"/>
                  </a:lnTo>
                  <a:cubicBezTo>
                    <a:pt x="135" y="153"/>
                    <a:pt x="132" y="145"/>
                    <a:pt x="128" y="130"/>
                  </a:cubicBezTo>
                  <a:lnTo>
                    <a:pt x="93" y="18"/>
                  </a:lnTo>
                  <a:cubicBezTo>
                    <a:pt x="92" y="16"/>
                    <a:pt x="92" y="14"/>
                    <a:pt x="92" y="12"/>
                  </a:cubicBezTo>
                  <a:cubicBezTo>
                    <a:pt x="92" y="8"/>
                    <a:pt x="93" y="6"/>
                    <a:pt x="97" y="4"/>
                  </a:cubicBezTo>
                  <a:lnTo>
                    <a:pt x="97" y="0"/>
                  </a:lnTo>
                  <a:lnTo>
                    <a:pt x="52" y="0"/>
                  </a:lnTo>
                  <a:lnTo>
                    <a:pt x="52" y="4"/>
                  </a:lnTo>
                  <a:cubicBezTo>
                    <a:pt x="56" y="6"/>
                    <a:pt x="58" y="8"/>
                    <a:pt x="58" y="12"/>
                  </a:cubicBezTo>
                  <a:cubicBezTo>
                    <a:pt x="58" y="14"/>
                    <a:pt x="58" y="16"/>
                    <a:pt x="57" y="18"/>
                  </a:cubicBezTo>
                  <a:lnTo>
                    <a:pt x="22" y="124"/>
                  </a:lnTo>
                  <a:cubicBezTo>
                    <a:pt x="17" y="140"/>
                    <a:pt x="13" y="151"/>
                    <a:pt x="0" y="154"/>
                  </a:cubicBezTo>
                  <a:lnTo>
                    <a:pt x="0" y="157"/>
                  </a:lnTo>
                  <a:lnTo>
                    <a:pt x="43" y="157"/>
                  </a:lnTo>
                  <a:lnTo>
                    <a:pt x="43" y="154"/>
                  </a:lnTo>
                  <a:close/>
                  <a:moveTo>
                    <a:pt x="51" y="75"/>
                  </a:moveTo>
                  <a:lnTo>
                    <a:pt x="69" y="20"/>
                  </a:lnTo>
                  <a:lnTo>
                    <a:pt x="91" y="91"/>
                  </a:lnTo>
                  <a:cubicBezTo>
                    <a:pt x="80" y="80"/>
                    <a:pt x="67" y="77"/>
                    <a:pt x="51" y="7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2" name="Freeform 24"/>
            <p:cNvSpPr>
              <a:spLocks/>
            </p:cNvSpPr>
            <p:nvPr/>
          </p:nvSpPr>
          <p:spPr bwMode="auto">
            <a:xfrm>
              <a:off x="4150" y="1978"/>
              <a:ext cx="198" cy="609"/>
            </a:xfrm>
            <a:custGeom>
              <a:avLst/>
              <a:gdLst>
                <a:gd name="T0" fmla="*/ 2147483647 w 53"/>
                <a:gd name="T1" fmla="*/ 0 h 163"/>
                <a:gd name="T2" fmla="*/ 0 w 53"/>
                <a:gd name="T3" fmla="*/ 2147483647 h 163"/>
                <a:gd name="T4" fmla="*/ 0 w 53"/>
                <a:gd name="T5" fmla="*/ 2147483647 h 163"/>
                <a:gd name="T6" fmla="*/ 2147483647 w 53"/>
                <a:gd name="T7" fmla="*/ 2147483647 h 163"/>
                <a:gd name="T8" fmla="*/ 2147483647 w 53"/>
                <a:gd name="T9" fmla="*/ 2147483647 h 163"/>
                <a:gd name="T10" fmla="*/ 0 w 53"/>
                <a:gd name="T11" fmla="*/ 2147483647 h 163"/>
                <a:gd name="T12" fmla="*/ 0 w 53"/>
                <a:gd name="T13" fmla="*/ 2147483647 h 163"/>
                <a:gd name="T14" fmla="*/ 2147483647 w 53"/>
                <a:gd name="T15" fmla="*/ 2147483647 h 163"/>
                <a:gd name="T16" fmla="*/ 2147483647 w 53"/>
                <a:gd name="T17" fmla="*/ 2147483647 h 163"/>
                <a:gd name="T18" fmla="*/ 2147483647 w 53"/>
                <a:gd name="T19" fmla="*/ 2147483647 h 163"/>
                <a:gd name="T20" fmla="*/ 2147483647 w 53"/>
                <a:gd name="T21" fmla="*/ 0 h 16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3"/>
                <a:gd name="T34" fmla="*/ 0 h 163"/>
                <a:gd name="T35" fmla="*/ 53 w 53"/>
                <a:gd name="T36" fmla="*/ 163 h 16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3" h="163">
                  <a:moveTo>
                    <a:pt x="39" y="0"/>
                  </a:moveTo>
                  <a:lnTo>
                    <a:pt x="0" y="6"/>
                  </a:lnTo>
                  <a:lnTo>
                    <a:pt x="0" y="7"/>
                  </a:lnTo>
                  <a:cubicBezTo>
                    <a:pt x="15" y="9"/>
                    <a:pt x="15" y="24"/>
                    <a:pt x="15" y="38"/>
                  </a:cubicBezTo>
                  <a:lnTo>
                    <a:pt x="15" y="131"/>
                  </a:lnTo>
                  <a:cubicBezTo>
                    <a:pt x="15" y="144"/>
                    <a:pt x="15" y="159"/>
                    <a:pt x="0" y="160"/>
                  </a:cubicBezTo>
                  <a:lnTo>
                    <a:pt x="0" y="163"/>
                  </a:lnTo>
                  <a:lnTo>
                    <a:pt x="53" y="163"/>
                  </a:lnTo>
                  <a:lnTo>
                    <a:pt x="53" y="160"/>
                  </a:lnTo>
                  <a:cubicBezTo>
                    <a:pt x="39" y="159"/>
                    <a:pt x="39" y="145"/>
                    <a:pt x="39" y="131"/>
                  </a:cubicBezTo>
                  <a:lnTo>
                    <a:pt x="3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3" name="Freeform 25"/>
            <p:cNvSpPr>
              <a:spLocks/>
            </p:cNvSpPr>
            <p:nvPr/>
          </p:nvSpPr>
          <p:spPr bwMode="auto">
            <a:xfrm>
              <a:off x="4157" y="1783"/>
              <a:ext cx="154" cy="165"/>
            </a:xfrm>
            <a:custGeom>
              <a:avLst/>
              <a:gdLst>
                <a:gd name="T0" fmla="*/ 0 w 41"/>
                <a:gd name="T1" fmla="*/ 2147483647 h 44"/>
                <a:gd name="T2" fmla="*/ 2147483647 w 41"/>
                <a:gd name="T3" fmla="*/ 2147483647 h 44"/>
                <a:gd name="T4" fmla="*/ 2147483647 w 41"/>
                <a:gd name="T5" fmla="*/ 2147483647 h 44"/>
                <a:gd name="T6" fmla="*/ 2147483647 w 41"/>
                <a:gd name="T7" fmla="*/ 0 h 44"/>
                <a:gd name="T8" fmla="*/ 0 w 41"/>
                <a:gd name="T9" fmla="*/ 2147483647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1"/>
                <a:gd name="T16" fmla="*/ 0 h 44"/>
                <a:gd name="T17" fmla="*/ 41 w 41"/>
                <a:gd name="T18" fmla="*/ 44 h 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1" h="44">
                  <a:moveTo>
                    <a:pt x="0" y="22"/>
                  </a:moveTo>
                  <a:cubicBezTo>
                    <a:pt x="0" y="34"/>
                    <a:pt x="8" y="44"/>
                    <a:pt x="21" y="44"/>
                  </a:cubicBezTo>
                  <a:cubicBezTo>
                    <a:pt x="33" y="44"/>
                    <a:pt x="41" y="32"/>
                    <a:pt x="41" y="21"/>
                  </a:cubicBezTo>
                  <a:cubicBezTo>
                    <a:pt x="41" y="10"/>
                    <a:pt x="32" y="0"/>
                    <a:pt x="21" y="0"/>
                  </a:cubicBezTo>
                  <a:cubicBezTo>
                    <a:pt x="7" y="0"/>
                    <a:pt x="0" y="9"/>
                    <a:pt x="0" y="2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auto">
            <a:xfrm>
              <a:off x="1465" y="2486"/>
              <a:ext cx="493" cy="618"/>
            </a:xfrm>
            <a:custGeom>
              <a:avLst/>
              <a:gdLst>
                <a:gd name="T0" fmla="*/ 2147483647 w 132"/>
                <a:gd name="T1" fmla="*/ 2147483647 h 165"/>
                <a:gd name="T2" fmla="*/ 2147483647 w 132"/>
                <a:gd name="T3" fmla="*/ 2147483647 h 165"/>
                <a:gd name="T4" fmla="*/ 2147483647 w 132"/>
                <a:gd name="T5" fmla="*/ 2147483647 h 165"/>
                <a:gd name="T6" fmla="*/ 2147483647 w 132"/>
                <a:gd name="T7" fmla="*/ 2147483647 h 165"/>
                <a:gd name="T8" fmla="*/ 2147483647 w 132"/>
                <a:gd name="T9" fmla="*/ 2147483647 h 165"/>
                <a:gd name="T10" fmla="*/ 2147483647 w 132"/>
                <a:gd name="T11" fmla="*/ 2147483647 h 165"/>
                <a:gd name="T12" fmla="*/ 2147483647 w 132"/>
                <a:gd name="T13" fmla="*/ 0 h 165"/>
                <a:gd name="T14" fmla="*/ 2147483647 w 132"/>
                <a:gd name="T15" fmla="*/ 2147483647 h 165"/>
                <a:gd name="T16" fmla="*/ 2147483647 w 132"/>
                <a:gd name="T17" fmla="*/ 2147483647 h 165"/>
                <a:gd name="T18" fmla="*/ 0 w 132"/>
                <a:gd name="T19" fmla="*/ 2147483647 h 165"/>
                <a:gd name="T20" fmla="*/ 2147483647 w 132"/>
                <a:gd name="T21" fmla="*/ 2147483647 h 165"/>
                <a:gd name="T22" fmla="*/ 2147483647 w 132"/>
                <a:gd name="T23" fmla="*/ 2147483647 h 165"/>
                <a:gd name="T24" fmla="*/ 2147483647 w 132"/>
                <a:gd name="T25" fmla="*/ 2147483647 h 165"/>
                <a:gd name="T26" fmla="*/ 2147483647 w 132"/>
                <a:gd name="T27" fmla="*/ 2147483647 h 165"/>
                <a:gd name="T28" fmla="*/ 2147483647 w 132"/>
                <a:gd name="T29" fmla="*/ 2147483647 h 16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32"/>
                <a:gd name="T46" fmla="*/ 0 h 165"/>
                <a:gd name="T47" fmla="*/ 132 w 132"/>
                <a:gd name="T48" fmla="*/ 165 h 16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32" h="165">
                  <a:moveTo>
                    <a:pt x="128" y="113"/>
                  </a:moveTo>
                  <a:cubicBezTo>
                    <a:pt x="118" y="139"/>
                    <a:pt x="108" y="151"/>
                    <a:pt x="88" y="151"/>
                  </a:cubicBezTo>
                  <a:cubicBezTo>
                    <a:pt x="52" y="151"/>
                    <a:pt x="25" y="116"/>
                    <a:pt x="25" y="73"/>
                  </a:cubicBezTo>
                  <a:cubicBezTo>
                    <a:pt x="25" y="37"/>
                    <a:pt x="44" y="14"/>
                    <a:pt x="73" y="14"/>
                  </a:cubicBezTo>
                  <a:cubicBezTo>
                    <a:pt x="93" y="14"/>
                    <a:pt x="109" y="25"/>
                    <a:pt x="118" y="46"/>
                  </a:cubicBezTo>
                  <a:lnTo>
                    <a:pt x="121" y="46"/>
                  </a:lnTo>
                  <a:lnTo>
                    <a:pt x="111" y="0"/>
                  </a:lnTo>
                  <a:cubicBezTo>
                    <a:pt x="107" y="3"/>
                    <a:pt x="103" y="4"/>
                    <a:pt x="99" y="4"/>
                  </a:cubicBezTo>
                  <a:cubicBezTo>
                    <a:pt x="91" y="4"/>
                    <a:pt x="80" y="1"/>
                    <a:pt x="67" y="1"/>
                  </a:cubicBezTo>
                  <a:cubicBezTo>
                    <a:pt x="25" y="1"/>
                    <a:pt x="0" y="28"/>
                    <a:pt x="0" y="75"/>
                  </a:cubicBezTo>
                  <a:cubicBezTo>
                    <a:pt x="0" y="129"/>
                    <a:pt x="30" y="165"/>
                    <a:pt x="82" y="165"/>
                  </a:cubicBezTo>
                  <a:cubicBezTo>
                    <a:pt x="91" y="165"/>
                    <a:pt x="95" y="163"/>
                    <a:pt x="104" y="163"/>
                  </a:cubicBezTo>
                  <a:cubicBezTo>
                    <a:pt x="106" y="163"/>
                    <a:pt x="110" y="163"/>
                    <a:pt x="114" y="164"/>
                  </a:cubicBezTo>
                  <a:lnTo>
                    <a:pt x="132" y="113"/>
                  </a:lnTo>
                  <a:lnTo>
                    <a:pt x="128" y="11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5" name="Freeform 27"/>
            <p:cNvSpPr>
              <a:spLocks/>
            </p:cNvSpPr>
            <p:nvPr/>
          </p:nvSpPr>
          <p:spPr bwMode="auto">
            <a:xfrm>
              <a:off x="3035" y="2486"/>
              <a:ext cx="460" cy="614"/>
            </a:xfrm>
            <a:custGeom>
              <a:avLst/>
              <a:gdLst>
                <a:gd name="T0" fmla="*/ 0 w 123"/>
                <a:gd name="T1" fmla="*/ 2147483647 h 164"/>
                <a:gd name="T2" fmla="*/ 2147483647 w 123"/>
                <a:gd name="T3" fmla="*/ 2147483647 h 164"/>
                <a:gd name="T4" fmla="*/ 2147483647 w 123"/>
                <a:gd name="T5" fmla="*/ 2147483647 h 164"/>
                <a:gd name="T6" fmla="*/ 2147483647 w 123"/>
                <a:gd name="T7" fmla="*/ 2147483647 h 164"/>
                <a:gd name="T8" fmla="*/ 2147483647 w 123"/>
                <a:gd name="T9" fmla="*/ 2147483647 h 164"/>
                <a:gd name="T10" fmla="*/ 2147483647 w 123"/>
                <a:gd name="T11" fmla="*/ 2147483647 h 164"/>
                <a:gd name="T12" fmla="*/ 2147483647 w 123"/>
                <a:gd name="T13" fmla="*/ 2147483647 h 164"/>
                <a:gd name="T14" fmla="*/ 2147483647 w 123"/>
                <a:gd name="T15" fmla="*/ 2147483647 h 164"/>
                <a:gd name="T16" fmla="*/ 2147483647 w 123"/>
                <a:gd name="T17" fmla="*/ 2147483647 h 164"/>
                <a:gd name="T18" fmla="*/ 2147483647 w 123"/>
                <a:gd name="T19" fmla="*/ 2147483647 h 164"/>
                <a:gd name="T20" fmla="*/ 2147483647 w 123"/>
                <a:gd name="T21" fmla="*/ 2147483647 h 164"/>
                <a:gd name="T22" fmla="*/ 2147483647 w 123"/>
                <a:gd name="T23" fmla="*/ 2147483647 h 164"/>
                <a:gd name="T24" fmla="*/ 2147483647 w 123"/>
                <a:gd name="T25" fmla="*/ 2147483647 h 164"/>
                <a:gd name="T26" fmla="*/ 2147483647 w 123"/>
                <a:gd name="T27" fmla="*/ 2147483647 h 164"/>
                <a:gd name="T28" fmla="*/ 2147483647 w 123"/>
                <a:gd name="T29" fmla="*/ 2147483647 h 164"/>
                <a:gd name="T30" fmla="*/ 2147483647 w 123"/>
                <a:gd name="T31" fmla="*/ 2147483647 h 164"/>
                <a:gd name="T32" fmla="*/ 2147483647 w 123"/>
                <a:gd name="T33" fmla="*/ 2147483647 h 164"/>
                <a:gd name="T34" fmla="*/ 2147483647 w 123"/>
                <a:gd name="T35" fmla="*/ 2147483647 h 164"/>
                <a:gd name="T36" fmla="*/ 2147483647 w 123"/>
                <a:gd name="T37" fmla="*/ 2147483647 h 164"/>
                <a:gd name="T38" fmla="*/ 2147483647 w 123"/>
                <a:gd name="T39" fmla="*/ 0 h 164"/>
                <a:gd name="T40" fmla="*/ 2147483647 w 123"/>
                <a:gd name="T41" fmla="*/ 2147483647 h 164"/>
                <a:gd name="T42" fmla="*/ 0 w 123"/>
                <a:gd name="T43" fmla="*/ 2147483647 h 164"/>
                <a:gd name="T44" fmla="*/ 0 w 123"/>
                <a:gd name="T45" fmla="*/ 2147483647 h 164"/>
                <a:gd name="T46" fmla="*/ 2147483647 w 123"/>
                <a:gd name="T47" fmla="*/ 2147483647 h 164"/>
                <a:gd name="T48" fmla="*/ 2147483647 w 123"/>
                <a:gd name="T49" fmla="*/ 2147483647 h 164"/>
                <a:gd name="T50" fmla="*/ 0 w 123"/>
                <a:gd name="T51" fmla="*/ 2147483647 h 164"/>
                <a:gd name="T52" fmla="*/ 0 w 123"/>
                <a:gd name="T53" fmla="*/ 2147483647 h 16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23"/>
                <a:gd name="T82" fmla="*/ 0 h 164"/>
                <a:gd name="T83" fmla="*/ 123 w 123"/>
                <a:gd name="T84" fmla="*/ 164 h 16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23" h="164">
                  <a:moveTo>
                    <a:pt x="0" y="161"/>
                  </a:moveTo>
                  <a:lnTo>
                    <a:pt x="92" y="161"/>
                  </a:lnTo>
                  <a:cubicBezTo>
                    <a:pt x="97" y="161"/>
                    <a:pt x="101" y="161"/>
                    <a:pt x="105" y="164"/>
                  </a:cubicBezTo>
                  <a:lnTo>
                    <a:pt x="123" y="103"/>
                  </a:lnTo>
                  <a:lnTo>
                    <a:pt x="120" y="103"/>
                  </a:lnTo>
                  <a:cubicBezTo>
                    <a:pt x="106" y="134"/>
                    <a:pt x="85" y="150"/>
                    <a:pt x="60" y="150"/>
                  </a:cubicBezTo>
                  <a:cubicBezTo>
                    <a:pt x="39" y="150"/>
                    <a:pt x="38" y="143"/>
                    <a:pt x="38" y="126"/>
                  </a:cubicBezTo>
                  <a:lnTo>
                    <a:pt x="38" y="60"/>
                  </a:lnTo>
                  <a:lnTo>
                    <a:pt x="50" y="60"/>
                  </a:lnTo>
                  <a:cubicBezTo>
                    <a:pt x="69" y="60"/>
                    <a:pt x="77" y="66"/>
                    <a:pt x="84" y="88"/>
                  </a:cubicBezTo>
                  <a:lnTo>
                    <a:pt x="87" y="88"/>
                  </a:lnTo>
                  <a:lnTo>
                    <a:pt x="79" y="33"/>
                  </a:lnTo>
                  <a:lnTo>
                    <a:pt x="76" y="33"/>
                  </a:lnTo>
                  <a:cubicBezTo>
                    <a:pt x="74" y="46"/>
                    <a:pt x="68" y="48"/>
                    <a:pt x="53" y="48"/>
                  </a:cubicBezTo>
                  <a:lnTo>
                    <a:pt x="38" y="48"/>
                  </a:lnTo>
                  <a:lnTo>
                    <a:pt x="38" y="34"/>
                  </a:lnTo>
                  <a:cubicBezTo>
                    <a:pt x="38" y="19"/>
                    <a:pt x="40" y="16"/>
                    <a:pt x="55" y="16"/>
                  </a:cubicBezTo>
                  <a:cubicBezTo>
                    <a:pt x="79" y="16"/>
                    <a:pt x="99" y="30"/>
                    <a:pt x="107" y="51"/>
                  </a:cubicBezTo>
                  <a:lnTo>
                    <a:pt x="110" y="51"/>
                  </a:lnTo>
                  <a:lnTo>
                    <a:pt x="99" y="0"/>
                  </a:lnTo>
                  <a:cubicBezTo>
                    <a:pt x="97" y="3"/>
                    <a:pt x="92" y="4"/>
                    <a:pt x="86" y="4"/>
                  </a:cubicBezTo>
                  <a:lnTo>
                    <a:pt x="0" y="4"/>
                  </a:lnTo>
                  <a:lnTo>
                    <a:pt x="0" y="8"/>
                  </a:lnTo>
                  <a:cubicBezTo>
                    <a:pt x="12" y="9"/>
                    <a:pt x="13" y="17"/>
                    <a:pt x="13" y="35"/>
                  </a:cubicBezTo>
                  <a:lnTo>
                    <a:pt x="13" y="131"/>
                  </a:lnTo>
                  <a:cubicBezTo>
                    <a:pt x="13" y="148"/>
                    <a:pt x="12" y="157"/>
                    <a:pt x="0" y="158"/>
                  </a:cubicBezTo>
                  <a:lnTo>
                    <a:pt x="0" y="1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6" name="Freeform 28"/>
            <p:cNvSpPr>
              <a:spLocks/>
            </p:cNvSpPr>
            <p:nvPr/>
          </p:nvSpPr>
          <p:spPr bwMode="auto">
            <a:xfrm>
              <a:off x="3521" y="2501"/>
              <a:ext cx="603" cy="588"/>
            </a:xfrm>
            <a:custGeom>
              <a:avLst/>
              <a:gdLst>
                <a:gd name="T0" fmla="*/ 2147483647 w 161"/>
                <a:gd name="T1" fmla="*/ 2147483647 h 157"/>
                <a:gd name="T2" fmla="*/ 2147483647 w 161"/>
                <a:gd name="T3" fmla="*/ 2147483647 h 157"/>
                <a:gd name="T4" fmla="*/ 2147483647 w 161"/>
                <a:gd name="T5" fmla="*/ 2147483647 h 157"/>
                <a:gd name="T6" fmla="*/ 2147483647 w 161"/>
                <a:gd name="T7" fmla="*/ 2147483647 h 157"/>
                <a:gd name="T8" fmla="*/ 2147483647 w 161"/>
                <a:gd name="T9" fmla="*/ 2147483647 h 157"/>
                <a:gd name="T10" fmla="*/ 2147483647 w 161"/>
                <a:gd name="T11" fmla="*/ 0 h 157"/>
                <a:gd name="T12" fmla="*/ 0 w 161"/>
                <a:gd name="T13" fmla="*/ 0 h 157"/>
                <a:gd name="T14" fmla="*/ 0 w 161"/>
                <a:gd name="T15" fmla="*/ 2147483647 h 157"/>
                <a:gd name="T16" fmla="*/ 2147483647 w 161"/>
                <a:gd name="T17" fmla="*/ 2147483647 h 157"/>
                <a:gd name="T18" fmla="*/ 2147483647 w 161"/>
                <a:gd name="T19" fmla="*/ 2147483647 h 157"/>
                <a:gd name="T20" fmla="*/ 0 w 161"/>
                <a:gd name="T21" fmla="*/ 2147483647 h 157"/>
                <a:gd name="T22" fmla="*/ 0 w 161"/>
                <a:gd name="T23" fmla="*/ 2147483647 h 157"/>
                <a:gd name="T24" fmla="*/ 2147483647 w 161"/>
                <a:gd name="T25" fmla="*/ 2147483647 h 157"/>
                <a:gd name="T26" fmla="*/ 2147483647 w 161"/>
                <a:gd name="T27" fmla="*/ 2147483647 h 157"/>
                <a:gd name="T28" fmla="*/ 2147483647 w 161"/>
                <a:gd name="T29" fmla="*/ 2147483647 h 157"/>
                <a:gd name="T30" fmla="*/ 2147483647 w 161"/>
                <a:gd name="T31" fmla="*/ 2147483647 h 157"/>
                <a:gd name="T32" fmla="*/ 2147483647 w 161"/>
                <a:gd name="T33" fmla="*/ 2147483647 h 157"/>
                <a:gd name="T34" fmla="*/ 2147483647 w 161"/>
                <a:gd name="T35" fmla="*/ 2147483647 h 157"/>
                <a:gd name="T36" fmla="*/ 2147483647 w 161"/>
                <a:gd name="T37" fmla="*/ 2147483647 h 157"/>
                <a:gd name="T38" fmla="*/ 2147483647 w 161"/>
                <a:gd name="T39" fmla="*/ 2147483647 h 157"/>
                <a:gd name="T40" fmla="*/ 2147483647 w 161"/>
                <a:gd name="T41" fmla="*/ 2147483647 h 157"/>
                <a:gd name="T42" fmla="*/ 2147483647 w 161"/>
                <a:gd name="T43" fmla="*/ 2147483647 h 157"/>
                <a:gd name="T44" fmla="*/ 2147483647 w 161"/>
                <a:gd name="T45" fmla="*/ 2147483647 h 157"/>
                <a:gd name="T46" fmla="*/ 2147483647 w 161"/>
                <a:gd name="T47" fmla="*/ 2147483647 h 157"/>
                <a:gd name="T48" fmla="*/ 2147483647 w 161"/>
                <a:gd name="T49" fmla="*/ 2147483647 h 157"/>
                <a:gd name="T50" fmla="*/ 2147483647 w 161"/>
                <a:gd name="T51" fmla="*/ 2147483647 h 157"/>
                <a:gd name="T52" fmla="*/ 2147483647 w 161"/>
                <a:gd name="T53" fmla="*/ 0 h 157"/>
                <a:gd name="T54" fmla="*/ 2147483647 w 161"/>
                <a:gd name="T55" fmla="*/ 0 h 157"/>
                <a:gd name="T56" fmla="*/ 2147483647 w 161"/>
                <a:gd name="T57" fmla="*/ 2147483647 h 157"/>
                <a:gd name="T58" fmla="*/ 2147483647 w 161"/>
                <a:gd name="T59" fmla="*/ 2147483647 h 157"/>
                <a:gd name="T60" fmla="*/ 2147483647 w 161"/>
                <a:gd name="T61" fmla="*/ 2147483647 h 15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61"/>
                <a:gd name="T94" fmla="*/ 0 h 157"/>
                <a:gd name="T95" fmla="*/ 161 w 161"/>
                <a:gd name="T96" fmla="*/ 157 h 157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61" h="157">
                  <a:moveTo>
                    <a:pt x="111" y="18"/>
                  </a:moveTo>
                  <a:lnTo>
                    <a:pt x="79" y="108"/>
                  </a:lnTo>
                  <a:lnTo>
                    <a:pt x="51" y="18"/>
                  </a:lnTo>
                  <a:cubicBezTo>
                    <a:pt x="50" y="14"/>
                    <a:pt x="49" y="12"/>
                    <a:pt x="49" y="10"/>
                  </a:cubicBezTo>
                  <a:cubicBezTo>
                    <a:pt x="49" y="7"/>
                    <a:pt x="50" y="5"/>
                    <a:pt x="53" y="4"/>
                  </a:cubicBezTo>
                  <a:lnTo>
                    <a:pt x="53" y="0"/>
                  </a:lnTo>
                  <a:lnTo>
                    <a:pt x="0" y="0"/>
                  </a:lnTo>
                  <a:lnTo>
                    <a:pt x="0" y="4"/>
                  </a:lnTo>
                  <a:cubicBezTo>
                    <a:pt x="13" y="5"/>
                    <a:pt x="14" y="13"/>
                    <a:pt x="14" y="31"/>
                  </a:cubicBezTo>
                  <a:lnTo>
                    <a:pt x="14" y="127"/>
                  </a:lnTo>
                  <a:cubicBezTo>
                    <a:pt x="14" y="144"/>
                    <a:pt x="13" y="153"/>
                    <a:pt x="0" y="154"/>
                  </a:cubicBezTo>
                  <a:lnTo>
                    <a:pt x="0" y="157"/>
                  </a:lnTo>
                  <a:lnTo>
                    <a:pt x="41" y="157"/>
                  </a:lnTo>
                  <a:lnTo>
                    <a:pt x="41" y="154"/>
                  </a:lnTo>
                  <a:cubicBezTo>
                    <a:pt x="29" y="153"/>
                    <a:pt x="28" y="144"/>
                    <a:pt x="28" y="127"/>
                  </a:cubicBezTo>
                  <a:lnTo>
                    <a:pt x="28" y="20"/>
                  </a:lnTo>
                  <a:lnTo>
                    <a:pt x="74" y="156"/>
                  </a:lnTo>
                  <a:lnTo>
                    <a:pt x="123" y="18"/>
                  </a:lnTo>
                  <a:lnTo>
                    <a:pt x="123" y="127"/>
                  </a:lnTo>
                  <a:cubicBezTo>
                    <a:pt x="123" y="144"/>
                    <a:pt x="122" y="153"/>
                    <a:pt x="110" y="154"/>
                  </a:cubicBezTo>
                  <a:lnTo>
                    <a:pt x="110" y="157"/>
                  </a:lnTo>
                  <a:lnTo>
                    <a:pt x="161" y="157"/>
                  </a:lnTo>
                  <a:lnTo>
                    <a:pt x="161" y="154"/>
                  </a:lnTo>
                  <a:cubicBezTo>
                    <a:pt x="149" y="153"/>
                    <a:pt x="148" y="144"/>
                    <a:pt x="148" y="127"/>
                  </a:cubicBezTo>
                  <a:lnTo>
                    <a:pt x="148" y="31"/>
                  </a:lnTo>
                  <a:cubicBezTo>
                    <a:pt x="148" y="13"/>
                    <a:pt x="149" y="5"/>
                    <a:pt x="161" y="4"/>
                  </a:cubicBezTo>
                  <a:lnTo>
                    <a:pt x="161" y="0"/>
                  </a:lnTo>
                  <a:lnTo>
                    <a:pt x="108" y="0"/>
                  </a:lnTo>
                  <a:lnTo>
                    <a:pt x="108" y="4"/>
                  </a:lnTo>
                  <a:cubicBezTo>
                    <a:pt x="111" y="5"/>
                    <a:pt x="113" y="7"/>
                    <a:pt x="113" y="10"/>
                  </a:cubicBezTo>
                  <a:cubicBezTo>
                    <a:pt x="113" y="11"/>
                    <a:pt x="112" y="14"/>
                    <a:pt x="111" y="1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7" name="Freeform 29"/>
            <p:cNvSpPr>
              <a:spLocks/>
            </p:cNvSpPr>
            <p:nvPr/>
          </p:nvSpPr>
          <p:spPr bwMode="auto">
            <a:xfrm>
              <a:off x="1469" y="1215"/>
              <a:ext cx="2871" cy="942"/>
            </a:xfrm>
            <a:custGeom>
              <a:avLst/>
              <a:gdLst>
                <a:gd name="T0" fmla="*/ 0 w 768"/>
                <a:gd name="T1" fmla="*/ 2147483647 h 252"/>
                <a:gd name="T2" fmla="*/ 2147483647 w 768"/>
                <a:gd name="T3" fmla="*/ 0 h 252"/>
                <a:gd name="T4" fmla="*/ 2147483647 w 768"/>
                <a:gd name="T5" fmla="*/ 2147483647 h 252"/>
                <a:gd name="T6" fmla="*/ 2147483647 w 768"/>
                <a:gd name="T7" fmla="*/ 2147483647 h 252"/>
                <a:gd name="T8" fmla="*/ 0 w 768"/>
                <a:gd name="T9" fmla="*/ 2147483647 h 2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68"/>
                <a:gd name="T16" fmla="*/ 0 h 252"/>
                <a:gd name="T17" fmla="*/ 768 w 768"/>
                <a:gd name="T18" fmla="*/ 252 h 2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68" h="252">
                  <a:moveTo>
                    <a:pt x="0" y="124"/>
                  </a:moveTo>
                  <a:lnTo>
                    <a:pt x="381" y="0"/>
                  </a:lnTo>
                  <a:lnTo>
                    <a:pt x="768" y="124"/>
                  </a:lnTo>
                  <a:lnTo>
                    <a:pt x="386" y="252"/>
                  </a:lnTo>
                  <a:lnTo>
                    <a:pt x="0" y="1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8" name="Freeform 30"/>
            <p:cNvSpPr>
              <a:spLocks/>
            </p:cNvSpPr>
            <p:nvPr/>
          </p:nvSpPr>
          <p:spPr bwMode="auto">
            <a:xfrm>
              <a:off x="2003" y="1993"/>
              <a:ext cx="1799" cy="419"/>
            </a:xfrm>
            <a:custGeom>
              <a:avLst/>
              <a:gdLst>
                <a:gd name="T0" fmla="*/ 0 w 481"/>
                <a:gd name="T1" fmla="*/ 2147483647 h 112"/>
                <a:gd name="T2" fmla="*/ 0 w 481"/>
                <a:gd name="T3" fmla="*/ 0 h 112"/>
                <a:gd name="T4" fmla="*/ 2147483647 w 481"/>
                <a:gd name="T5" fmla="*/ 2147483647 h 112"/>
                <a:gd name="T6" fmla="*/ 2147483647 w 481"/>
                <a:gd name="T7" fmla="*/ 0 h 112"/>
                <a:gd name="T8" fmla="*/ 2147483647 w 481"/>
                <a:gd name="T9" fmla="*/ 2147483647 h 112"/>
                <a:gd name="T10" fmla="*/ 0 w 481"/>
                <a:gd name="T11" fmla="*/ 2147483647 h 1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81"/>
                <a:gd name="T19" fmla="*/ 0 h 112"/>
                <a:gd name="T20" fmla="*/ 481 w 481"/>
                <a:gd name="T21" fmla="*/ 112 h 11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81" h="112">
                  <a:moveTo>
                    <a:pt x="0" y="112"/>
                  </a:moveTo>
                  <a:lnTo>
                    <a:pt x="0" y="0"/>
                  </a:lnTo>
                  <a:lnTo>
                    <a:pt x="241" y="82"/>
                  </a:lnTo>
                  <a:lnTo>
                    <a:pt x="481" y="0"/>
                  </a:lnTo>
                  <a:lnTo>
                    <a:pt x="481" y="112"/>
                  </a:lnTo>
                  <a:lnTo>
                    <a:pt x="0" y="1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</p:grp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0114" y="1687285"/>
            <a:ext cx="4093030" cy="4572001"/>
          </a:xfrm>
          <a:noFill/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ru-RU" sz="3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СЭО – это облачный сервис.</a:t>
            </a:r>
            <a:r>
              <a:rPr lang="ru-RU" sz="3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основе СЭО </a:t>
            </a:r>
            <a:r>
              <a:rPr lang="ru-RU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лежит – </a:t>
            </a: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программная оболочка, в которую </a:t>
            </a:r>
            <a:r>
              <a:rPr lang="ru-RU" sz="3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встраивается</a:t>
            </a:r>
            <a:r>
              <a:rPr lang="ru-RU" sz="3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учебный </a:t>
            </a:r>
            <a:r>
              <a:rPr lang="ru-RU" sz="3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контент:</a:t>
            </a:r>
            <a:endParaRPr lang="ru-RU" sz="3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3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ЭУМК</a:t>
            </a: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(</a:t>
            </a:r>
            <a:r>
              <a:rPr lang="ru-RU" sz="38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электронные учебно-методические комплексы</a:t>
            </a:r>
            <a:r>
              <a:rPr lang="ru-RU" sz="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включающие в себя электронный учебник, практические работы, интерактивные схемы, контрольно-оценочные средства </a:t>
            </a:r>
          </a:p>
          <a:p>
            <a:pPr marL="0" indent="0">
              <a:buNone/>
            </a:pP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 </a:t>
            </a:r>
            <a:r>
              <a:rPr lang="en-US" sz="3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I-GVS</a:t>
            </a:r>
            <a:r>
              <a:rPr lang="ru-RU" sz="3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3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составе каждого продукта </a:t>
            </a:r>
            <a:r>
              <a:rPr lang="en-US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I-GVS</a:t>
            </a:r>
            <a:r>
              <a:rPr lang="ru-RU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300 учебных часов разделенные на главы и </a:t>
            </a:r>
            <a:r>
              <a:rPr lang="ru-RU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темы.</a:t>
            </a:r>
            <a:endParaRPr lang="ru-RU" sz="3800" b="1" u="sng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приобретаемых лицензий от </a:t>
            </a:r>
            <a:r>
              <a:rPr lang="ru-RU" sz="3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одновременных доступов до неограниченного количества, сроком </a:t>
            </a: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3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 года или 5 лет. </a:t>
            </a: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Доставка контента – через Интернет.</a:t>
            </a:r>
          </a:p>
          <a:p>
            <a:pPr marL="0" indent="0">
              <a:buNone/>
            </a:pPr>
            <a:endParaRPr lang="ru-RU" sz="6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82137374"/>
              </p:ext>
            </p:extLst>
          </p:nvPr>
        </p:nvGraphicFramePr>
        <p:xfrm>
          <a:off x="4395355" y="1080655"/>
          <a:ext cx="4592781" cy="56734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510014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5428" y="228088"/>
            <a:ext cx="8240486" cy="979791"/>
          </a:xfr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Преимущества облачного </a:t>
            </a:r>
            <a:b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сервиса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СЭО 3.0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2508" y="1153390"/>
            <a:ext cx="8121232" cy="5290953"/>
          </a:xfrm>
        </p:spPr>
        <p:txBody>
          <a:bodyPr>
            <a:normAutofit fontScale="77500" lnSpcReduction="20000"/>
          </a:bodyPr>
          <a:lstStyle/>
          <a:p>
            <a:pPr marL="0" lvl="0" indent="0">
              <a:buNone/>
            </a:pP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0" indent="-457200" algn="just">
              <a:buFont typeface="+mj-lt"/>
              <a:buAutoNum type="arabicPeriod"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Экономия на покупке программного обеспечения и контента - все необходимое уже есть в сервисе. 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Пользователь платит только за предоставленные электронные одновременные доступы к ЭУМК и </a:t>
            </a:r>
            <a:r>
              <a:rPr 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GVS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457200" lvl="0" indent="-457200" algn="just">
              <a:buFont typeface="+mj-lt"/>
              <a:buAutoNum type="arabicPeriod"/>
            </a:pP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требуются большие вычислительные мощности ПК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вся пользовательская информация хранится на интернет-сервере. ПК пользователя  задействовано лишь на время работы с курсом.</a:t>
            </a:r>
          </a:p>
          <a:p>
            <a:pPr marL="514350" lvl="0" indent="-514350" algn="just">
              <a:buFont typeface="+mj-lt"/>
              <a:buAutoNum type="arabicPeriod"/>
            </a:pP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Доступность –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облачный сервис доступен в том количестве электронных одновременных доступов на ЭУМК и 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GVS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которые Вы приобрели,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из любой точки, где есть Интернет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 любого компьютера. </a:t>
            </a:r>
          </a:p>
          <a:p>
            <a:pPr marL="457200" lvl="0" indent="-457200" algn="just">
              <a:buFont typeface="+mj-lt"/>
              <a:buAutoNum type="arabicPeriod"/>
            </a:pP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Экономия времени на логистике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после отправки заявки Менеджеру, Вы получаете счет на оплату. После подписания договора, мы подключаем Ваше Учебное заведение к СЭО 3.0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 Вам становятся доступны все приобретенные ЭУМК и 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GVS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2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0" indent="-457200" algn="just">
              <a:buFont typeface="+mj-lt"/>
              <a:buAutoNum type="arabicPeriod"/>
            </a:pP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 приобретаете </a:t>
            </a:r>
            <a:r>
              <a:rPr lang="ru-RU" sz="26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доступ к современному и международному контенту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 инновационной оболочке, которая позволяет повысить интерес Студента к изучению того или иного материала/курса.</a:t>
            </a:r>
            <a:endParaRPr lang="ru-RU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Group 31"/>
          <p:cNvGrpSpPr>
            <a:grpSpLocks/>
          </p:cNvGrpSpPr>
          <p:nvPr/>
        </p:nvGrpSpPr>
        <p:grpSpPr bwMode="auto">
          <a:xfrm>
            <a:off x="7223023" y="364000"/>
            <a:ext cx="1333673" cy="677498"/>
            <a:chOff x="964" y="1215"/>
            <a:chExt cx="3829" cy="1889"/>
          </a:xfrm>
          <a:solidFill>
            <a:srgbClr val="0070C0"/>
          </a:solidFill>
        </p:grpSpPr>
        <p:sp>
          <p:nvSpPr>
            <p:cNvPr id="5" name="Freeform 20"/>
            <p:cNvSpPr>
              <a:spLocks noEditPoints="1"/>
            </p:cNvSpPr>
            <p:nvPr/>
          </p:nvSpPr>
          <p:spPr bwMode="auto">
            <a:xfrm>
              <a:off x="4254" y="2501"/>
              <a:ext cx="539" cy="588"/>
            </a:xfrm>
            <a:custGeom>
              <a:avLst/>
              <a:gdLst>
                <a:gd name="T0" fmla="*/ 2147483647 w 144"/>
                <a:gd name="T1" fmla="*/ 2147483647 h 157"/>
                <a:gd name="T2" fmla="*/ 2147483647 w 144"/>
                <a:gd name="T3" fmla="*/ 2147483647 h 157"/>
                <a:gd name="T4" fmla="*/ 2147483647 w 144"/>
                <a:gd name="T5" fmla="*/ 2147483647 h 157"/>
                <a:gd name="T6" fmla="*/ 2147483647 w 144"/>
                <a:gd name="T7" fmla="*/ 2147483647 h 157"/>
                <a:gd name="T8" fmla="*/ 2147483647 w 144"/>
                <a:gd name="T9" fmla="*/ 2147483647 h 157"/>
                <a:gd name="T10" fmla="*/ 2147483647 w 144"/>
                <a:gd name="T11" fmla="*/ 2147483647 h 157"/>
                <a:gd name="T12" fmla="*/ 2147483647 w 144"/>
                <a:gd name="T13" fmla="*/ 2147483647 h 157"/>
                <a:gd name="T14" fmla="*/ 2147483647 w 144"/>
                <a:gd name="T15" fmla="*/ 2147483647 h 157"/>
                <a:gd name="T16" fmla="*/ 2147483647 w 144"/>
                <a:gd name="T17" fmla="*/ 2147483647 h 157"/>
                <a:gd name="T18" fmla="*/ 2147483647 w 144"/>
                <a:gd name="T19" fmla="*/ 2147483647 h 157"/>
                <a:gd name="T20" fmla="*/ 2147483647 w 144"/>
                <a:gd name="T21" fmla="*/ 2147483647 h 157"/>
                <a:gd name="T22" fmla="*/ 2147483647 w 144"/>
                <a:gd name="T23" fmla="*/ 2147483647 h 157"/>
                <a:gd name="T24" fmla="*/ 2147483647 w 144"/>
                <a:gd name="T25" fmla="*/ 2147483647 h 157"/>
                <a:gd name="T26" fmla="*/ 2147483647 w 144"/>
                <a:gd name="T27" fmla="*/ 0 h 157"/>
                <a:gd name="T28" fmla="*/ 2147483647 w 144"/>
                <a:gd name="T29" fmla="*/ 0 h 157"/>
                <a:gd name="T30" fmla="*/ 2147483647 w 144"/>
                <a:gd name="T31" fmla="*/ 2147483647 h 157"/>
                <a:gd name="T32" fmla="*/ 2147483647 w 144"/>
                <a:gd name="T33" fmla="*/ 2147483647 h 157"/>
                <a:gd name="T34" fmla="*/ 2147483647 w 144"/>
                <a:gd name="T35" fmla="*/ 2147483647 h 157"/>
                <a:gd name="T36" fmla="*/ 2147483647 w 144"/>
                <a:gd name="T37" fmla="*/ 2147483647 h 157"/>
                <a:gd name="T38" fmla="*/ 0 w 144"/>
                <a:gd name="T39" fmla="*/ 2147483647 h 157"/>
                <a:gd name="T40" fmla="*/ 0 w 144"/>
                <a:gd name="T41" fmla="*/ 2147483647 h 157"/>
                <a:gd name="T42" fmla="*/ 2147483647 w 144"/>
                <a:gd name="T43" fmla="*/ 2147483647 h 157"/>
                <a:gd name="T44" fmla="*/ 2147483647 w 144"/>
                <a:gd name="T45" fmla="*/ 2147483647 h 157"/>
                <a:gd name="T46" fmla="*/ 2147483647 w 144"/>
                <a:gd name="T47" fmla="*/ 2147483647 h 157"/>
                <a:gd name="T48" fmla="*/ 2147483647 w 144"/>
                <a:gd name="T49" fmla="*/ 2147483647 h 157"/>
                <a:gd name="T50" fmla="*/ 2147483647 w 144"/>
                <a:gd name="T51" fmla="*/ 2147483647 h 157"/>
                <a:gd name="T52" fmla="*/ 2147483647 w 144"/>
                <a:gd name="T53" fmla="*/ 2147483647 h 157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44"/>
                <a:gd name="T82" fmla="*/ 0 h 157"/>
                <a:gd name="T83" fmla="*/ 144 w 144"/>
                <a:gd name="T84" fmla="*/ 157 h 157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44" h="157">
                  <a:moveTo>
                    <a:pt x="42" y="154"/>
                  </a:moveTo>
                  <a:cubicBezTo>
                    <a:pt x="35" y="153"/>
                    <a:pt x="32" y="149"/>
                    <a:pt x="32" y="142"/>
                  </a:cubicBezTo>
                  <a:cubicBezTo>
                    <a:pt x="32" y="138"/>
                    <a:pt x="33" y="133"/>
                    <a:pt x="35" y="126"/>
                  </a:cubicBezTo>
                  <a:lnTo>
                    <a:pt x="47" y="87"/>
                  </a:lnTo>
                  <a:cubicBezTo>
                    <a:pt x="83" y="92"/>
                    <a:pt x="104" y="114"/>
                    <a:pt x="104" y="139"/>
                  </a:cubicBezTo>
                  <a:cubicBezTo>
                    <a:pt x="104" y="147"/>
                    <a:pt x="102" y="151"/>
                    <a:pt x="95" y="154"/>
                  </a:cubicBezTo>
                  <a:lnTo>
                    <a:pt x="95" y="157"/>
                  </a:lnTo>
                  <a:lnTo>
                    <a:pt x="144" y="157"/>
                  </a:lnTo>
                  <a:lnTo>
                    <a:pt x="144" y="154"/>
                  </a:lnTo>
                  <a:cubicBezTo>
                    <a:pt x="134" y="153"/>
                    <a:pt x="132" y="145"/>
                    <a:pt x="127" y="130"/>
                  </a:cubicBezTo>
                  <a:lnTo>
                    <a:pt x="93" y="18"/>
                  </a:lnTo>
                  <a:cubicBezTo>
                    <a:pt x="92" y="16"/>
                    <a:pt x="91" y="14"/>
                    <a:pt x="91" y="12"/>
                  </a:cubicBezTo>
                  <a:cubicBezTo>
                    <a:pt x="91" y="8"/>
                    <a:pt x="93" y="6"/>
                    <a:pt x="97" y="4"/>
                  </a:cubicBezTo>
                  <a:lnTo>
                    <a:pt x="97" y="0"/>
                  </a:lnTo>
                  <a:lnTo>
                    <a:pt x="52" y="0"/>
                  </a:lnTo>
                  <a:lnTo>
                    <a:pt x="52" y="4"/>
                  </a:lnTo>
                  <a:cubicBezTo>
                    <a:pt x="56" y="6"/>
                    <a:pt x="58" y="8"/>
                    <a:pt x="58" y="12"/>
                  </a:cubicBezTo>
                  <a:cubicBezTo>
                    <a:pt x="58" y="14"/>
                    <a:pt x="57" y="16"/>
                    <a:pt x="56" y="18"/>
                  </a:cubicBezTo>
                  <a:lnTo>
                    <a:pt x="21" y="124"/>
                  </a:lnTo>
                  <a:cubicBezTo>
                    <a:pt x="16" y="140"/>
                    <a:pt x="13" y="151"/>
                    <a:pt x="0" y="154"/>
                  </a:cubicBezTo>
                  <a:lnTo>
                    <a:pt x="0" y="157"/>
                  </a:lnTo>
                  <a:lnTo>
                    <a:pt x="42" y="157"/>
                  </a:lnTo>
                  <a:lnTo>
                    <a:pt x="42" y="154"/>
                  </a:lnTo>
                  <a:close/>
                  <a:moveTo>
                    <a:pt x="51" y="75"/>
                  </a:moveTo>
                  <a:lnTo>
                    <a:pt x="69" y="20"/>
                  </a:lnTo>
                  <a:lnTo>
                    <a:pt x="90" y="91"/>
                  </a:lnTo>
                  <a:cubicBezTo>
                    <a:pt x="79" y="80"/>
                    <a:pt x="67" y="77"/>
                    <a:pt x="51" y="7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6" name="Freeform 21"/>
            <p:cNvSpPr>
              <a:spLocks noEditPoints="1"/>
            </p:cNvSpPr>
            <p:nvPr/>
          </p:nvSpPr>
          <p:spPr bwMode="auto">
            <a:xfrm>
              <a:off x="2474" y="2501"/>
              <a:ext cx="531" cy="588"/>
            </a:xfrm>
            <a:custGeom>
              <a:avLst/>
              <a:gdLst>
                <a:gd name="T0" fmla="*/ 0 w 142"/>
                <a:gd name="T1" fmla="*/ 2147483647 h 157"/>
                <a:gd name="T2" fmla="*/ 2147483647 w 142"/>
                <a:gd name="T3" fmla="*/ 2147483647 h 157"/>
                <a:gd name="T4" fmla="*/ 2147483647 w 142"/>
                <a:gd name="T5" fmla="*/ 2147483647 h 157"/>
                <a:gd name="T6" fmla="*/ 2147483647 w 142"/>
                <a:gd name="T7" fmla="*/ 2147483647 h 157"/>
                <a:gd name="T8" fmla="*/ 2147483647 w 142"/>
                <a:gd name="T9" fmla="*/ 2147483647 h 157"/>
                <a:gd name="T10" fmla="*/ 2147483647 w 142"/>
                <a:gd name="T11" fmla="*/ 0 h 157"/>
                <a:gd name="T12" fmla="*/ 0 w 142"/>
                <a:gd name="T13" fmla="*/ 0 h 157"/>
                <a:gd name="T14" fmla="*/ 0 w 142"/>
                <a:gd name="T15" fmla="*/ 2147483647 h 157"/>
                <a:gd name="T16" fmla="*/ 2147483647 w 142"/>
                <a:gd name="T17" fmla="*/ 2147483647 h 157"/>
                <a:gd name="T18" fmla="*/ 2147483647 w 142"/>
                <a:gd name="T19" fmla="*/ 2147483647 h 157"/>
                <a:gd name="T20" fmla="*/ 0 w 142"/>
                <a:gd name="T21" fmla="*/ 2147483647 h 157"/>
                <a:gd name="T22" fmla="*/ 0 w 142"/>
                <a:gd name="T23" fmla="*/ 2147483647 h 157"/>
                <a:gd name="T24" fmla="*/ 2147483647 w 142"/>
                <a:gd name="T25" fmla="*/ 2147483647 h 157"/>
                <a:gd name="T26" fmla="*/ 2147483647 w 142"/>
                <a:gd name="T27" fmla="*/ 2147483647 h 157"/>
                <a:gd name="T28" fmla="*/ 2147483647 w 142"/>
                <a:gd name="T29" fmla="*/ 2147483647 h 157"/>
                <a:gd name="T30" fmla="*/ 2147483647 w 142"/>
                <a:gd name="T31" fmla="*/ 2147483647 h 157"/>
                <a:gd name="T32" fmla="*/ 2147483647 w 142"/>
                <a:gd name="T33" fmla="*/ 2147483647 h 157"/>
                <a:gd name="T34" fmla="*/ 2147483647 w 142"/>
                <a:gd name="T35" fmla="*/ 2147483647 h 1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42"/>
                <a:gd name="T55" fmla="*/ 0 h 157"/>
                <a:gd name="T56" fmla="*/ 142 w 142"/>
                <a:gd name="T57" fmla="*/ 157 h 1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42" h="157">
                  <a:moveTo>
                    <a:pt x="0" y="157"/>
                  </a:moveTo>
                  <a:lnTo>
                    <a:pt x="68" y="157"/>
                  </a:lnTo>
                  <a:cubicBezTo>
                    <a:pt x="91" y="157"/>
                    <a:pt x="107" y="154"/>
                    <a:pt x="121" y="140"/>
                  </a:cubicBezTo>
                  <a:cubicBezTo>
                    <a:pt x="134" y="127"/>
                    <a:pt x="142" y="109"/>
                    <a:pt x="142" y="89"/>
                  </a:cubicBezTo>
                  <a:cubicBezTo>
                    <a:pt x="142" y="59"/>
                    <a:pt x="129" y="33"/>
                    <a:pt x="108" y="17"/>
                  </a:cubicBezTo>
                  <a:cubicBezTo>
                    <a:pt x="94" y="6"/>
                    <a:pt x="76" y="0"/>
                    <a:pt x="55" y="0"/>
                  </a:cubicBezTo>
                  <a:lnTo>
                    <a:pt x="0" y="0"/>
                  </a:lnTo>
                  <a:lnTo>
                    <a:pt x="0" y="4"/>
                  </a:lnTo>
                  <a:cubicBezTo>
                    <a:pt x="12" y="5"/>
                    <a:pt x="13" y="12"/>
                    <a:pt x="13" y="30"/>
                  </a:cubicBezTo>
                  <a:lnTo>
                    <a:pt x="13" y="128"/>
                  </a:lnTo>
                  <a:cubicBezTo>
                    <a:pt x="13" y="145"/>
                    <a:pt x="12" y="153"/>
                    <a:pt x="0" y="154"/>
                  </a:cubicBezTo>
                  <a:lnTo>
                    <a:pt x="0" y="157"/>
                  </a:lnTo>
                  <a:close/>
                  <a:moveTo>
                    <a:pt x="38" y="124"/>
                  </a:moveTo>
                  <a:lnTo>
                    <a:pt x="38" y="34"/>
                  </a:lnTo>
                  <a:cubicBezTo>
                    <a:pt x="38" y="18"/>
                    <a:pt x="40" y="12"/>
                    <a:pt x="56" y="12"/>
                  </a:cubicBezTo>
                  <a:cubicBezTo>
                    <a:pt x="87" y="12"/>
                    <a:pt x="115" y="45"/>
                    <a:pt x="115" y="86"/>
                  </a:cubicBezTo>
                  <a:cubicBezTo>
                    <a:pt x="115" y="122"/>
                    <a:pt x="95" y="146"/>
                    <a:pt x="60" y="146"/>
                  </a:cubicBezTo>
                  <a:cubicBezTo>
                    <a:pt x="38" y="146"/>
                    <a:pt x="38" y="143"/>
                    <a:pt x="38" y="12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7" name="Freeform 22"/>
            <p:cNvSpPr>
              <a:spLocks noEditPoints="1"/>
            </p:cNvSpPr>
            <p:nvPr/>
          </p:nvSpPr>
          <p:spPr bwMode="auto">
            <a:xfrm>
              <a:off x="1917" y="2501"/>
              <a:ext cx="539" cy="588"/>
            </a:xfrm>
            <a:custGeom>
              <a:avLst/>
              <a:gdLst>
                <a:gd name="T0" fmla="*/ 2147483647 w 144"/>
                <a:gd name="T1" fmla="*/ 2147483647 h 157"/>
                <a:gd name="T2" fmla="*/ 2147483647 w 144"/>
                <a:gd name="T3" fmla="*/ 2147483647 h 157"/>
                <a:gd name="T4" fmla="*/ 2147483647 w 144"/>
                <a:gd name="T5" fmla="*/ 2147483647 h 157"/>
                <a:gd name="T6" fmla="*/ 2147483647 w 144"/>
                <a:gd name="T7" fmla="*/ 2147483647 h 157"/>
                <a:gd name="T8" fmla="*/ 2147483647 w 144"/>
                <a:gd name="T9" fmla="*/ 2147483647 h 157"/>
                <a:gd name="T10" fmla="*/ 2147483647 w 144"/>
                <a:gd name="T11" fmla="*/ 2147483647 h 157"/>
                <a:gd name="T12" fmla="*/ 2147483647 w 144"/>
                <a:gd name="T13" fmla="*/ 2147483647 h 157"/>
                <a:gd name="T14" fmla="*/ 2147483647 w 144"/>
                <a:gd name="T15" fmla="*/ 2147483647 h 157"/>
                <a:gd name="T16" fmla="*/ 2147483647 w 144"/>
                <a:gd name="T17" fmla="*/ 2147483647 h 157"/>
                <a:gd name="T18" fmla="*/ 2147483647 w 144"/>
                <a:gd name="T19" fmla="*/ 2147483647 h 157"/>
                <a:gd name="T20" fmla="*/ 2147483647 w 144"/>
                <a:gd name="T21" fmla="*/ 2147483647 h 157"/>
                <a:gd name="T22" fmla="*/ 2147483647 w 144"/>
                <a:gd name="T23" fmla="*/ 2147483647 h 157"/>
                <a:gd name="T24" fmla="*/ 2147483647 w 144"/>
                <a:gd name="T25" fmla="*/ 2147483647 h 157"/>
                <a:gd name="T26" fmla="*/ 2147483647 w 144"/>
                <a:gd name="T27" fmla="*/ 0 h 157"/>
                <a:gd name="T28" fmla="*/ 2147483647 w 144"/>
                <a:gd name="T29" fmla="*/ 0 h 157"/>
                <a:gd name="T30" fmla="*/ 2147483647 w 144"/>
                <a:gd name="T31" fmla="*/ 2147483647 h 157"/>
                <a:gd name="T32" fmla="*/ 2147483647 w 144"/>
                <a:gd name="T33" fmla="*/ 2147483647 h 157"/>
                <a:gd name="T34" fmla="*/ 2147483647 w 144"/>
                <a:gd name="T35" fmla="*/ 2147483647 h 157"/>
                <a:gd name="T36" fmla="*/ 2147483647 w 144"/>
                <a:gd name="T37" fmla="*/ 2147483647 h 157"/>
                <a:gd name="T38" fmla="*/ 0 w 144"/>
                <a:gd name="T39" fmla="*/ 2147483647 h 157"/>
                <a:gd name="T40" fmla="*/ 0 w 144"/>
                <a:gd name="T41" fmla="*/ 2147483647 h 157"/>
                <a:gd name="T42" fmla="*/ 2147483647 w 144"/>
                <a:gd name="T43" fmla="*/ 2147483647 h 157"/>
                <a:gd name="T44" fmla="*/ 2147483647 w 144"/>
                <a:gd name="T45" fmla="*/ 2147483647 h 157"/>
                <a:gd name="T46" fmla="*/ 2147483647 w 144"/>
                <a:gd name="T47" fmla="*/ 2147483647 h 157"/>
                <a:gd name="T48" fmla="*/ 2147483647 w 144"/>
                <a:gd name="T49" fmla="*/ 2147483647 h 157"/>
                <a:gd name="T50" fmla="*/ 2147483647 w 144"/>
                <a:gd name="T51" fmla="*/ 2147483647 h 157"/>
                <a:gd name="T52" fmla="*/ 2147483647 w 144"/>
                <a:gd name="T53" fmla="*/ 2147483647 h 157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44"/>
                <a:gd name="T82" fmla="*/ 0 h 157"/>
                <a:gd name="T83" fmla="*/ 144 w 144"/>
                <a:gd name="T84" fmla="*/ 157 h 157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44" h="157">
                  <a:moveTo>
                    <a:pt x="43" y="154"/>
                  </a:moveTo>
                  <a:cubicBezTo>
                    <a:pt x="35" y="153"/>
                    <a:pt x="32" y="149"/>
                    <a:pt x="32" y="142"/>
                  </a:cubicBezTo>
                  <a:cubicBezTo>
                    <a:pt x="32" y="138"/>
                    <a:pt x="33" y="133"/>
                    <a:pt x="35" y="126"/>
                  </a:cubicBezTo>
                  <a:lnTo>
                    <a:pt x="48" y="87"/>
                  </a:lnTo>
                  <a:cubicBezTo>
                    <a:pt x="84" y="92"/>
                    <a:pt x="105" y="114"/>
                    <a:pt x="105" y="139"/>
                  </a:cubicBezTo>
                  <a:cubicBezTo>
                    <a:pt x="105" y="147"/>
                    <a:pt x="102" y="151"/>
                    <a:pt x="96" y="154"/>
                  </a:cubicBezTo>
                  <a:lnTo>
                    <a:pt x="96" y="157"/>
                  </a:lnTo>
                  <a:lnTo>
                    <a:pt x="144" y="157"/>
                  </a:lnTo>
                  <a:lnTo>
                    <a:pt x="144" y="154"/>
                  </a:lnTo>
                  <a:cubicBezTo>
                    <a:pt x="135" y="153"/>
                    <a:pt x="132" y="145"/>
                    <a:pt x="128" y="130"/>
                  </a:cubicBezTo>
                  <a:lnTo>
                    <a:pt x="93" y="18"/>
                  </a:lnTo>
                  <a:cubicBezTo>
                    <a:pt x="92" y="16"/>
                    <a:pt x="92" y="14"/>
                    <a:pt x="92" y="12"/>
                  </a:cubicBezTo>
                  <a:cubicBezTo>
                    <a:pt x="92" y="8"/>
                    <a:pt x="93" y="6"/>
                    <a:pt x="97" y="4"/>
                  </a:cubicBezTo>
                  <a:lnTo>
                    <a:pt x="97" y="0"/>
                  </a:lnTo>
                  <a:lnTo>
                    <a:pt x="52" y="0"/>
                  </a:lnTo>
                  <a:lnTo>
                    <a:pt x="52" y="4"/>
                  </a:lnTo>
                  <a:cubicBezTo>
                    <a:pt x="56" y="6"/>
                    <a:pt x="58" y="8"/>
                    <a:pt x="58" y="12"/>
                  </a:cubicBezTo>
                  <a:cubicBezTo>
                    <a:pt x="58" y="14"/>
                    <a:pt x="58" y="16"/>
                    <a:pt x="57" y="18"/>
                  </a:cubicBezTo>
                  <a:lnTo>
                    <a:pt x="22" y="124"/>
                  </a:lnTo>
                  <a:cubicBezTo>
                    <a:pt x="17" y="140"/>
                    <a:pt x="13" y="151"/>
                    <a:pt x="0" y="154"/>
                  </a:cubicBezTo>
                  <a:lnTo>
                    <a:pt x="0" y="157"/>
                  </a:lnTo>
                  <a:lnTo>
                    <a:pt x="43" y="157"/>
                  </a:lnTo>
                  <a:lnTo>
                    <a:pt x="43" y="154"/>
                  </a:lnTo>
                  <a:close/>
                  <a:moveTo>
                    <a:pt x="51" y="75"/>
                  </a:moveTo>
                  <a:lnTo>
                    <a:pt x="69" y="20"/>
                  </a:lnTo>
                  <a:lnTo>
                    <a:pt x="91" y="91"/>
                  </a:lnTo>
                  <a:cubicBezTo>
                    <a:pt x="80" y="80"/>
                    <a:pt x="67" y="77"/>
                    <a:pt x="51" y="7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8" name="Freeform 23"/>
            <p:cNvSpPr>
              <a:spLocks noEditPoints="1"/>
            </p:cNvSpPr>
            <p:nvPr/>
          </p:nvSpPr>
          <p:spPr bwMode="auto">
            <a:xfrm>
              <a:off x="964" y="2501"/>
              <a:ext cx="538" cy="588"/>
            </a:xfrm>
            <a:custGeom>
              <a:avLst/>
              <a:gdLst>
                <a:gd name="T0" fmla="*/ 2147483647 w 144"/>
                <a:gd name="T1" fmla="*/ 2147483647 h 157"/>
                <a:gd name="T2" fmla="*/ 2147483647 w 144"/>
                <a:gd name="T3" fmla="*/ 2147483647 h 157"/>
                <a:gd name="T4" fmla="*/ 2147483647 w 144"/>
                <a:gd name="T5" fmla="*/ 2147483647 h 157"/>
                <a:gd name="T6" fmla="*/ 2147483647 w 144"/>
                <a:gd name="T7" fmla="*/ 2147483647 h 157"/>
                <a:gd name="T8" fmla="*/ 2147483647 w 144"/>
                <a:gd name="T9" fmla="*/ 2147483647 h 157"/>
                <a:gd name="T10" fmla="*/ 2147483647 w 144"/>
                <a:gd name="T11" fmla="*/ 2147483647 h 157"/>
                <a:gd name="T12" fmla="*/ 2147483647 w 144"/>
                <a:gd name="T13" fmla="*/ 2147483647 h 157"/>
                <a:gd name="T14" fmla="*/ 2147483647 w 144"/>
                <a:gd name="T15" fmla="*/ 2147483647 h 157"/>
                <a:gd name="T16" fmla="*/ 2147483647 w 144"/>
                <a:gd name="T17" fmla="*/ 2147483647 h 157"/>
                <a:gd name="T18" fmla="*/ 2147483647 w 144"/>
                <a:gd name="T19" fmla="*/ 2147483647 h 157"/>
                <a:gd name="T20" fmla="*/ 2147483647 w 144"/>
                <a:gd name="T21" fmla="*/ 2147483647 h 157"/>
                <a:gd name="T22" fmla="*/ 2147483647 w 144"/>
                <a:gd name="T23" fmla="*/ 2147483647 h 157"/>
                <a:gd name="T24" fmla="*/ 2147483647 w 144"/>
                <a:gd name="T25" fmla="*/ 2147483647 h 157"/>
                <a:gd name="T26" fmla="*/ 2147483647 w 144"/>
                <a:gd name="T27" fmla="*/ 0 h 157"/>
                <a:gd name="T28" fmla="*/ 2147483647 w 144"/>
                <a:gd name="T29" fmla="*/ 0 h 157"/>
                <a:gd name="T30" fmla="*/ 2147483647 w 144"/>
                <a:gd name="T31" fmla="*/ 2147483647 h 157"/>
                <a:gd name="T32" fmla="*/ 2147483647 w 144"/>
                <a:gd name="T33" fmla="*/ 2147483647 h 157"/>
                <a:gd name="T34" fmla="*/ 2147483647 w 144"/>
                <a:gd name="T35" fmla="*/ 2147483647 h 157"/>
                <a:gd name="T36" fmla="*/ 2147483647 w 144"/>
                <a:gd name="T37" fmla="*/ 2147483647 h 157"/>
                <a:gd name="T38" fmla="*/ 0 w 144"/>
                <a:gd name="T39" fmla="*/ 2147483647 h 157"/>
                <a:gd name="T40" fmla="*/ 0 w 144"/>
                <a:gd name="T41" fmla="*/ 2147483647 h 157"/>
                <a:gd name="T42" fmla="*/ 2147483647 w 144"/>
                <a:gd name="T43" fmla="*/ 2147483647 h 157"/>
                <a:gd name="T44" fmla="*/ 2147483647 w 144"/>
                <a:gd name="T45" fmla="*/ 2147483647 h 157"/>
                <a:gd name="T46" fmla="*/ 2147483647 w 144"/>
                <a:gd name="T47" fmla="*/ 2147483647 h 157"/>
                <a:gd name="T48" fmla="*/ 2147483647 w 144"/>
                <a:gd name="T49" fmla="*/ 2147483647 h 157"/>
                <a:gd name="T50" fmla="*/ 2147483647 w 144"/>
                <a:gd name="T51" fmla="*/ 2147483647 h 157"/>
                <a:gd name="T52" fmla="*/ 2147483647 w 144"/>
                <a:gd name="T53" fmla="*/ 2147483647 h 157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44"/>
                <a:gd name="T82" fmla="*/ 0 h 157"/>
                <a:gd name="T83" fmla="*/ 144 w 144"/>
                <a:gd name="T84" fmla="*/ 157 h 157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44" h="157">
                  <a:moveTo>
                    <a:pt x="43" y="154"/>
                  </a:moveTo>
                  <a:cubicBezTo>
                    <a:pt x="35" y="153"/>
                    <a:pt x="32" y="149"/>
                    <a:pt x="32" y="142"/>
                  </a:cubicBezTo>
                  <a:cubicBezTo>
                    <a:pt x="32" y="138"/>
                    <a:pt x="33" y="133"/>
                    <a:pt x="35" y="126"/>
                  </a:cubicBezTo>
                  <a:lnTo>
                    <a:pt x="48" y="87"/>
                  </a:lnTo>
                  <a:cubicBezTo>
                    <a:pt x="84" y="92"/>
                    <a:pt x="104" y="114"/>
                    <a:pt x="104" y="139"/>
                  </a:cubicBezTo>
                  <a:cubicBezTo>
                    <a:pt x="104" y="147"/>
                    <a:pt x="102" y="151"/>
                    <a:pt x="96" y="154"/>
                  </a:cubicBezTo>
                  <a:lnTo>
                    <a:pt x="96" y="157"/>
                  </a:lnTo>
                  <a:lnTo>
                    <a:pt x="144" y="157"/>
                  </a:lnTo>
                  <a:lnTo>
                    <a:pt x="144" y="154"/>
                  </a:lnTo>
                  <a:cubicBezTo>
                    <a:pt x="135" y="153"/>
                    <a:pt x="132" y="145"/>
                    <a:pt x="128" y="130"/>
                  </a:cubicBezTo>
                  <a:lnTo>
                    <a:pt x="93" y="18"/>
                  </a:lnTo>
                  <a:cubicBezTo>
                    <a:pt x="92" y="16"/>
                    <a:pt x="92" y="14"/>
                    <a:pt x="92" y="12"/>
                  </a:cubicBezTo>
                  <a:cubicBezTo>
                    <a:pt x="92" y="8"/>
                    <a:pt x="93" y="6"/>
                    <a:pt x="97" y="4"/>
                  </a:cubicBezTo>
                  <a:lnTo>
                    <a:pt x="97" y="0"/>
                  </a:lnTo>
                  <a:lnTo>
                    <a:pt x="52" y="0"/>
                  </a:lnTo>
                  <a:lnTo>
                    <a:pt x="52" y="4"/>
                  </a:lnTo>
                  <a:cubicBezTo>
                    <a:pt x="56" y="6"/>
                    <a:pt x="58" y="8"/>
                    <a:pt x="58" y="12"/>
                  </a:cubicBezTo>
                  <a:cubicBezTo>
                    <a:pt x="58" y="14"/>
                    <a:pt x="58" y="16"/>
                    <a:pt x="57" y="18"/>
                  </a:cubicBezTo>
                  <a:lnTo>
                    <a:pt x="22" y="124"/>
                  </a:lnTo>
                  <a:cubicBezTo>
                    <a:pt x="17" y="140"/>
                    <a:pt x="13" y="151"/>
                    <a:pt x="0" y="154"/>
                  </a:cubicBezTo>
                  <a:lnTo>
                    <a:pt x="0" y="157"/>
                  </a:lnTo>
                  <a:lnTo>
                    <a:pt x="43" y="157"/>
                  </a:lnTo>
                  <a:lnTo>
                    <a:pt x="43" y="154"/>
                  </a:lnTo>
                  <a:close/>
                  <a:moveTo>
                    <a:pt x="51" y="75"/>
                  </a:moveTo>
                  <a:lnTo>
                    <a:pt x="69" y="20"/>
                  </a:lnTo>
                  <a:lnTo>
                    <a:pt x="91" y="91"/>
                  </a:lnTo>
                  <a:cubicBezTo>
                    <a:pt x="80" y="80"/>
                    <a:pt x="67" y="77"/>
                    <a:pt x="51" y="7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9" name="Freeform 24"/>
            <p:cNvSpPr>
              <a:spLocks/>
            </p:cNvSpPr>
            <p:nvPr/>
          </p:nvSpPr>
          <p:spPr bwMode="auto">
            <a:xfrm>
              <a:off x="4150" y="1978"/>
              <a:ext cx="198" cy="609"/>
            </a:xfrm>
            <a:custGeom>
              <a:avLst/>
              <a:gdLst>
                <a:gd name="T0" fmla="*/ 2147483647 w 53"/>
                <a:gd name="T1" fmla="*/ 0 h 163"/>
                <a:gd name="T2" fmla="*/ 0 w 53"/>
                <a:gd name="T3" fmla="*/ 2147483647 h 163"/>
                <a:gd name="T4" fmla="*/ 0 w 53"/>
                <a:gd name="T5" fmla="*/ 2147483647 h 163"/>
                <a:gd name="T6" fmla="*/ 2147483647 w 53"/>
                <a:gd name="T7" fmla="*/ 2147483647 h 163"/>
                <a:gd name="T8" fmla="*/ 2147483647 w 53"/>
                <a:gd name="T9" fmla="*/ 2147483647 h 163"/>
                <a:gd name="T10" fmla="*/ 0 w 53"/>
                <a:gd name="T11" fmla="*/ 2147483647 h 163"/>
                <a:gd name="T12" fmla="*/ 0 w 53"/>
                <a:gd name="T13" fmla="*/ 2147483647 h 163"/>
                <a:gd name="T14" fmla="*/ 2147483647 w 53"/>
                <a:gd name="T15" fmla="*/ 2147483647 h 163"/>
                <a:gd name="T16" fmla="*/ 2147483647 w 53"/>
                <a:gd name="T17" fmla="*/ 2147483647 h 163"/>
                <a:gd name="T18" fmla="*/ 2147483647 w 53"/>
                <a:gd name="T19" fmla="*/ 2147483647 h 163"/>
                <a:gd name="T20" fmla="*/ 2147483647 w 53"/>
                <a:gd name="T21" fmla="*/ 0 h 16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3"/>
                <a:gd name="T34" fmla="*/ 0 h 163"/>
                <a:gd name="T35" fmla="*/ 53 w 53"/>
                <a:gd name="T36" fmla="*/ 163 h 16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3" h="163">
                  <a:moveTo>
                    <a:pt x="39" y="0"/>
                  </a:moveTo>
                  <a:lnTo>
                    <a:pt x="0" y="6"/>
                  </a:lnTo>
                  <a:lnTo>
                    <a:pt x="0" y="7"/>
                  </a:lnTo>
                  <a:cubicBezTo>
                    <a:pt x="15" y="9"/>
                    <a:pt x="15" y="24"/>
                    <a:pt x="15" y="38"/>
                  </a:cubicBezTo>
                  <a:lnTo>
                    <a:pt x="15" y="131"/>
                  </a:lnTo>
                  <a:cubicBezTo>
                    <a:pt x="15" y="144"/>
                    <a:pt x="15" y="159"/>
                    <a:pt x="0" y="160"/>
                  </a:cubicBezTo>
                  <a:lnTo>
                    <a:pt x="0" y="163"/>
                  </a:lnTo>
                  <a:lnTo>
                    <a:pt x="53" y="163"/>
                  </a:lnTo>
                  <a:lnTo>
                    <a:pt x="53" y="160"/>
                  </a:lnTo>
                  <a:cubicBezTo>
                    <a:pt x="39" y="159"/>
                    <a:pt x="39" y="145"/>
                    <a:pt x="39" y="131"/>
                  </a:cubicBezTo>
                  <a:lnTo>
                    <a:pt x="3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0" name="Freeform 25"/>
            <p:cNvSpPr>
              <a:spLocks/>
            </p:cNvSpPr>
            <p:nvPr/>
          </p:nvSpPr>
          <p:spPr bwMode="auto">
            <a:xfrm>
              <a:off x="4157" y="1783"/>
              <a:ext cx="154" cy="165"/>
            </a:xfrm>
            <a:custGeom>
              <a:avLst/>
              <a:gdLst>
                <a:gd name="T0" fmla="*/ 0 w 41"/>
                <a:gd name="T1" fmla="*/ 2147483647 h 44"/>
                <a:gd name="T2" fmla="*/ 2147483647 w 41"/>
                <a:gd name="T3" fmla="*/ 2147483647 h 44"/>
                <a:gd name="T4" fmla="*/ 2147483647 w 41"/>
                <a:gd name="T5" fmla="*/ 2147483647 h 44"/>
                <a:gd name="T6" fmla="*/ 2147483647 w 41"/>
                <a:gd name="T7" fmla="*/ 0 h 44"/>
                <a:gd name="T8" fmla="*/ 0 w 41"/>
                <a:gd name="T9" fmla="*/ 2147483647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1"/>
                <a:gd name="T16" fmla="*/ 0 h 44"/>
                <a:gd name="T17" fmla="*/ 41 w 41"/>
                <a:gd name="T18" fmla="*/ 44 h 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1" h="44">
                  <a:moveTo>
                    <a:pt x="0" y="22"/>
                  </a:moveTo>
                  <a:cubicBezTo>
                    <a:pt x="0" y="34"/>
                    <a:pt x="8" y="44"/>
                    <a:pt x="21" y="44"/>
                  </a:cubicBezTo>
                  <a:cubicBezTo>
                    <a:pt x="33" y="44"/>
                    <a:pt x="41" y="32"/>
                    <a:pt x="41" y="21"/>
                  </a:cubicBezTo>
                  <a:cubicBezTo>
                    <a:pt x="41" y="10"/>
                    <a:pt x="32" y="0"/>
                    <a:pt x="21" y="0"/>
                  </a:cubicBezTo>
                  <a:cubicBezTo>
                    <a:pt x="7" y="0"/>
                    <a:pt x="0" y="9"/>
                    <a:pt x="0" y="2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1" name="Freeform 26"/>
            <p:cNvSpPr>
              <a:spLocks/>
            </p:cNvSpPr>
            <p:nvPr/>
          </p:nvSpPr>
          <p:spPr bwMode="auto">
            <a:xfrm>
              <a:off x="1465" y="2486"/>
              <a:ext cx="493" cy="618"/>
            </a:xfrm>
            <a:custGeom>
              <a:avLst/>
              <a:gdLst>
                <a:gd name="T0" fmla="*/ 2147483647 w 132"/>
                <a:gd name="T1" fmla="*/ 2147483647 h 165"/>
                <a:gd name="T2" fmla="*/ 2147483647 w 132"/>
                <a:gd name="T3" fmla="*/ 2147483647 h 165"/>
                <a:gd name="T4" fmla="*/ 2147483647 w 132"/>
                <a:gd name="T5" fmla="*/ 2147483647 h 165"/>
                <a:gd name="T6" fmla="*/ 2147483647 w 132"/>
                <a:gd name="T7" fmla="*/ 2147483647 h 165"/>
                <a:gd name="T8" fmla="*/ 2147483647 w 132"/>
                <a:gd name="T9" fmla="*/ 2147483647 h 165"/>
                <a:gd name="T10" fmla="*/ 2147483647 w 132"/>
                <a:gd name="T11" fmla="*/ 2147483647 h 165"/>
                <a:gd name="T12" fmla="*/ 2147483647 w 132"/>
                <a:gd name="T13" fmla="*/ 0 h 165"/>
                <a:gd name="T14" fmla="*/ 2147483647 w 132"/>
                <a:gd name="T15" fmla="*/ 2147483647 h 165"/>
                <a:gd name="T16" fmla="*/ 2147483647 w 132"/>
                <a:gd name="T17" fmla="*/ 2147483647 h 165"/>
                <a:gd name="T18" fmla="*/ 0 w 132"/>
                <a:gd name="T19" fmla="*/ 2147483647 h 165"/>
                <a:gd name="T20" fmla="*/ 2147483647 w 132"/>
                <a:gd name="T21" fmla="*/ 2147483647 h 165"/>
                <a:gd name="T22" fmla="*/ 2147483647 w 132"/>
                <a:gd name="T23" fmla="*/ 2147483647 h 165"/>
                <a:gd name="T24" fmla="*/ 2147483647 w 132"/>
                <a:gd name="T25" fmla="*/ 2147483647 h 165"/>
                <a:gd name="T26" fmla="*/ 2147483647 w 132"/>
                <a:gd name="T27" fmla="*/ 2147483647 h 165"/>
                <a:gd name="T28" fmla="*/ 2147483647 w 132"/>
                <a:gd name="T29" fmla="*/ 2147483647 h 16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32"/>
                <a:gd name="T46" fmla="*/ 0 h 165"/>
                <a:gd name="T47" fmla="*/ 132 w 132"/>
                <a:gd name="T48" fmla="*/ 165 h 16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32" h="165">
                  <a:moveTo>
                    <a:pt x="128" y="113"/>
                  </a:moveTo>
                  <a:cubicBezTo>
                    <a:pt x="118" y="139"/>
                    <a:pt x="108" y="151"/>
                    <a:pt x="88" y="151"/>
                  </a:cubicBezTo>
                  <a:cubicBezTo>
                    <a:pt x="52" y="151"/>
                    <a:pt x="25" y="116"/>
                    <a:pt x="25" y="73"/>
                  </a:cubicBezTo>
                  <a:cubicBezTo>
                    <a:pt x="25" y="37"/>
                    <a:pt x="44" y="14"/>
                    <a:pt x="73" y="14"/>
                  </a:cubicBezTo>
                  <a:cubicBezTo>
                    <a:pt x="93" y="14"/>
                    <a:pt x="109" y="25"/>
                    <a:pt x="118" y="46"/>
                  </a:cubicBezTo>
                  <a:lnTo>
                    <a:pt x="121" y="46"/>
                  </a:lnTo>
                  <a:lnTo>
                    <a:pt x="111" y="0"/>
                  </a:lnTo>
                  <a:cubicBezTo>
                    <a:pt x="107" y="3"/>
                    <a:pt x="103" y="4"/>
                    <a:pt x="99" y="4"/>
                  </a:cubicBezTo>
                  <a:cubicBezTo>
                    <a:pt x="91" y="4"/>
                    <a:pt x="80" y="1"/>
                    <a:pt x="67" y="1"/>
                  </a:cubicBezTo>
                  <a:cubicBezTo>
                    <a:pt x="25" y="1"/>
                    <a:pt x="0" y="28"/>
                    <a:pt x="0" y="75"/>
                  </a:cubicBezTo>
                  <a:cubicBezTo>
                    <a:pt x="0" y="129"/>
                    <a:pt x="30" y="165"/>
                    <a:pt x="82" y="165"/>
                  </a:cubicBezTo>
                  <a:cubicBezTo>
                    <a:pt x="91" y="165"/>
                    <a:pt x="95" y="163"/>
                    <a:pt x="104" y="163"/>
                  </a:cubicBezTo>
                  <a:cubicBezTo>
                    <a:pt x="106" y="163"/>
                    <a:pt x="110" y="163"/>
                    <a:pt x="114" y="164"/>
                  </a:cubicBezTo>
                  <a:lnTo>
                    <a:pt x="132" y="113"/>
                  </a:lnTo>
                  <a:lnTo>
                    <a:pt x="128" y="11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2" name="Freeform 27"/>
            <p:cNvSpPr>
              <a:spLocks/>
            </p:cNvSpPr>
            <p:nvPr/>
          </p:nvSpPr>
          <p:spPr bwMode="auto">
            <a:xfrm>
              <a:off x="3035" y="2486"/>
              <a:ext cx="460" cy="614"/>
            </a:xfrm>
            <a:custGeom>
              <a:avLst/>
              <a:gdLst>
                <a:gd name="T0" fmla="*/ 0 w 123"/>
                <a:gd name="T1" fmla="*/ 2147483647 h 164"/>
                <a:gd name="T2" fmla="*/ 2147483647 w 123"/>
                <a:gd name="T3" fmla="*/ 2147483647 h 164"/>
                <a:gd name="T4" fmla="*/ 2147483647 w 123"/>
                <a:gd name="T5" fmla="*/ 2147483647 h 164"/>
                <a:gd name="T6" fmla="*/ 2147483647 w 123"/>
                <a:gd name="T7" fmla="*/ 2147483647 h 164"/>
                <a:gd name="T8" fmla="*/ 2147483647 w 123"/>
                <a:gd name="T9" fmla="*/ 2147483647 h 164"/>
                <a:gd name="T10" fmla="*/ 2147483647 w 123"/>
                <a:gd name="T11" fmla="*/ 2147483647 h 164"/>
                <a:gd name="T12" fmla="*/ 2147483647 w 123"/>
                <a:gd name="T13" fmla="*/ 2147483647 h 164"/>
                <a:gd name="T14" fmla="*/ 2147483647 w 123"/>
                <a:gd name="T15" fmla="*/ 2147483647 h 164"/>
                <a:gd name="T16" fmla="*/ 2147483647 w 123"/>
                <a:gd name="T17" fmla="*/ 2147483647 h 164"/>
                <a:gd name="T18" fmla="*/ 2147483647 w 123"/>
                <a:gd name="T19" fmla="*/ 2147483647 h 164"/>
                <a:gd name="T20" fmla="*/ 2147483647 w 123"/>
                <a:gd name="T21" fmla="*/ 2147483647 h 164"/>
                <a:gd name="T22" fmla="*/ 2147483647 w 123"/>
                <a:gd name="T23" fmla="*/ 2147483647 h 164"/>
                <a:gd name="T24" fmla="*/ 2147483647 w 123"/>
                <a:gd name="T25" fmla="*/ 2147483647 h 164"/>
                <a:gd name="T26" fmla="*/ 2147483647 w 123"/>
                <a:gd name="T27" fmla="*/ 2147483647 h 164"/>
                <a:gd name="T28" fmla="*/ 2147483647 w 123"/>
                <a:gd name="T29" fmla="*/ 2147483647 h 164"/>
                <a:gd name="T30" fmla="*/ 2147483647 w 123"/>
                <a:gd name="T31" fmla="*/ 2147483647 h 164"/>
                <a:gd name="T32" fmla="*/ 2147483647 w 123"/>
                <a:gd name="T33" fmla="*/ 2147483647 h 164"/>
                <a:gd name="T34" fmla="*/ 2147483647 w 123"/>
                <a:gd name="T35" fmla="*/ 2147483647 h 164"/>
                <a:gd name="T36" fmla="*/ 2147483647 w 123"/>
                <a:gd name="T37" fmla="*/ 2147483647 h 164"/>
                <a:gd name="T38" fmla="*/ 2147483647 w 123"/>
                <a:gd name="T39" fmla="*/ 0 h 164"/>
                <a:gd name="T40" fmla="*/ 2147483647 w 123"/>
                <a:gd name="T41" fmla="*/ 2147483647 h 164"/>
                <a:gd name="T42" fmla="*/ 0 w 123"/>
                <a:gd name="T43" fmla="*/ 2147483647 h 164"/>
                <a:gd name="T44" fmla="*/ 0 w 123"/>
                <a:gd name="T45" fmla="*/ 2147483647 h 164"/>
                <a:gd name="T46" fmla="*/ 2147483647 w 123"/>
                <a:gd name="T47" fmla="*/ 2147483647 h 164"/>
                <a:gd name="T48" fmla="*/ 2147483647 w 123"/>
                <a:gd name="T49" fmla="*/ 2147483647 h 164"/>
                <a:gd name="T50" fmla="*/ 0 w 123"/>
                <a:gd name="T51" fmla="*/ 2147483647 h 164"/>
                <a:gd name="T52" fmla="*/ 0 w 123"/>
                <a:gd name="T53" fmla="*/ 2147483647 h 16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23"/>
                <a:gd name="T82" fmla="*/ 0 h 164"/>
                <a:gd name="T83" fmla="*/ 123 w 123"/>
                <a:gd name="T84" fmla="*/ 164 h 16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23" h="164">
                  <a:moveTo>
                    <a:pt x="0" y="161"/>
                  </a:moveTo>
                  <a:lnTo>
                    <a:pt x="92" y="161"/>
                  </a:lnTo>
                  <a:cubicBezTo>
                    <a:pt x="97" y="161"/>
                    <a:pt x="101" y="161"/>
                    <a:pt x="105" y="164"/>
                  </a:cubicBezTo>
                  <a:lnTo>
                    <a:pt x="123" y="103"/>
                  </a:lnTo>
                  <a:lnTo>
                    <a:pt x="120" y="103"/>
                  </a:lnTo>
                  <a:cubicBezTo>
                    <a:pt x="106" y="134"/>
                    <a:pt x="85" y="150"/>
                    <a:pt x="60" y="150"/>
                  </a:cubicBezTo>
                  <a:cubicBezTo>
                    <a:pt x="39" y="150"/>
                    <a:pt x="38" y="143"/>
                    <a:pt x="38" y="126"/>
                  </a:cubicBezTo>
                  <a:lnTo>
                    <a:pt x="38" y="60"/>
                  </a:lnTo>
                  <a:lnTo>
                    <a:pt x="50" y="60"/>
                  </a:lnTo>
                  <a:cubicBezTo>
                    <a:pt x="69" y="60"/>
                    <a:pt x="77" y="66"/>
                    <a:pt x="84" y="88"/>
                  </a:cubicBezTo>
                  <a:lnTo>
                    <a:pt x="87" y="88"/>
                  </a:lnTo>
                  <a:lnTo>
                    <a:pt x="79" y="33"/>
                  </a:lnTo>
                  <a:lnTo>
                    <a:pt x="76" y="33"/>
                  </a:lnTo>
                  <a:cubicBezTo>
                    <a:pt x="74" y="46"/>
                    <a:pt x="68" y="48"/>
                    <a:pt x="53" y="48"/>
                  </a:cubicBezTo>
                  <a:lnTo>
                    <a:pt x="38" y="48"/>
                  </a:lnTo>
                  <a:lnTo>
                    <a:pt x="38" y="34"/>
                  </a:lnTo>
                  <a:cubicBezTo>
                    <a:pt x="38" y="19"/>
                    <a:pt x="40" y="16"/>
                    <a:pt x="55" y="16"/>
                  </a:cubicBezTo>
                  <a:cubicBezTo>
                    <a:pt x="79" y="16"/>
                    <a:pt x="99" y="30"/>
                    <a:pt x="107" y="51"/>
                  </a:cubicBezTo>
                  <a:lnTo>
                    <a:pt x="110" y="51"/>
                  </a:lnTo>
                  <a:lnTo>
                    <a:pt x="99" y="0"/>
                  </a:lnTo>
                  <a:cubicBezTo>
                    <a:pt x="97" y="3"/>
                    <a:pt x="92" y="4"/>
                    <a:pt x="86" y="4"/>
                  </a:cubicBezTo>
                  <a:lnTo>
                    <a:pt x="0" y="4"/>
                  </a:lnTo>
                  <a:lnTo>
                    <a:pt x="0" y="8"/>
                  </a:lnTo>
                  <a:cubicBezTo>
                    <a:pt x="12" y="9"/>
                    <a:pt x="13" y="17"/>
                    <a:pt x="13" y="35"/>
                  </a:cubicBezTo>
                  <a:lnTo>
                    <a:pt x="13" y="131"/>
                  </a:lnTo>
                  <a:cubicBezTo>
                    <a:pt x="13" y="148"/>
                    <a:pt x="12" y="157"/>
                    <a:pt x="0" y="158"/>
                  </a:cubicBezTo>
                  <a:lnTo>
                    <a:pt x="0" y="1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3" name="Freeform 28"/>
            <p:cNvSpPr>
              <a:spLocks/>
            </p:cNvSpPr>
            <p:nvPr/>
          </p:nvSpPr>
          <p:spPr bwMode="auto">
            <a:xfrm>
              <a:off x="3521" y="2501"/>
              <a:ext cx="603" cy="588"/>
            </a:xfrm>
            <a:custGeom>
              <a:avLst/>
              <a:gdLst>
                <a:gd name="T0" fmla="*/ 2147483647 w 161"/>
                <a:gd name="T1" fmla="*/ 2147483647 h 157"/>
                <a:gd name="T2" fmla="*/ 2147483647 w 161"/>
                <a:gd name="T3" fmla="*/ 2147483647 h 157"/>
                <a:gd name="T4" fmla="*/ 2147483647 w 161"/>
                <a:gd name="T5" fmla="*/ 2147483647 h 157"/>
                <a:gd name="T6" fmla="*/ 2147483647 w 161"/>
                <a:gd name="T7" fmla="*/ 2147483647 h 157"/>
                <a:gd name="T8" fmla="*/ 2147483647 w 161"/>
                <a:gd name="T9" fmla="*/ 2147483647 h 157"/>
                <a:gd name="T10" fmla="*/ 2147483647 w 161"/>
                <a:gd name="T11" fmla="*/ 0 h 157"/>
                <a:gd name="T12" fmla="*/ 0 w 161"/>
                <a:gd name="T13" fmla="*/ 0 h 157"/>
                <a:gd name="T14" fmla="*/ 0 w 161"/>
                <a:gd name="T15" fmla="*/ 2147483647 h 157"/>
                <a:gd name="T16" fmla="*/ 2147483647 w 161"/>
                <a:gd name="T17" fmla="*/ 2147483647 h 157"/>
                <a:gd name="T18" fmla="*/ 2147483647 w 161"/>
                <a:gd name="T19" fmla="*/ 2147483647 h 157"/>
                <a:gd name="T20" fmla="*/ 0 w 161"/>
                <a:gd name="T21" fmla="*/ 2147483647 h 157"/>
                <a:gd name="T22" fmla="*/ 0 w 161"/>
                <a:gd name="T23" fmla="*/ 2147483647 h 157"/>
                <a:gd name="T24" fmla="*/ 2147483647 w 161"/>
                <a:gd name="T25" fmla="*/ 2147483647 h 157"/>
                <a:gd name="T26" fmla="*/ 2147483647 w 161"/>
                <a:gd name="T27" fmla="*/ 2147483647 h 157"/>
                <a:gd name="T28" fmla="*/ 2147483647 w 161"/>
                <a:gd name="T29" fmla="*/ 2147483647 h 157"/>
                <a:gd name="T30" fmla="*/ 2147483647 w 161"/>
                <a:gd name="T31" fmla="*/ 2147483647 h 157"/>
                <a:gd name="T32" fmla="*/ 2147483647 w 161"/>
                <a:gd name="T33" fmla="*/ 2147483647 h 157"/>
                <a:gd name="T34" fmla="*/ 2147483647 w 161"/>
                <a:gd name="T35" fmla="*/ 2147483647 h 157"/>
                <a:gd name="T36" fmla="*/ 2147483647 w 161"/>
                <a:gd name="T37" fmla="*/ 2147483647 h 157"/>
                <a:gd name="T38" fmla="*/ 2147483647 w 161"/>
                <a:gd name="T39" fmla="*/ 2147483647 h 157"/>
                <a:gd name="T40" fmla="*/ 2147483647 w 161"/>
                <a:gd name="T41" fmla="*/ 2147483647 h 157"/>
                <a:gd name="T42" fmla="*/ 2147483647 w 161"/>
                <a:gd name="T43" fmla="*/ 2147483647 h 157"/>
                <a:gd name="T44" fmla="*/ 2147483647 w 161"/>
                <a:gd name="T45" fmla="*/ 2147483647 h 157"/>
                <a:gd name="T46" fmla="*/ 2147483647 w 161"/>
                <a:gd name="T47" fmla="*/ 2147483647 h 157"/>
                <a:gd name="T48" fmla="*/ 2147483647 w 161"/>
                <a:gd name="T49" fmla="*/ 2147483647 h 157"/>
                <a:gd name="T50" fmla="*/ 2147483647 w 161"/>
                <a:gd name="T51" fmla="*/ 2147483647 h 157"/>
                <a:gd name="T52" fmla="*/ 2147483647 w 161"/>
                <a:gd name="T53" fmla="*/ 0 h 157"/>
                <a:gd name="T54" fmla="*/ 2147483647 w 161"/>
                <a:gd name="T55" fmla="*/ 0 h 157"/>
                <a:gd name="T56" fmla="*/ 2147483647 w 161"/>
                <a:gd name="T57" fmla="*/ 2147483647 h 157"/>
                <a:gd name="T58" fmla="*/ 2147483647 w 161"/>
                <a:gd name="T59" fmla="*/ 2147483647 h 157"/>
                <a:gd name="T60" fmla="*/ 2147483647 w 161"/>
                <a:gd name="T61" fmla="*/ 2147483647 h 15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61"/>
                <a:gd name="T94" fmla="*/ 0 h 157"/>
                <a:gd name="T95" fmla="*/ 161 w 161"/>
                <a:gd name="T96" fmla="*/ 157 h 157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61" h="157">
                  <a:moveTo>
                    <a:pt x="111" y="18"/>
                  </a:moveTo>
                  <a:lnTo>
                    <a:pt x="79" y="108"/>
                  </a:lnTo>
                  <a:lnTo>
                    <a:pt x="51" y="18"/>
                  </a:lnTo>
                  <a:cubicBezTo>
                    <a:pt x="50" y="14"/>
                    <a:pt x="49" y="12"/>
                    <a:pt x="49" y="10"/>
                  </a:cubicBezTo>
                  <a:cubicBezTo>
                    <a:pt x="49" y="7"/>
                    <a:pt x="50" y="5"/>
                    <a:pt x="53" y="4"/>
                  </a:cubicBezTo>
                  <a:lnTo>
                    <a:pt x="53" y="0"/>
                  </a:lnTo>
                  <a:lnTo>
                    <a:pt x="0" y="0"/>
                  </a:lnTo>
                  <a:lnTo>
                    <a:pt x="0" y="4"/>
                  </a:lnTo>
                  <a:cubicBezTo>
                    <a:pt x="13" y="5"/>
                    <a:pt x="14" y="13"/>
                    <a:pt x="14" y="31"/>
                  </a:cubicBezTo>
                  <a:lnTo>
                    <a:pt x="14" y="127"/>
                  </a:lnTo>
                  <a:cubicBezTo>
                    <a:pt x="14" y="144"/>
                    <a:pt x="13" y="153"/>
                    <a:pt x="0" y="154"/>
                  </a:cubicBezTo>
                  <a:lnTo>
                    <a:pt x="0" y="157"/>
                  </a:lnTo>
                  <a:lnTo>
                    <a:pt x="41" y="157"/>
                  </a:lnTo>
                  <a:lnTo>
                    <a:pt x="41" y="154"/>
                  </a:lnTo>
                  <a:cubicBezTo>
                    <a:pt x="29" y="153"/>
                    <a:pt x="28" y="144"/>
                    <a:pt x="28" y="127"/>
                  </a:cubicBezTo>
                  <a:lnTo>
                    <a:pt x="28" y="20"/>
                  </a:lnTo>
                  <a:lnTo>
                    <a:pt x="74" y="156"/>
                  </a:lnTo>
                  <a:lnTo>
                    <a:pt x="123" y="18"/>
                  </a:lnTo>
                  <a:lnTo>
                    <a:pt x="123" y="127"/>
                  </a:lnTo>
                  <a:cubicBezTo>
                    <a:pt x="123" y="144"/>
                    <a:pt x="122" y="153"/>
                    <a:pt x="110" y="154"/>
                  </a:cubicBezTo>
                  <a:lnTo>
                    <a:pt x="110" y="157"/>
                  </a:lnTo>
                  <a:lnTo>
                    <a:pt x="161" y="157"/>
                  </a:lnTo>
                  <a:lnTo>
                    <a:pt x="161" y="154"/>
                  </a:lnTo>
                  <a:cubicBezTo>
                    <a:pt x="149" y="153"/>
                    <a:pt x="148" y="144"/>
                    <a:pt x="148" y="127"/>
                  </a:cubicBezTo>
                  <a:lnTo>
                    <a:pt x="148" y="31"/>
                  </a:lnTo>
                  <a:cubicBezTo>
                    <a:pt x="148" y="13"/>
                    <a:pt x="149" y="5"/>
                    <a:pt x="161" y="4"/>
                  </a:cubicBezTo>
                  <a:lnTo>
                    <a:pt x="161" y="0"/>
                  </a:lnTo>
                  <a:lnTo>
                    <a:pt x="108" y="0"/>
                  </a:lnTo>
                  <a:lnTo>
                    <a:pt x="108" y="4"/>
                  </a:lnTo>
                  <a:cubicBezTo>
                    <a:pt x="111" y="5"/>
                    <a:pt x="113" y="7"/>
                    <a:pt x="113" y="10"/>
                  </a:cubicBezTo>
                  <a:cubicBezTo>
                    <a:pt x="113" y="11"/>
                    <a:pt x="112" y="14"/>
                    <a:pt x="111" y="1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4" name="Freeform 29"/>
            <p:cNvSpPr>
              <a:spLocks/>
            </p:cNvSpPr>
            <p:nvPr/>
          </p:nvSpPr>
          <p:spPr bwMode="auto">
            <a:xfrm>
              <a:off x="1469" y="1215"/>
              <a:ext cx="2871" cy="942"/>
            </a:xfrm>
            <a:custGeom>
              <a:avLst/>
              <a:gdLst>
                <a:gd name="T0" fmla="*/ 0 w 768"/>
                <a:gd name="T1" fmla="*/ 2147483647 h 252"/>
                <a:gd name="T2" fmla="*/ 2147483647 w 768"/>
                <a:gd name="T3" fmla="*/ 0 h 252"/>
                <a:gd name="T4" fmla="*/ 2147483647 w 768"/>
                <a:gd name="T5" fmla="*/ 2147483647 h 252"/>
                <a:gd name="T6" fmla="*/ 2147483647 w 768"/>
                <a:gd name="T7" fmla="*/ 2147483647 h 252"/>
                <a:gd name="T8" fmla="*/ 0 w 768"/>
                <a:gd name="T9" fmla="*/ 2147483647 h 2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68"/>
                <a:gd name="T16" fmla="*/ 0 h 252"/>
                <a:gd name="T17" fmla="*/ 768 w 768"/>
                <a:gd name="T18" fmla="*/ 252 h 2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68" h="252">
                  <a:moveTo>
                    <a:pt x="0" y="124"/>
                  </a:moveTo>
                  <a:lnTo>
                    <a:pt x="381" y="0"/>
                  </a:lnTo>
                  <a:lnTo>
                    <a:pt x="768" y="124"/>
                  </a:lnTo>
                  <a:lnTo>
                    <a:pt x="386" y="252"/>
                  </a:lnTo>
                  <a:lnTo>
                    <a:pt x="0" y="1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5" name="Freeform 30"/>
            <p:cNvSpPr>
              <a:spLocks/>
            </p:cNvSpPr>
            <p:nvPr/>
          </p:nvSpPr>
          <p:spPr bwMode="auto">
            <a:xfrm>
              <a:off x="2003" y="1993"/>
              <a:ext cx="1799" cy="419"/>
            </a:xfrm>
            <a:custGeom>
              <a:avLst/>
              <a:gdLst>
                <a:gd name="T0" fmla="*/ 0 w 481"/>
                <a:gd name="T1" fmla="*/ 2147483647 h 112"/>
                <a:gd name="T2" fmla="*/ 0 w 481"/>
                <a:gd name="T3" fmla="*/ 0 h 112"/>
                <a:gd name="T4" fmla="*/ 2147483647 w 481"/>
                <a:gd name="T5" fmla="*/ 2147483647 h 112"/>
                <a:gd name="T6" fmla="*/ 2147483647 w 481"/>
                <a:gd name="T7" fmla="*/ 0 h 112"/>
                <a:gd name="T8" fmla="*/ 2147483647 w 481"/>
                <a:gd name="T9" fmla="*/ 2147483647 h 112"/>
                <a:gd name="T10" fmla="*/ 0 w 481"/>
                <a:gd name="T11" fmla="*/ 2147483647 h 1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81"/>
                <a:gd name="T19" fmla="*/ 0 h 112"/>
                <a:gd name="T20" fmla="*/ 481 w 481"/>
                <a:gd name="T21" fmla="*/ 112 h 11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81" h="112">
                  <a:moveTo>
                    <a:pt x="0" y="112"/>
                  </a:moveTo>
                  <a:lnTo>
                    <a:pt x="0" y="0"/>
                  </a:lnTo>
                  <a:lnTo>
                    <a:pt x="241" y="82"/>
                  </a:lnTo>
                  <a:lnTo>
                    <a:pt x="481" y="0"/>
                  </a:lnTo>
                  <a:lnTo>
                    <a:pt x="481" y="112"/>
                  </a:lnTo>
                  <a:lnTo>
                    <a:pt x="0" y="1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55472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9093" y="169366"/>
            <a:ext cx="8795163" cy="690605"/>
          </a:xfr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z="2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Авторизация в СЭО 3.0</a:t>
            </a:r>
            <a:endParaRPr lang="ru-RU" sz="29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377989" y="1023256"/>
            <a:ext cx="8580472" cy="1262743"/>
          </a:xfrm>
        </p:spPr>
        <p:txBody>
          <a:bodyPr>
            <a:normAutofit/>
          </a:bodyPr>
          <a:lstStyle/>
          <a:p>
            <a:pPr algn="just">
              <a:buFont typeface="Wingdings" panose="05000000000000000000" pitchFamily="2" charset="2"/>
              <a:buChar char="Ø"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 пользователи системы авторизуются на странице сайта 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http://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elearning.academia-moscow.ru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введя логин и пароль.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Логин и пароль выдается учебному учреждению после покупки лицензии к необходимым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ЭУМК и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ea typeface="Droid Serif"/>
                <a:cs typeface="Times New Roman" panose="02020603050405020304" pitchFamily="18" charset="0"/>
                <a:sym typeface="Droid Serif"/>
              </a:rPr>
              <a:t>i</a:t>
            </a:r>
            <a:r>
              <a:rPr lang="en-US" sz="1800" b="1" dirty="0">
                <a:latin typeface="Times New Roman" panose="02020603050405020304" pitchFamily="18" charset="0"/>
                <a:ea typeface="Droid Serif"/>
                <a:cs typeface="Times New Roman" panose="02020603050405020304" pitchFamily="18" charset="0"/>
                <a:sym typeface="Droid Serif"/>
              </a:rPr>
              <a:t>-</a:t>
            </a:r>
            <a:r>
              <a:rPr lang="ru-RU" sz="1800" b="1" dirty="0">
                <a:latin typeface="Times New Roman" panose="02020603050405020304" pitchFamily="18" charset="0"/>
                <a:ea typeface="Droid Serif"/>
                <a:cs typeface="Times New Roman" panose="02020603050405020304" pitchFamily="18" charset="0"/>
                <a:sym typeface="Droid Serif"/>
              </a:rPr>
              <a:t>GVS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 прайс-листу Издательства.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0" name="Group 31"/>
          <p:cNvGrpSpPr>
            <a:grpSpLocks/>
          </p:cNvGrpSpPr>
          <p:nvPr/>
        </p:nvGrpSpPr>
        <p:grpSpPr bwMode="auto">
          <a:xfrm>
            <a:off x="7753115" y="269977"/>
            <a:ext cx="1205346" cy="505113"/>
            <a:chOff x="964" y="1215"/>
            <a:chExt cx="3829" cy="1889"/>
          </a:xfrm>
          <a:solidFill>
            <a:srgbClr val="0070C0"/>
          </a:solidFill>
        </p:grpSpPr>
        <p:sp>
          <p:nvSpPr>
            <p:cNvPr id="11" name="Freeform 20"/>
            <p:cNvSpPr>
              <a:spLocks noEditPoints="1"/>
            </p:cNvSpPr>
            <p:nvPr/>
          </p:nvSpPr>
          <p:spPr bwMode="auto">
            <a:xfrm>
              <a:off x="4254" y="2501"/>
              <a:ext cx="539" cy="588"/>
            </a:xfrm>
            <a:custGeom>
              <a:avLst/>
              <a:gdLst>
                <a:gd name="T0" fmla="*/ 2147483647 w 144"/>
                <a:gd name="T1" fmla="*/ 2147483647 h 157"/>
                <a:gd name="T2" fmla="*/ 2147483647 w 144"/>
                <a:gd name="T3" fmla="*/ 2147483647 h 157"/>
                <a:gd name="T4" fmla="*/ 2147483647 w 144"/>
                <a:gd name="T5" fmla="*/ 2147483647 h 157"/>
                <a:gd name="T6" fmla="*/ 2147483647 w 144"/>
                <a:gd name="T7" fmla="*/ 2147483647 h 157"/>
                <a:gd name="T8" fmla="*/ 2147483647 w 144"/>
                <a:gd name="T9" fmla="*/ 2147483647 h 157"/>
                <a:gd name="T10" fmla="*/ 2147483647 w 144"/>
                <a:gd name="T11" fmla="*/ 2147483647 h 157"/>
                <a:gd name="T12" fmla="*/ 2147483647 w 144"/>
                <a:gd name="T13" fmla="*/ 2147483647 h 157"/>
                <a:gd name="T14" fmla="*/ 2147483647 w 144"/>
                <a:gd name="T15" fmla="*/ 2147483647 h 157"/>
                <a:gd name="T16" fmla="*/ 2147483647 w 144"/>
                <a:gd name="T17" fmla="*/ 2147483647 h 157"/>
                <a:gd name="T18" fmla="*/ 2147483647 w 144"/>
                <a:gd name="T19" fmla="*/ 2147483647 h 157"/>
                <a:gd name="T20" fmla="*/ 2147483647 w 144"/>
                <a:gd name="T21" fmla="*/ 2147483647 h 157"/>
                <a:gd name="T22" fmla="*/ 2147483647 w 144"/>
                <a:gd name="T23" fmla="*/ 2147483647 h 157"/>
                <a:gd name="T24" fmla="*/ 2147483647 w 144"/>
                <a:gd name="T25" fmla="*/ 2147483647 h 157"/>
                <a:gd name="T26" fmla="*/ 2147483647 w 144"/>
                <a:gd name="T27" fmla="*/ 0 h 157"/>
                <a:gd name="T28" fmla="*/ 2147483647 w 144"/>
                <a:gd name="T29" fmla="*/ 0 h 157"/>
                <a:gd name="T30" fmla="*/ 2147483647 w 144"/>
                <a:gd name="T31" fmla="*/ 2147483647 h 157"/>
                <a:gd name="T32" fmla="*/ 2147483647 w 144"/>
                <a:gd name="T33" fmla="*/ 2147483647 h 157"/>
                <a:gd name="T34" fmla="*/ 2147483647 w 144"/>
                <a:gd name="T35" fmla="*/ 2147483647 h 157"/>
                <a:gd name="T36" fmla="*/ 2147483647 w 144"/>
                <a:gd name="T37" fmla="*/ 2147483647 h 157"/>
                <a:gd name="T38" fmla="*/ 0 w 144"/>
                <a:gd name="T39" fmla="*/ 2147483647 h 157"/>
                <a:gd name="T40" fmla="*/ 0 w 144"/>
                <a:gd name="T41" fmla="*/ 2147483647 h 157"/>
                <a:gd name="T42" fmla="*/ 2147483647 w 144"/>
                <a:gd name="T43" fmla="*/ 2147483647 h 157"/>
                <a:gd name="T44" fmla="*/ 2147483647 w 144"/>
                <a:gd name="T45" fmla="*/ 2147483647 h 157"/>
                <a:gd name="T46" fmla="*/ 2147483647 w 144"/>
                <a:gd name="T47" fmla="*/ 2147483647 h 157"/>
                <a:gd name="T48" fmla="*/ 2147483647 w 144"/>
                <a:gd name="T49" fmla="*/ 2147483647 h 157"/>
                <a:gd name="T50" fmla="*/ 2147483647 w 144"/>
                <a:gd name="T51" fmla="*/ 2147483647 h 157"/>
                <a:gd name="T52" fmla="*/ 2147483647 w 144"/>
                <a:gd name="T53" fmla="*/ 2147483647 h 157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44"/>
                <a:gd name="T82" fmla="*/ 0 h 157"/>
                <a:gd name="T83" fmla="*/ 144 w 144"/>
                <a:gd name="T84" fmla="*/ 157 h 157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44" h="157">
                  <a:moveTo>
                    <a:pt x="42" y="154"/>
                  </a:moveTo>
                  <a:cubicBezTo>
                    <a:pt x="35" y="153"/>
                    <a:pt x="32" y="149"/>
                    <a:pt x="32" y="142"/>
                  </a:cubicBezTo>
                  <a:cubicBezTo>
                    <a:pt x="32" y="138"/>
                    <a:pt x="33" y="133"/>
                    <a:pt x="35" y="126"/>
                  </a:cubicBezTo>
                  <a:lnTo>
                    <a:pt x="47" y="87"/>
                  </a:lnTo>
                  <a:cubicBezTo>
                    <a:pt x="83" y="92"/>
                    <a:pt x="104" y="114"/>
                    <a:pt x="104" y="139"/>
                  </a:cubicBezTo>
                  <a:cubicBezTo>
                    <a:pt x="104" y="147"/>
                    <a:pt x="102" y="151"/>
                    <a:pt x="95" y="154"/>
                  </a:cubicBezTo>
                  <a:lnTo>
                    <a:pt x="95" y="157"/>
                  </a:lnTo>
                  <a:lnTo>
                    <a:pt x="144" y="157"/>
                  </a:lnTo>
                  <a:lnTo>
                    <a:pt x="144" y="154"/>
                  </a:lnTo>
                  <a:cubicBezTo>
                    <a:pt x="134" y="153"/>
                    <a:pt x="132" y="145"/>
                    <a:pt x="127" y="130"/>
                  </a:cubicBezTo>
                  <a:lnTo>
                    <a:pt x="93" y="18"/>
                  </a:lnTo>
                  <a:cubicBezTo>
                    <a:pt x="92" y="16"/>
                    <a:pt x="91" y="14"/>
                    <a:pt x="91" y="12"/>
                  </a:cubicBezTo>
                  <a:cubicBezTo>
                    <a:pt x="91" y="8"/>
                    <a:pt x="93" y="6"/>
                    <a:pt x="97" y="4"/>
                  </a:cubicBezTo>
                  <a:lnTo>
                    <a:pt x="97" y="0"/>
                  </a:lnTo>
                  <a:lnTo>
                    <a:pt x="52" y="0"/>
                  </a:lnTo>
                  <a:lnTo>
                    <a:pt x="52" y="4"/>
                  </a:lnTo>
                  <a:cubicBezTo>
                    <a:pt x="56" y="6"/>
                    <a:pt x="58" y="8"/>
                    <a:pt x="58" y="12"/>
                  </a:cubicBezTo>
                  <a:cubicBezTo>
                    <a:pt x="58" y="14"/>
                    <a:pt x="57" y="16"/>
                    <a:pt x="56" y="18"/>
                  </a:cubicBezTo>
                  <a:lnTo>
                    <a:pt x="21" y="124"/>
                  </a:lnTo>
                  <a:cubicBezTo>
                    <a:pt x="16" y="140"/>
                    <a:pt x="13" y="151"/>
                    <a:pt x="0" y="154"/>
                  </a:cubicBezTo>
                  <a:lnTo>
                    <a:pt x="0" y="157"/>
                  </a:lnTo>
                  <a:lnTo>
                    <a:pt x="42" y="157"/>
                  </a:lnTo>
                  <a:lnTo>
                    <a:pt x="42" y="154"/>
                  </a:lnTo>
                  <a:close/>
                  <a:moveTo>
                    <a:pt x="51" y="75"/>
                  </a:moveTo>
                  <a:lnTo>
                    <a:pt x="69" y="20"/>
                  </a:lnTo>
                  <a:lnTo>
                    <a:pt x="90" y="91"/>
                  </a:lnTo>
                  <a:cubicBezTo>
                    <a:pt x="79" y="80"/>
                    <a:pt x="67" y="77"/>
                    <a:pt x="51" y="7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2" name="Freeform 21"/>
            <p:cNvSpPr>
              <a:spLocks noEditPoints="1"/>
            </p:cNvSpPr>
            <p:nvPr/>
          </p:nvSpPr>
          <p:spPr bwMode="auto">
            <a:xfrm>
              <a:off x="2474" y="2501"/>
              <a:ext cx="531" cy="588"/>
            </a:xfrm>
            <a:custGeom>
              <a:avLst/>
              <a:gdLst>
                <a:gd name="T0" fmla="*/ 0 w 142"/>
                <a:gd name="T1" fmla="*/ 2147483647 h 157"/>
                <a:gd name="T2" fmla="*/ 2147483647 w 142"/>
                <a:gd name="T3" fmla="*/ 2147483647 h 157"/>
                <a:gd name="T4" fmla="*/ 2147483647 w 142"/>
                <a:gd name="T5" fmla="*/ 2147483647 h 157"/>
                <a:gd name="T6" fmla="*/ 2147483647 w 142"/>
                <a:gd name="T7" fmla="*/ 2147483647 h 157"/>
                <a:gd name="T8" fmla="*/ 2147483647 w 142"/>
                <a:gd name="T9" fmla="*/ 2147483647 h 157"/>
                <a:gd name="T10" fmla="*/ 2147483647 w 142"/>
                <a:gd name="T11" fmla="*/ 0 h 157"/>
                <a:gd name="T12" fmla="*/ 0 w 142"/>
                <a:gd name="T13" fmla="*/ 0 h 157"/>
                <a:gd name="T14" fmla="*/ 0 w 142"/>
                <a:gd name="T15" fmla="*/ 2147483647 h 157"/>
                <a:gd name="T16" fmla="*/ 2147483647 w 142"/>
                <a:gd name="T17" fmla="*/ 2147483647 h 157"/>
                <a:gd name="T18" fmla="*/ 2147483647 w 142"/>
                <a:gd name="T19" fmla="*/ 2147483647 h 157"/>
                <a:gd name="T20" fmla="*/ 0 w 142"/>
                <a:gd name="T21" fmla="*/ 2147483647 h 157"/>
                <a:gd name="T22" fmla="*/ 0 w 142"/>
                <a:gd name="T23" fmla="*/ 2147483647 h 157"/>
                <a:gd name="T24" fmla="*/ 2147483647 w 142"/>
                <a:gd name="T25" fmla="*/ 2147483647 h 157"/>
                <a:gd name="T26" fmla="*/ 2147483647 w 142"/>
                <a:gd name="T27" fmla="*/ 2147483647 h 157"/>
                <a:gd name="T28" fmla="*/ 2147483647 w 142"/>
                <a:gd name="T29" fmla="*/ 2147483647 h 157"/>
                <a:gd name="T30" fmla="*/ 2147483647 w 142"/>
                <a:gd name="T31" fmla="*/ 2147483647 h 157"/>
                <a:gd name="T32" fmla="*/ 2147483647 w 142"/>
                <a:gd name="T33" fmla="*/ 2147483647 h 157"/>
                <a:gd name="T34" fmla="*/ 2147483647 w 142"/>
                <a:gd name="T35" fmla="*/ 2147483647 h 1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42"/>
                <a:gd name="T55" fmla="*/ 0 h 157"/>
                <a:gd name="T56" fmla="*/ 142 w 142"/>
                <a:gd name="T57" fmla="*/ 157 h 1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42" h="157">
                  <a:moveTo>
                    <a:pt x="0" y="157"/>
                  </a:moveTo>
                  <a:lnTo>
                    <a:pt x="68" y="157"/>
                  </a:lnTo>
                  <a:cubicBezTo>
                    <a:pt x="91" y="157"/>
                    <a:pt x="107" y="154"/>
                    <a:pt x="121" y="140"/>
                  </a:cubicBezTo>
                  <a:cubicBezTo>
                    <a:pt x="134" y="127"/>
                    <a:pt x="142" y="109"/>
                    <a:pt x="142" y="89"/>
                  </a:cubicBezTo>
                  <a:cubicBezTo>
                    <a:pt x="142" y="59"/>
                    <a:pt x="129" y="33"/>
                    <a:pt x="108" y="17"/>
                  </a:cubicBezTo>
                  <a:cubicBezTo>
                    <a:pt x="94" y="6"/>
                    <a:pt x="76" y="0"/>
                    <a:pt x="55" y="0"/>
                  </a:cubicBezTo>
                  <a:lnTo>
                    <a:pt x="0" y="0"/>
                  </a:lnTo>
                  <a:lnTo>
                    <a:pt x="0" y="4"/>
                  </a:lnTo>
                  <a:cubicBezTo>
                    <a:pt x="12" y="5"/>
                    <a:pt x="13" y="12"/>
                    <a:pt x="13" y="30"/>
                  </a:cubicBezTo>
                  <a:lnTo>
                    <a:pt x="13" y="128"/>
                  </a:lnTo>
                  <a:cubicBezTo>
                    <a:pt x="13" y="145"/>
                    <a:pt x="12" y="153"/>
                    <a:pt x="0" y="154"/>
                  </a:cubicBezTo>
                  <a:lnTo>
                    <a:pt x="0" y="157"/>
                  </a:lnTo>
                  <a:close/>
                  <a:moveTo>
                    <a:pt x="38" y="124"/>
                  </a:moveTo>
                  <a:lnTo>
                    <a:pt x="38" y="34"/>
                  </a:lnTo>
                  <a:cubicBezTo>
                    <a:pt x="38" y="18"/>
                    <a:pt x="40" y="12"/>
                    <a:pt x="56" y="12"/>
                  </a:cubicBezTo>
                  <a:cubicBezTo>
                    <a:pt x="87" y="12"/>
                    <a:pt x="115" y="45"/>
                    <a:pt x="115" y="86"/>
                  </a:cubicBezTo>
                  <a:cubicBezTo>
                    <a:pt x="115" y="122"/>
                    <a:pt x="95" y="146"/>
                    <a:pt x="60" y="146"/>
                  </a:cubicBezTo>
                  <a:cubicBezTo>
                    <a:pt x="38" y="146"/>
                    <a:pt x="38" y="143"/>
                    <a:pt x="38" y="12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3" name="Freeform 22"/>
            <p:cNvSpPr>
              <a:spLocks noEditPoints="1"/>
            </p:cNvSpPr>
            <p:nvPr/>
          </p:nvSpPr>
          <p:spPr bwMode="auto">
            <a:xfrm>
              <a:off x="1917" y="2501"/>
              <a:ext cx="539" cy="588"/>
            </a:xfrm>
            <a:custGeom>
              <a:avLst/>
              <a:gdLst>
                <a:gd name="T0" fmla="*/ 2147483647 w 144"/>
                <a:gd name="T1" fmla="*/ 2147483647 h 157"/>
                <a:gd name="T2" fmla="*/ 2147483647 w 144"/>
                <a:gd name="T3" fmla="*/ 2147483647 h 157"/>
                <a:gd name="T4" fmla="*/ 2147483647 w 144"/>
                <a:gd name="T5" fmla="*/ 2147483647 h 157"/>
                <a:gd name="T6" fmla="*/ 2147483647 w 144"/>
                <a:gd name="T7" fmla="*/ 2147483647 h 157"/>
                <a:gd name="T8" fmla="*/ 2147483647 w 144"/>
                <a:gd name="T9" fmla="*/ 2147483647 h 157"/>
                <a:gd name="T10" fmla="*/ 2147483647 w 144"/>
                <a:gd name="T11" fmla="*/ 2147483647 h 157"/>
                <a:gd name="T12" fmla="*/ 2147483647 w 144"/>
                <a:gd name="T13" fmla="*/ 2147483647 h 157"/>
                <a:gd name="T14" fmla="*/ 2147483647 w 144"/>
                <a:gd name="T15" fmla="*/ 2147483647 h 157"/>
                <a:gd name="T16" fmla="*/ 2147483647 w 144"/>
                <a:gd name="T17" fmla="*/ 2147483647 h 157"/>
                <a:gd name="T18" fmla="*/ 2147483647 w 144"/>
                <a:gd name="T19" fmla="*/ 2147483647 h 157"/>
                <a:gd name="T20" fmla="*/ 2147483647 w 144"/>
                <a:gd name="T21" fmla="*/ 2147483647 h 157"/>
                <a:gd name="T22" fmla="*/ 2147483647 w 144"/>
                <a:gd name="T23" fmla="*/ 2147483647 h 157"/>
                <a:gd name="T24" fmla="*/ 2147483647 w 144"/>
                <a:gd name="T25" fmla="*/ 2147483647 h 157"/>
                <a:gd name="T26" fmla="*/ 2147483647 w 144"/>
                <a:gd name="T27" fmla="*/ 0 h 157"/>
                <a:gd name="T28" fmla="*/ 2147483647 w 144"/>
                <a:gd name="T29" fmla="*/ 0 h 157"/>
                <a:gd name="T30" fmla="*/ 2147483647 w 144"/>
                <a:gd name="T31" fmla="*/ 2147483647 h 157"/>
                <a:gd name="T32" fmla="*/ 2147483647 w 144"/>
                <a:gd name="T33" fmla="*/ 2147483647 h 157"/>
                <a:gd name="T34" fmla="*/ 2147483647 w 144"/>
                <a:gd name="T35" fmla="*/ 2147483647 h 157"/>
                <a:gd name="T36" fmla="*/ 2147483647 w 144"/>
                <a:gd name="T37" fmla="*/ 2147483647 h 157"/>
                <a:gd name="T38" fmla="*/ 0 w 144"/>
                <a:gd name="T39" fmla="*/ 2147483647 h 157"/>
                <a:gd name="T40" fmla="*/ 0 w 144"/>
                <a:gd name="T41" fmla="*/ 2147483647 h 157"/>
                <a:gd name="T42" fmla="*/ 2147483647 w 144"/>
                <a:gd name="T43" fmla="*/ 2147483647 h 157"/>
                <a:gd name="T44" fmla="*/ 2147483647 w 144"/>
                <a:gd name="T45" fmla="*/ 2147483647 h 157"/>
                <a:gd name="T46" fmla="*/ 2147483647 w 144"/>
                <a:gd name="T47" fmla="*/ 2147483647 h 157"/>
                <a:gd name="T48" fmla="*/ 2147483647 w 144"/>
                <a:gd name="T49" fmla="*/ 2147483647 h 157"/>
                <a:gd name="T50" fmla="*/ 2147483647 w 144"/>
                <a:gd name="T51" fmla="*/ 2147483647 h 157"/>
                <a:gd name="T52" fmla="*/ 2147483647 w 144"/>
                <a:gd name="T53" fmla="*/ 2147483647 h 157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44"/>
                <a:gd name="T82" fmla="*/ 0 h 157"/>
                <a:gd name="T83" fmla="*/ 144 w 144"/>
                <a:gd name="T84" fmla="*/ 157 h 157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44" h="157">
                  <a:moveTo>
                    <a:pt x="43" y="154"/>
                  </a:moveTo>
                  <a:cubicBezTo>
                    <a:pt x="35" y="153"/>
                    <a:pt x="32" y="149"/>
                    <a:pt x="32" y="142"/>
                  </a:cubicBezTo>
                  <a:cubicBezTo>
                    <a:pt x="32" y="138"/>
                    <a:pt x="33" y="133"/>
                    <a:pt x="35" y="126"/>
                  </a:cubicBezTo>
                  <a:lnTo>
                    <a:pt x="48" y="87"/>
                  </a:lnTo>
                  <a:cubicBezTo>
                    <a:pt x="84" y="92"/>
                    <a:pt x="105" y="114"/>
                    <a:pt x="105" y="139"/>
                  </a:cubicBezTo>
                  <a:cubicBezTo>
                    <a:pt x="105" y="147"/>
                    <a:pt x="102" y="151"/>
                    <a:pt x="96" y="154"/>
                  </a:cubicBezTo>
                  <a:lnTo>
                    <a:pt x="96" y="157"/>
                  </a:lnTo>
                  <a:lnTo>
                    <a:pt x="144" y="157"/>
                  </a:lnTo>
                  <a:lnTo>
                    <a:pt x="144" y="154"/>
                  </a:lnTo>
                  <a:cubicBezTo>
                    <a:pt x="135" y="153"/>
                    <a:pt x="132" y="145"/>
                    <a:pt x="128" y="130"/>
                  </a:cubicBezTo>
                  <a:lnTo>
                    <a:pt x="93" y="18"/>
                  </a:lnTo>
                  <a:cubicBezTo>
                    <a:pt x="92" y="16"/>
                    <a:pt x="92" y="14"/>
                    <a:pt x="92" y="12"/>
                  </a:cubicBezTo>
                  <a:cubicBezTo>
                    <a:pt x="92" y="8"/>
                    <a:pt x="93" y="6"/>
                    <a:pt x="97" y="4"/>
                  </a:cubicBezTo>
                  <a:lnTo>
                    <a:pt x="97" y="0"/>
                  </a:lnTo>
                  <a:lnTo>
                    <a:pt x="52" y="0"/>
                  </a:lnTo>
                  <a:lnTo>
                    <a:pt x="52" y="4"/>
                  </a:lnTo>
                  <a:cubicBezTo>
                    <a:pt x="56" y="6"/>
                    <a:pt x="58" y="8"/>
                    <a:pt x="58" y="12"/>
                  </a:cubicBezTo>
                  <a:cubicBezTo>
                    <a:pt x="58" y="14"/>
                    <a:pt x="58" y="16"/>
                    <a:pt x="57" y="18"/>
                  </a:cubicBezTo>
                  <a:lnTo>
                    <a:pt x="22" y="124"/>
                  </a:lnTo>
                  <a:cubicBezTo>
                    <a:pt x="17" y="140"/>
                    <a:pt x="13" y="151"/>
                    <a:pt x="0" y="154"/>
                  </a:cubicBezTo>
                  <a:lnTo>
                    <a:pt x="0" y="157"/>
                  </a:lnTo>
                  <a:lnTo>
                    <a:pt x="43" y="157"/>
                  </a:lnTo>
                  <a:lnTo>
                    <a:pt x="43" y="154"/>
                  </a:lnTo>
                  <a:close/>
                  <a:moveTo>
                    <a:pt x="51" y="75"/>
                  </a:moveTo>
                  <a:lnTo>
                    <a:pt x="69" y="20"/>
                  </a:lnTo>
                  <a:lnTo>
                    <a:pt x="91" y="91"/>
                  </a:lnTo>
                  <a:cubicBezTo>
                    <a:pt x="80" y="80"/>
                    <a:pt x="67" y="77"/>
                    <a:pt x="51" y="7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4" name="Freeform 23"/>
            <p:cNvSpPr>
              <a:spLocks noEditPoints="1"/>
            </p:cNvSpPr>
            <p:nvPr/>
          </p:nvSpPr>
          <p:spPr bwMode="auto">
            <a:xfrm>
              <a:off x="964" y="2501"/>
              <a:ext cx="538" cy="588"/>
            </a:xfrm>
            <a:custGeom>
              <a:avLst/>
              <a:gdLst>
                <a:gd name="T0" fmla="*/ 2147483647 w 144"/>
                <a:gd name="T1" fmla="*/ 2147483647 h 157"/>
                <a:gd name="T2" fmla="*/ 2147483647 w 144"/>
                <a:gd name="T3" fmla="*/ 2147483647 h 157"/>
                <a:gd name="T4" fmla="*/ 2147483647 w 144"/>
                <a:gd name="T5" fmla="*/ 2147483647 h 157"/>
                <a:gd name="T6" fmla="*/ 2147483647 w 144"/>
                <a:gd name="T7" fmla="*/ 2147483647 h 157"/>
                <a:gd name="T8" fmla="*/ 2147483647 w 144"/>
                <a:gd name="T9" fmla="*/ 2147483647 h 157"/>
                <a:gd name="T10" fmla="*/ 2147483647 w 144"/>
                <a:gd name="T11" fmla="*/ 2147483647 h 157"/>
                <a:gd name="T12" fmla="*/ 2147483647 w 144"/>
                <a:gd name="T13" fmla="*/ 2147483647 h 157"/>
                <a:gd name="T14" fmla="*/ 2147483647 w 144"/>
                <a:gd name="T15" fmla="*/ 2147483647 h 157"/>
                <a:gd name="T16" fmla="*/ 2147483647 w 144"/>
                <a:gd name="T17" fmla="*/ 2147483647 h 157"/>
                <a:gd name="T18" fmla="*/ 2147483647 w 144"/>
                <a:gd name="T19" fmla="*/ 2147483647 h 157"/>
                <a:gd name="T20" fmla="*/ 2147483647 w 144"/>
                <a:gd name="T21" fmla="*/ 2147483647 h 157"/>
                <a:gd name="T22" fmla="*/ 2147483647 w 144"/>
                <a:gd name="T23" fmla="*/ 2147483647 h 157"/>
                <a:gd name="T24" fmla="*/ 2147483647 w 144"/>
                <a:gd name="T25" fmla="*/ 2147483647 h 157"/>
                <a:gd name="T26" fmla="*/ 2147483647 w 144"/>
                <a:gd name="T27" fmla="*/ 0 h 157"/>
                <a:gd name="T28" fmla="*/ 2147483647 w 144"/>
                <a:gd name="T29" fmla="*/ 0 h 157"/>
                <a:gd name="T30" fmla="*/ 2147483647 w 144"/>
                <a:gd name="T31" fmla="*/ 2147483647 h 157"/>
                <a:gd name="T32" fmla="*/ 2147483647 w 144"/>
                <a:gd name="T33" fmla="*/ 2147483647 h 157"/>
                <a:gd name="T34" fmla="*/ 2147483647 w 144"/>
                <a:gd name="T35" fmla="*/ 2147483647 h 157"/>
                <a:gd name="T36" fmla="*/ 2147483647 w 144"/>
                <a:gd name="T37" fmla="*/ 2147483647 h 157"/>
                <a:gd name="T38" fmla="*/ 0 w 144"/>
                <a:gd name="T39" fmla="*/ 2147483647 h 157"/>
                <a:gd name="T40" fmla="*/ 0 w 144"/>
                <a:gd name="T41" fmla="*/ 2147483647 h 157"/>
                <a:gd name="T42" fmla="*/ 2147483647 w 144"/>
                <a:gd name="T43" fmla="*/ 2147483647 h 157"/>
                <a:gd name="T44" fmla="*/ 2147483647 w 144"/>
                <a:gd name="T45" fmla="*/ 2147483647 h 157"/>
                <a:gd name="T46" fmla="*/ 2147483647 w 144"/>
                <a:gd name="T47" fmla="*/ 2147483647 h 157"/>
                <a:gd name="T48" fmla="*/ 2147483647 w 144"/>
                <a:gd name="T49" fmla="*/ 2147483647 h 157"/>
                <a:gd name="T50" fmla="*/ 2147483647 w 144"/>
                <a:gd name="T51" fmla="*/ 2147483647 h 157"/>
                <a:gd name="T52" fmla="*/ 2147483647 w 144"/>
                <a:gd name="T53" fmla="*/ 2147483647 h 157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44"/>
                <a:gd name="T82" fmla="*/ 0 h 157"/>
                <a:gd name="T83" fmla="*/ 144 w 144"/>
                <a:gd name="T84" fmla="*/ 157 h 157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44" h="157">
                  <a:moveTo>
                    <a:pt x="43" y="154"/>
                  </a:moveTo>
                  <a:cubicBezTo>
                    <a:pt x="35" y="153"/>
                    <a:pt x="32" y="149"/>
                    <a:pt x="32" y="142"/>
                  </a:cubicBezTo>
                  <a:cubicBezTo>
                    <a:pt x="32" y="138"/>
                    <a:pt x="33" y="133"/>
                    <a:pt x="35" y="126"/>
                  </a:cubicBezTo>
                  <a:lnTo>
                    <a:pt x="48" y="87"/>
                  </a:lnTo>
                  <a:cubicBezTo>
                    <a:pt x="84" y="92"/>
                    <a:pt x="104" y="114"/>
                    <a:pt x="104" y="139"/>
                  </a:cubicBezTo>
                  <a:cubicBezTo>
                    <a:pt x="104" y="147"/>
                    <a:pt x="102" y="151"/>
                    <a:pt x="96" y="154"/>
                  </a:cubicBezTo>
                  <a:lnTo>
                    <a:pt x="96" y="157"/>
                  </a:lnTo>
                  <a:lnTo>
                    <a:pt x="144" y="157"/>
                  </a:lnTo>
                  <a:lnTo>
                    <a:pt x="144" y="154"/>
                  </a:lnTo>
                  <a:cubicBezTo>
                    <a:pt x="135" y="153"/>
                    <a:pt x="132" y="145"/>
                    <a:pt x="128" y="130"/>
                  </a:cubicBezTo>
                  <a:lnTo>
                    <a:pt x="93" y="18"/>
                  </a:lnTo>
                  <a:cubicBezTo>
                    <a:pt x="92" y="16"/>
                    <a:pt x="92" y="14"/>
                    <a:pt x="92" y="12"/>
                  </a:cubicBezTo>
                  <a:cubicBezTo>
                    <a:pt x="92" y="8"/>
                    <a:pt x="93" y="6"/>
                    <a:pt x="97" y="4"/>
                  </a:cubicBezTo>
                  <a:lnTo>
                    <a:pt x="97" y="0"/>
                  </a:lnTo>
                  <a:lnTo>
                    <a:pt x="52" y="0"/>
                  </a:lnTo>
                  <a:lnTo>
                    <a:pt x="52" y="4"/>
                  </a:lnTo>
                  <a:cubicBezTo>
                    <a:pt x="56" y="6"/>
                    <a:pt x="58" y="8"/>
                    <a:pt x="58" y="12"/>
                  </a:cubicBezTo>
                  <a:cubicBezTo>
                    <a:pt x="58" y="14"/>
                    <a:pt x="58" y="16"/>
                    <a:pt x="57" y="18"/>
                  </a:cubicBezTo>
                  <a:lnTo>
                    <a:pt x="22" y="124"/>
                  </a:lnTo>
                  <a:cubicBezTo>
                    <a:pt x="17" y="140"/>
                    <a:pt x="13" y="151"/>
                    <a:pt x="0" y="154"/>
                  </a:cubicBezTo>
                  <a:lnTo>
                    <a:pt x="0" y="157"/>
                  </a:lnTo>
                  <a:lnTo>
                    <a:pt x="43" y="157"/>
                  </a:lnTo>
                  <a:lnTo>
                    <a:pt x="43" y="154"/>
                  </a:lnTo>
                  <a:close/>
                  <a:moveTo>
                    <a:pt x="51" y="75"/>
                  </a:moveTo>
                  <a:lnTo>
                    <a:pt x="69" y="20"/>
                  </a:lnTo>
                  <a:lnTo>
                    <a:pt x="91" y="91"/>
                  </a:lnTo>
                  <a:cubicBezTo>
                    <a:pt x="80" y="80"/>
                    <a:pt x="67" y="77"/>
                    <a:pt x="51" y="7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5" name="Freeform 24"/>
            <p:cNvSpPr>
              <a:spLocks/>
            </p:cNvSpPr>
            <p:nvPr/>
          </p:nvSpPr>
          <p:spPr bwMode="auto">
            <a:xfrm>
              <a:off x="4150" y="1978"/>
              <a:ext cx="198" cy="609"/>
            </a:xfrm>
            <a:custGeom>
              <a:avLst/>
              <a:gdLst>
                <a:gd name="T0" fmla="*/ 2147483647 w 53"/>
                <a:gd name="T1" fmla="*/ 0 h 163"/>
                <a:gd name="T2" fmla="*/ 0 w 53"/>
                <a:gd name="T3" fmla="*/ 2147483647 h 163"/>
                <a:gd name="T4" fmla="*/ 0 w 53"/>
                <a:gd name="T5" fmla="*/ 2147483647 h 163"/>
                <a:gd name="T6" fmla="*/ 2147483647 w 53"/>
                <a:gd name="T7" fmla="*/ 2147483647 h 163"/>
                <a:gd name="T8" fmla="*/ 2147483647 w 53"/>
                <a:gd name="T9" fmla="*/ 2147483647 h 163"/>
                <a:gd name="T10" fmla="*/ 0 w 53"/>
                <a:gd name="T11" fmla="*/ 2147483647 h 163"/>
                <a:gd name="T12" fmla="*/ 0 w 53"/>
                <a:gd name="T13" fmla="*/ 2147483647 h 163"/>
                <a:gd name="T14" fmla="*/ 2147483647 w 53"/>
                <a:gd name="T15" fmla="*/ 2147483647 h 163"/>
                <a:gd name="T16" fmla="*/ 2147483647 w 53"/>
                <a:gd name="T17" fmla="*/ 2147483647 h 163"/>
                <a:gd name="T18" fmla="*/ 2147483647 w 53"/>
                <a:gd name="T19" fmla="*/ 2147483647 h 163"/>
                <a:gd name="T20" fmla="*/ 2147483647 w 53"/>
                <a:gd name="T21" fmla="*/ 0 h 16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3"/>
                <a:gd name="T34" fmla="*/ 0 h 163"/>
                <a:gd name="T35" fmla="*/ 53 w 53"/>
                <a:gd name="T36" fmla="*/ 163 h 16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3" h="163">
                  <a:moveTo>
                    <a:pt x="39" y="0"/>
                  </a:moveTo>
                  <a:lnTo>
                    <a:pt x="0" y="6"/>
                  </a:lnTo>
                  <a:lnTo>
                    <a:pt x="0" y="7"/>
                  </a:lnTo>
                  <a:cubicBezTo>
                    <a:pt x="15" y="9"/>
                    <a:pt x="15" y="24"/>
                    <a:pt x="15" y="38"/>
                  </a:cubicBezTo>
                  <a:lnTo>
                    <a:pt x="15" y="131"/>
                  </a:lnTo>
                  <a:cubicBezTo>
                    <a:pt x="15" y="144"/>
                    <a:pt x="15" y="159"/>
                    <a:pt x="0" y="160"/>
                  </a:cubicBezTo>
                  <a:lnTo>
                    <a:pt x="0" y="163"/>
                  </a:lnTo>
                  <a:lnTo>
                    <a:pt x="53" y="163"/>
                  </a:lnTo>
                  <a:lnTo>
                    <a:pt x="53" y="160"/>
                  </a:lnTo>
                  <a:cubicBezTo>
                    <a:pt x="39" y="159"/>
                    <a:pt x="39" y="145"/>
                    <a:pt x="39" y="131"/>
                  </a:cubicBezTo>
                  <a:lnTo>
                    <a:pt x="3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6" name="Freeform 25"/>
            <p:cNvSpPr>
              <a:spLocks/>
            </p:cNvSpPr>
            <p:nvPr/>
          </p:nvSpPr>
          <p:spPr bwMode="auto">
            <a:xfrm>
              <a:off x="4157" y="1783"/>
              <a:ext cx="154" cy="165"/>
            </a:xfrm>
            <a:custGeom>
              <a:avLst/>
              <a:gdLst>
                <a:gd name="T0" fmla="*/ 0 w 41"/>
                <a:gd name="T1" fmla="*/ 2147483647 h 44"/>
                <a:gd name="T2" fmla="*/ 2147483647 w 41"/>
                <a:gd name="T3" fmla="*/ 2147483647 h 44"/>
                <a:gd name="T4" fmla="*/ 2147483647 w 41"/>
                <a:gd name="T5" fmla="*/ 2147483647 h 44"/>
                <a:gd name="T6" fmla="*/ 2147483647 w 41"/>
                <a:gd name="T7" fmla="*/ 0 h 44"/>
                <a:gd name="T8" fmla="*/ 0 w 41"/>
                <a:gd name="T9" fmla="*/ 2147483647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1"/>
                <a:gd name="T16" fmla="*/ 0 h 44"/>
                <a:gd name="T17" fmla="*/ 41 w 41"/>
                <a:gd name="T18" fmla="*/ 44 h 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1" h="44">
                  <a:moveTo>
                    <a:pt x="0" y="22"/>
                  </a:moveTo>
                  <a:cubicBezTo>
                    <a:pt x="0" y="34"/>
                    <a:pt x="8" y="44"/>
                    <a:pt x="21" y="44"/>
                  </a:cubicBezTo>
                  <a:cubicBezTo>
                    <a:pt x="33" y="44"/>
                    <a:pt x="41" y="32"/>
                    <a:pt x="41" y="21"/>
                  </a:cubicBezTo>
                  <a:cubicBezTo>
                    <a:pt x="41" y="10"/>
                    <a:pt x="32" y="0"/>
                    <a:pt x="21" y="0"/>
                  </a:cubicBezTo>
                  <a:cubicBezTo>
                    <a:pt x="7" y="0"/>
                    <a:pt x="0" y="9"/>
                    <a:pt x="0" y="2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7" name="Freeform 26"/>
            <p:cNvSpPr>
              <a:spLocks/>
            </p:cNvSpPr>
            <p:nvPr/>
          </p:nvSpPr>
          <p:spPr bwMode="auto">
            <a:xfrm>
              <a:off x="1465" y="2486"/>
              <a:ext cx="493" cy="618"/>
            </a:xfrm>
            <a:custGeom>
              <a:avLst/>
              <a:gdLst>
                <a:gd name="T0" fmla="*/ 2147483647 w 132"/>
                <a:gd name="T1" fmla="*/ 2147483647 h 165"/>
                <a:gd name="T2" fmla="*/ 2147483647 w 132"/>
                <a:gd name="T3" fmla="*/ 2147483647 h 165"/>
                <a:gd name="T4" fmla="*/ 2147483647 w 132"/>
                <a:gd name="T5" fmla="*/ 2147483647 h 165"/>
                <a:gd name="T6" fmla="*/ 2147483647 w 132"/>
                <a:gd name="T7" fmla="*/ 2147483647 h 165"/>
                <a:gd name="T8" fmla="*/ 2147483647 w 132"/>
                <a:gd name="T9" fmla="*/ 2147483647 h 165"/>
                <a:gd name="T10" fmla="*/ 2147483647 w 132"/>
                <a:gd name="T11" fmla="*/ 2147483647 h 165"/>
                <a:gd name="T12" fmla="*/ 2147483647 w 132"/>
                <a:gd name="T13" fmla="*/ 0 h 165"/>
                <a:gd name="T14" fmla="*/ 2147483647 w 132"/>
                <a:gd name="T15" fmla="*/ 2147483647 h 165"/>
                <a:gd name="T16" fmla="*/ 2147483647 w 132"/>
                <a:gd name="T17" fmla="*/ 2147483647 h 165"/>
                <a:gd name="T18" fmla="*/ 0 w 132"/>
                <a:gd name="T19" fmla="*/ 2147483647 h 165"/>
                <a:gd name="T20" fmla="*/ 2147483647 w 132"/>
                <a:gd name="T21" fmla="*/ 2147483647 h 165"/>
                <a:gd name="T22" fmla="*/ 2147483647 w 132"/>
                <a:gd name="T23" fmla="*/ 2147483647 h 165"/>
                <a:gd name="T24" fmla="*/ 2147483647 w 132"/>
                <a:gd name="T25" fmla="*/ 2147483647 h 165"/>
                <a:gd name="T26" fmla="*/ 2147483647 w 132"/>
                <a:gd name="T27" fmla="*/ 2147483647 h 165"/>
                <a:gd name="T28" fmla="*/ 2147483647 w 132"/>
                <a:gd name="T29" fmla="*/ 2147483647 h 16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32"/>
                <a:gd name="T46" fmla="*/ 0 h 165"/>
                <a:gd name="T47" fmla="*/ 132 w 132"/>
                <a:gd name="T48" fmla="*/ 165 h 16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32" h="165">
                  <a:moveTo>
                    <a:pt x="128" y="113"/>
                  </a:moveTo>
                  <a:cubicBezTo>
                    <a:pt x="118" y="139"/>
                    <a:pt x="108" y="151"/>
                    <a:pt x="88" y="151"/>
                  </a:cubicBezTo>
                  <a:cubicBezTo>
                    <a:pt x="52" y="151"/>
                    <a:pt x="25" y="116"/>
                    <a:pt x="25" y="73"/>
                  </a:cubicBezTo>
                  <a:cubicBezTo>
                    <a:pt x="25" y="37"/>
                    <a:pt x="44" y="14"/>
                    <a:pt x="73" y="14"/>
                  </a:cubicBezTo>
                  <a:cubicBezTo>
                    <a:pt x="93" y="14"/>
                    <a:pt x="109" y="25"/>
                    <a:pt x="118" y="46"/>
                  </a:cubicBezTo>
                  <a:lnTo>
                    <a:pt x="121" y="46"/>
                  </a:lnTo>
                  <a:lnTo>
                    <a:pt x="111" y="0"/>
                  </a:lnTo>
                  <a:cubicBezTo>
                    <a:pt x="107" y="3"/>
                    <a:pt x="103" y="4"/>
                    <a:pt x="99" y="4"/>
                  </a:cubicBezTo>
                  <a:cubicBezTo>
                    <a:pt x="91" y="4"/>
                    <a:pt x="80" y="1"/>
                    <a:pt x="67" y="1"/>
                  </a:cubicBezTo>
                  <a:cubicBezTo>
                    <a:pt x="25" y="1"/>
                    <a:pt x="0" y="28"/>
                    <a:pt x="0" y="75"/>
                  </a:cubicBezTo>
                  <a:cubicBezTo>
                    <a:pt x="0" y="129"/>
                    <a:pt x="30" y="165"/>
                    <a:pt x="82" y="165"/>
                  </a:cubicBezTo>
                  <a:cubicBezTo>
                    <a:pt x="91" y="165"/>
                    <a:pt x="95" y="163"/>
                    <a:pt x="104" y="163"/>
                  </a:cubicBezTo>
                  <a:cubicBezTo>
                    <a:pt x="106" y="163"/>
                    <a:pt x="110" y="163"/>
                    <a:pt x="114" y="164"/>
                  </a:cubicBezTo>
                  <a:lnTo>
                    <a:pt x="132" y="113"/>
                  </a:lnTo>
                  <a:lnTo>
                    <a:pt x="128" y="11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8" name="Freeform 27"/>
            <p:cNvSpPr>
              <a:spLocks/>
            </p:cNvSpPr>
            <p:nvPr/>
          </p:nvSpPr>
          <p:spPr bwMode="auto">
            <a:xfrm>
              <a:off x="3035" y="2486"/>
              <a:ext cx="460" cy="614"/>
            </a:xfrm>
            <a:custGeom>
              <a:avLst/>
              <a:gdLst>
                <a:gd name="T0" fmla="*/ 0 w 123"/>
                <a:gd name="T1" fmla="*/ 2147483647 h 164"/>
                <a:gd name="T2" fmla="*/ 2147483647 w 123"/>
                <a:gd name="T3" fmla="*/ 2147483647 h 164"/>
                <a:gd name="T4" fmla="*/ 2147483647 w 123"/>
                <a:gd name="T5" fmla="*/ 2147483647 h 164"/>
                <a:gd name="T6" fmla="*/ 2147483647 w 123"/>
                <a:gd name="T7" fmla="*/ 2147483647 h 164"/>
                <a:gd name="T8" fmla="*/ 2147483647 w 123"/>
                <a:gd name="T9" fmla="*/ 2147483647 h 164"/>
                <a:gd name="T10" fmla="*/ 2147483647 w 123"/>
                <a:gd name="T11" fmla="*/ 2147483647 h 164"/>
                <a:gd name="T12" fmla="*/ 2147483647 w 123"/>
                <a:gd name="T13" fmla="*/ 2147483647 h 164"/>
                <a:gd name="T14" fmla="*/ 2147483647 w 123"/>
                <a:gd name="T15" fmla="*/ 2147483647 h 164"/>
                <a:gd name="T16" fmla="*/ 2147483647 w 123"/>
                <a:gd name="T17" fmla="*/ 2147483647 h 164"/>
                <a:gd name="T18" fmla="*/ 2147483647 w 123"/>
                <a:gd name="T19" fmla="*/ 2147483647 h 164"/>
                <a:gd name="T20" fmla="*/ 2147483647 w 123"/>
                <a:gd name="T21" fmla="*/ 2147483647 h 164"/>
                <a:gd name="T22" fmla="*/ 2147483647 w 123"/>
                <a:gd name="T23" fmla="*/ 2147483647 h 164"/>
                <a:gd name="T24" fmla="*/ 2147483647 w 123"/>
                <a:gd name="T25" fmla="*/ 2147483647 h 164"/>
                <a:gd name="T26" fmla="*/ 2147483647 w 123"/>
                <a:gd name="T27" fmla="*/ 2147483647 h 164"/>
                <a:gd name="T28" fmla="*/ 2147483647 w 123"/>
                <a:gd name="T29" fmla="*/ 2147483647 h 164"/>
                <a:gd name="T30" fmla="*/ 2147483647 w 123"/>
                <a:gd name="T31" fmla="*/ 2147483647 h 164"/>
                <a:gd name="T32" fmla="*/ 2147483647 w 123"/>
                <a:gd name="T33" fmla="*/ 2147483647 h 164"/>
                <a:gd name="T34" fmla="*/ 2147483647 w 123"/>
                <a:gd name="T35" fmla="*/ 2147483647 h 164"/>
                <a:gd name="T36" fmla="*/ 2147483647 w 123"/>
                <a:gd name="T37" fmla="*/ 2147483647 h 164"/>
                <a:gd name="T38" fmla="*/ 2147483647 w 123"/>
                <a:gd name="T39" fmla="*/ 0 h 164"/>
                <a:gd name="T40" fmla="*/ 2147483647 w 123"/>
                <a:gd name="T41" fmla="*/ 2147483647 h 164"/>
                <a:gd name="T42" fmla="*/ 0 w 123"/>
                <a:gd name="T43" fmla="*/ 2147483647 h 164"/>
                <a:gd name="T44" fmla="*/ 0 w 123"/>
                <a:gd name="T45" fmla="*/ 2147483647 h 164"/>
                <a:gd name="T46" fmla="*/ 2147483647 w 123"/>
                <a:gd name="T47" fmla="*/ 2147483647 h 164"/>
                <a:gd name="T48" fmla="*/ 2147483647 w 123"/>
                <a:gd name="T49" fmla="*/ 2147483647 h 164"/>
                <a:gd name="T50" fmla="*/ 0 w 123"/>
                <a:gd name="T51" fmla="*/ 2147483647 h 164"/>
                <a:gd name="T52" fmla="*/ 0 w 123"/>
                <a:gd name="T53" fmla="*/ 2147483647 h 16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23"/>
                <a:gd name="T82" fmla="*/ 0 h 164"/>
                <a:gd name="T83" fmla="*/ 123 w 123"/>
                <a:gd name="T84" fmla="*/ 164 h 16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23" h="164">
                  <a:moveTo>
                    <a:pt x="0" y="161"/>
                  </a:moveTo>
                  <a:lnTo>
                    <a:pt x="92" y="161"/>
                  </a:lnTo>
                  <a:cubicBezTo>
                    <a:pt x="97" y="161"/>
                    <a:pt x="101" y="161"/>
                    <a:pt x="105" y="164"/>
                  </a:cubicBezTo>
                  <a:lnTo>
                    <a:pt x="123" y="103"/>
                  </a:lnTo>
                  <a:lnTo>
                    <a:pt x="120" y="103"/>
                  </a:lnTo>
                  <a:cubicBezTo>
                    <a:pt x="106" y="134"/>
                    <a:pt x="85" y="150"/>
                    <a:pt x="60" y="150"/>
                  </a:cubicBezTo>
                  <a:cubicBezTo>
                    <a:pt x="39" y="150"/>
                    <a:pt x="38" y="143"/>
                    <a:pt x="38" y="126"/>
                  </a:cubicBezTo>
                  <a:lnTo>
                    <a:pt x="38" y="60"/>
                  </a:lnTo>
                  <a:lnTo>
                    <a:pt x="50" y="60"/>
                  </a:lnTo>
                  <a:cubicBezTo>
                    <a:pt x="69" y="60"/>
                    <a:pt x="77" y="66"/>
                    <a:pt x="84" y="88"/>
                  </a:cubicBezTo>
                  <a:lnTo>
                    <a:pt x="87" y="88"/>
                  </a:lnTo>
                  <a:lnTo>
                    <a:pt x="79" y="33"/>
                  </a:lnTo>
                  <a:lnTo>
                    <a:pt x="76" y="33"/>
                  </a:lnTo>
                  <a:cubicBezTo>
                    <a:pt x="74" y="46"/>
                    <a:pt x="68" y="48"/>
                    <a:pt x="53" y="48"/>
                  </a:cubicBezTo>
                  <a:lnTo>
                    <a:pt x="38" y="48"/>
                  </a:lnTo>
                  <a:lnTo>
                    <a:pt x="38" y="34"/>
                  </a:lnTo>
                  <a:cubicBezTo>
                    <a:pt x="38" y="19"/>
                    <a:pt x="40" y="16"/>
                    <a:pt x="55" y="16"/>
                  </a:cubicBezTo>
                  <a:cubicBezTo>
                    <a:pt x="79" y="16"/>
                    <a:pt x="99" y="30"/>
                    <a:pt x="107" y="51"/>
                  </a:cubicBezTo>
                  <a:lnTo>
                    <a:pt x="110" y="51"/>
                  </a:lnTo>
                  <a:lnTo>
                    <a:pt x="99" y="0"/>
                  </a:lnTo>
                  <a:cubicBezTo>
                    <a:pt x="97" y="3"/>
                    <a:pt x="92" y="4"/>
                    <a:pt x="86" y="4"/>
                  </a:cubicBezTo>
                  <a:lnTo>
                    <a:pt x="0" y="4"/>
                  </a:lnTo>
                  <a:lnTo>
                    <a:pt x="0" y="8"/>
                  </a:lnTo>
                  <a:cubicBezTo>
                    <a:pt x="12" y="9"/>
                    <a:pt x="13" y="17"/>
                    <a:pt x="13" y="35"/>
                  </a:cubicBezTo>
                  <a:lnTo>
                    <a:pt x="13" y="131"/>
                  </a:lnTo>
                  <a:cubicBezTo>
                    <a:pt x="13" y="148"/>
                    <a:pt x="12" y="157"/>
                    <a:pt x="0" y="158"/>
                  </a:cubicBezTo>
                  <a:lnTo>
                    <a:pt x="0" y="1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9" name="Freeform 28"/>
            <p:cNvSpPr>
              <a:spLocks/>
            </p:cNvSpPr>
            <p:nvPr/>
          </p:nvSpPr>
          <p:spPr bwMode="auto">
            <a:xfrm>
              <a:off x="3521" y="2501"/>
              <a:ext cx="603" cy="588"/>
            </a:xfrm>
            <a:custGeom>
              <a:avLst/>
              <a:gdLst>
                <a:gd name="T0" fmla="*/ 2147483647 w 161"/>
                <a:gd name="T1" fmla="*/ 2147483647 h 157"/>
                <a:gd name="T2" fmla="*/ 2147483647 w 161"/>
                <a:gd name="T3" fmla="*/ 2147483647 h 157"/>
                <a:gd name="T4" fmla="*/ 2147483647 w 161"/>
                <a:gd name="T5" fmla="*/ 2147483647 h 157"/>
                <a:gd name="T6" fmla="*/ 2147483647 w 161"/>
                <a:gd name="T7" fmla="*/ 2147483647 h 157"/>
                <a:gd name="T8" fmla="*/ 2147483647 w 161"/>
                <a:gd name="T9" fmla="*/ 2147483647 h 157"/>
                <a:gd name="T10" fmla="*/ 2147483647 w 161"/>
                <a:gd name="T11" fmla="*/ 0 h 157"/>
                <a:gd name="T12" fmla="*/ 0 w 161"/>
                <a:gd name="T13" fmla="*/ 0 h 157"/>
                <a:gd name="T14" fmla="*/ 0 w 161"/>
                <a:gd name="T15" fmla="*/ 2147483647 h 157"/>
                <a:gd name="T16" fmla="*/ 2147483647 w 161"/>
                <a:gd name="T17" fmla="*/ 2147483647 h 157"/>
                <a:gd name="T18" fmla="*/ 2147483647 w 161"/>
                <a:gd name="T19" fmla="*/ 2147483647 h 157"/>
                <a:gd name="T20" fmla="*/ 0 w 161"/>
                <a:gd name="T21" fmla="*/ 2147483647 h 157"/>
                <a:gd name="T22" fmla="*/ 0 w 161"/>
                <a:gd name="T23" fmla="*/ 2147483647 h 157"/>
                <a:gd name="T24" fmla="*/ 2147483647 w 161"/>
                <a:gd name="T25" fmla="*/ 2147483647 h 157"/>
                <a:gd name="T26" fmla="*/ 2147483647 w 161"/>
                <a:gd name="T27" fmla="*/ 2147483647 h 157"/>
                <a:gd name="T28" fmla="*/ 2147483647 w 161"/>
                <a:gd name="T29" fmla="*/ 2147483647 h 157"/>
                <a:gd name="T30" fmla="*/ 2147483647 w 161"/>
                <a:gd name="T31" fmla="*/ 2147483647 h 157"/>
                <a:gd name="T32" fmla="*/ 2147483647 w 161"/>
                <a:gd name="T33" fmla="*/ 2147483647 h 157"/>
                <a:gd name="T34" fmla="*/ 2147483647 w 161"/>
                <a:gd name="T35" fmla="*/ 2147483647 h 157"/>
                <a:gd name="T36" fmla="*/ 2147483647 w 161"/>
                <a:gd name="T37" fmla="*/ 2147483647 h 157"/>
                <a:gd name="T38" fmla="*/ 2147483647 w 161"/>
                <a:gd name="T39" fmla="*/ 2147483647 h 157"/>
                <a:gd name="T40" fmla="*/ 2147483647 w 161"/>
                <a:gd name="T41" fmla="*/ 2147483647 h 157"/>
                <a:gd name="T42" fmla="*/ 2147483647 w 161"/>
                <a:gd name="T43" fmla="*/ 2147483647 h 157"/>
                <a:gd name="T44" fmla="*/ 2147483647 w 161"/>
                <a:gd name="T45" fmla="*/ 2147483647 h 157"/>
                <a:gd name="T46" fmla="*/ 2147483647 w 161"/>
                <a:gd name="T47" fmla="*/ 2147483647 h 157"/>
                <a:gd name="T48" fmla="*/ 2147483647 w 161"/>
                <a:gd name="T49" fmla="*/ 2147483647 h 157"/>
                <a:gd name="T50" fmla="*/ 2147483647 w 161"/>
                <a:gd name="T51" fmla="*/ 2147483647 h 157"/>
                <a:gd name="T52" fmla="*/ 2147483647 w 161"/>
                <a:gd name="T53" fmla="*/ 0 h 157"/>
                <a:gd name="T54" fmla="*/ 2147483647 w 161"/>
                <a:gd name="T55" fmla="*/ 0 h 157"/>
                <a:gd name="T56" fmla="*/ 2147483647 w 161"/>
                <a:gd name="T57" fmla="*/ 2147483647 h 157"/>
                <a:gd name="T58" fmla="*/ 2147483647 w 161"/>
                <a:gd name="T59" fmla="*/ 2147483647 h 157"/>
                <a:gd name="T60" fmla="*/ 2147483647 w 161"/>
                <a:gd name="T61" fmla="*/ 2147483647 h 15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61"/>
                <a:gd name="T94" fmla="*/ 0 h 157"/>
                <a:gd name="T95" fmla="*/ 161 w 161"/>
                <a:gd name="T96" fmla="*/ 157 h 157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61" h="157">
                  <a:moveTo>
                    <a:pt x="111" y="18"/>
                  </a:moveTo>
                  <a:lnTo>
                    <a:pt x="79" y="108"/>
                  </a:lnTo>
                  <a:lnTo>
                    <a:pt x="51" y="18"/>
                  </a:lnTo>
                  <a:cubicBezTo>
                    <a:pt x="50" y="14"/>
                    <a:pt x="49" y="12"/>
                    <a:pt x="49" y="10"/>
                  </a:cubicBezTo>
                  <a:cubicBezTo>
                    <a:pt x="49" y="7"/>
                    <a:pt x="50" y="5"/>
                    <a:pt x="53" y="4"/>
                  </a:cubicBezTo>
                  <a:lnTo>
                    <a:pt x="53" y="0"/>
                  </a:lnTo>
                  <a:lnTo>
                    <a:pt x="0" y="0"/>
                  </a:lnTo>
                  <a:lnTo>
                    <a:pt x="0" y="4"/>
                  </a:lnTo>
                  <a:cubicBezTo>
                    <a:pt x="13" y="5"/>
                    <a:pt x="14" y="13"/>
                    <a:pt x="14" y="31"/>
                  </a:cubicBezTo>
                  <a:lnTo>
                    <a:pt x="14" y="127"/>
                  </a:lnTo>
                  <a:cubicBezTo>
                    <a:pt x="14" y="144"/>
                    <a:pt x="13" y="153"/>
                    <a:pt x="0" y="154"/>
                  </a:cubicBezTo>
                  <a:lnTo>
                    <a:pt x="0" y="157"/>
                  </a:lnTo>
                  <a:lnTo>
                    <a:pt x="41" y="157"/>
                  </a:lnTo>
                  <a:lnTo>
                    <a:pt x="41" y="154"/>
                  </a:lnTo>
                  <a:cubicBezTo>
                    <a:pt x="29" y="153"/>
                    <a:pt x="28" y="144"/>
                    <a:pt x="28" y="127"/>
                  </a:cubicBezTo>
                  <a:lnTo>
                    <a:pt x="28" y="20"/>
                  </a:lnTo>
                  <a:lnTo>
                    <a:pt x="74" y="156"/>
                  </a:lnTo>
                  <a:lnTo>
                    <a:pt x="123" y="18"/>
                  </a:lnTo>
                  <a:lnTo>
                    <a:pt x="123" y="127"/>
                  </a:lnTo>
                  <a:cubicBezTo>
                    <a:pt x="123" y="144"/>
                    <a:pt x="122" y="153"/>
                    <a:pt x="110" y="154"/>
                  </a:cubicBezTo>
                  <a:lnTo>
                    <a:pt x="110" y="157"/>
                  </a:lnTo>
                  <a:lnTo>
                    <a:pt x="161" y="157"/>
                  </a:lnTo>
                  <a:lnTo>
                    <a:pt x="161" y="154"/>
                  </a:lnTo>
                  <a:cubicBezTo>
                    <a:pt x="149" y="153"/>
                    <a:pt x="148" y="144"/>
                    <a:pt x="148" y="127"/>
                  </a:cubicBezTo>
                  <a:lnTo>
                    <a:pt x="148" y="31"/>
                  </a:lnTo>
                  <a:cubicBezTo>
                    <a:pt x="148" y="13"/>
                    <a:pt x="149" y="5"/>
                    <a:pt x="161" y="4"/>
                  </a:cubicBezTo>
                  <a:lnTo>
                    <a:pt x="161" y="0"/>
                  </a:lnTo>
                  <a:lnTo>
                    <a:pt x="108" y="0"/>
                  </a:lnTo>
                  <a:lnTo>
                    <a:pt x="108" y="4"/>
                  </a:lnTo>
                  <a:cubicBezTo>
                    <a:pt x="111" y="5"/>
                    <a:pt x="113" y="7"/>
                    <a:pt x="113" y="10"/>
                  </a:cubicBezTo>
                  <a:cubicBezTo>
                    <a:pt x="113" y="11"/>
                    <a:pt x="112" y="14"/>
                    <a:pt x="111" y="1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0" name="Freeform 29"/>
            <p:cNvSpPr>
              <a:spLocks/>
            </p:cNvSpPr>
            <p:nvPr/>
          </p:nvSpPr>
          <p:spPr bwMode="auto">
            <a:xfrm>
              <a:off x="1469" y="1215"/>
              <a:ext cx="2871" cy="942"/>
            </a:xfrm>
            <a:custGeom>
              <a:avLst/>
              <a:gdLst>
                <a:gd name="T0" fmla="*/ 0 w 768"/>
                <a:gd name="T1" fmla="*/ 2147483647 h 252"/>
                <a:gd name="T2" fmla="*/ 2147483647 w 768"/>
                <a:gd name="T3" fmla="*/ 0 h 252"/>
                <a:gd name="T4" fmla="*/ 2147483647 w 768"/>
                <a:gd name="T5" fmla="*/ 2147483647 h 252"/>
                <a:gd name="T6" fmla="*/ 2147483647 w 768"/>
                <a:gd name="T7" fmla="*/ 2147483647 h 252"/>
                <a:gd name="T8" fmla="*/ 0 w 768"/>
                <a:gd name="T9" fmla="*/ 2147483647 h 2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68"/>
                <a:gd name="T16" fmla="*/ 0 h 252"/>
                <a:gd name="T17" fmla="*/ 768 w 768"/>
                <a:gd name="T18" fmla="*/ 252 h 2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68" h="252">
                  <a:moveTo>
                    <a:pt x="0" y="124"/>
                  </a:moveTo>
                  <a:lnTo>
                    <a:pt x="381" y="0"/>
                  </a:lnTo>
                  <a:lnTo>
                    <a:pt x="768" y="124"/>
                  </a:lnTo>
                  <a:lnTo>
                    <a:pt x="386" y="252"/>
                  </a:lnTo>
                  <a:lnTo>
                    <a:pt x="0" y="1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21" name="Freeform 30"/>
            <p:cNvSpPr>
              <a:spLocks/>
            </p:cNvSpPr>
            <p:nvPr/>
          </p:nvSpPr>
          <p:spPr bwMode="auto">
            <a:xfrm>
              <a:off x="2003" y="1993"/>
              <a:ext cx="1799" cy="419"/>
            </a:xfrm>
            <a:custGeom>
              <a:avLst/>
              <a:gdLst>
                <a:gd name="T0" fmla="*/ 0 w 481"/>
                <a:gd name="T1" fmla="*/ 2147483647 h 112"/>
                <a:gd name="T2" fmla="*/ 0 w 481"/>
                <a:gd name="T3" fmla="*/ 0 h 112"/>
                <a:gd name="T4" fmla="*/ 2147483647 w 481"/>
                <a:gd name="T5" fmla="*/ 2147483647 h 112"/>
                <a:gd name="T6" fmla="*/ 2147483647 w 481"/>
                <a:gd name="T7" fmla="*/ 0 h 112"/>
                <a:gd name="T8" fmla="*/ 2147483647 w 481"/>
                <a:gd name="T9" fmla="*/ 2147483647 h 112"/>
                <a:gd name="T10" fmla="*/ 0 w 481"/>
                <a:gd name="T11" fmla="*/ 2147483647 h 1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81"/>
                <a:gd name="T19" fmla="*/ 0 h 112"/>
                <a:gd name="T20" fmla="*/ 481 w 481"/>
                <a:gd name="T21" fmla="*/ 112 h 11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81" h="112">
                  <a:moveTo>
                    <a:pt x="0" y="112"/>
                  </a:moveTo>
                  <a:lnTo>
                    <a:pt x="0" y="0"/>
                  </a:lnTo>
                  <a:lnTo>
                    <a:pt x="241" y="82"/>
                  </a:lnTo>
                  <a:lnTo>
                    <a:pt x="481" y="0"/>
                  </a:lnTo>
                  <a:lnTo>
                    <a:pt x="481" y="112"/>
                  </a:lnTo>
                  <a:lnTo>
                    <a:pt x="0" y="1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453" y="2240231"/>
            <a:ext cx="8304800" cy="4351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53453" y="2231572"/>
            <a:ext cx="8294410" cy="435989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7646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1629" y="115202"/>
            <a:ext cx="8194281" cy="788312"/>
          </a:xfr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Оболочка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СЭО 3.0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569942" y="992175"/>
            <a:ext cx="3860543" cy="143534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Войдя в Систему электронного обучения «Академия-Медиа» 3.0 по логину и паролю, </a:t>
            </a:r>
            <a:r>
              <a:rPr lang="ru-RU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Вам будут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доступны следующие вкладки: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7" name="Group 31"/>
          <p:cNvGrpSpPr>
            <a:grpSpLocks/>
          </p:cNvGrpSpPr>
          <p:nvPr/>
        </p:nvGrpSpPr>
        <p:grpSpPr bwMode="auto">
          <a:xfrm>
            <a:off x="7410126" y="223633"/>
            <a:ext cx="1197954" cy="498765"/>
            <a:chOff x="964" y="1215"/>
            <a:chExt cx="3829" cy="1889"/>
          </a:xfrm>
          <a:solidFill>
            <a:srgbClr val="0070C0"/>
          </a:solidFill>
        </p:grpSpPr>
        <p:sp>
          <p:nvSpPr>
            <p:cNvPr id="8" name="Freeform 20"/>
            <p:cNvSpPr>
              <a:spLocks noEditPoints="1"/>
            </p:cNvSpPr>
            <p:nvPr/>
          </p:nvSpPr>
          <p:spPr bwMode="auto">
            <a:xfrm>
              <a:off x="4254" y="2501"/>
              <a:ext cx="539" cy="588"/>
            </a:xfrm>
            <a:custGeom>
              <a:avLst/>
              <a:gdLst>
                <a:gd name="T0" fmla="*/ 2147483647 w 144"/>
                <a:gd name="T1" fmla="*/ 2147483647 h 157"/>
                <a:gd name="T2" fmla="*/ 2147483647 w 144"/>
                <a:gd name="T3" fmla="*/ 2147483647 h 157"/>
                <a:gd name="T4" fmla="*/ 2147483647 w 144"/>
                <a:gd name="T5" fmla="*/ 2147483647 h 157"/>
                <a:gd name="T6" fmla="*/ 2147483647 w 144"/>
                <a:gd name="T7" fmla="*/ 2147483647 h 157"/>
                <a:gd name="T8" fmla="*/ 2147483647 w 144"/>
                <a:gd name="T9" fmla="*/ 2147483647 h 157"/>
                <a:gd name="T10" fmla="*/ 2147483647 w 144"/>
                <a:gd name="T11" fmla="*/ 2147483647 h 157"/>
                <a:gd name="T12" fmla="*/ 2147483647 w 144"/>
                <a:gd name="T13" fmla="*/ 2147483647 h 157"/>
                <a:gd name="T14" fmla="*/ 2147483647 w 144"/>
                <a:gd name="T15" fmla="*/ 2147483647 h 157"/>
                <a:gd name="T16" fmla="*/ 2147483647 w 144"/>
                <a:gd name="T17" fmla="*/ 2147483647 h 157"/>
                <a:gd name="T18" fmla="*/ 2147483647 w 144"/>
                <a:gd name="T19" fmla="*/ 2147483647 h 157"/>
                <a:gd name="T20" fmla="*/ 2147483647 w 144"/>
                <a:gd name="T21" fmla="*/ 2147483647 h 157"/>
                <a:gd name="T22" fmla="*/ 2147483647 w 144"/>
                <a:gd name="T23" fmla="*/ 2147483647 h 157"/>
                <a:gd name="T24" fmla="*/ 2147483647 w 144"/>
                <a:gd name="T25" fmla="*/ 2147483647 h 157"/>
                <a:gd name="T26" fmla="*/ 2147483647 w 144"/>
                <a:gd name="T27" fmla="*/ 0 h 157"/>
                <a:gd name="T28" fmla="*/ 2147483647 w 144"/>
                <a:gd name="T29" fmla="*/ 0 h 157"/>
                <a:gd name="T30" fmla="*/ 2147483647 w 144"/>
                <a:gd name="T31" fmla="*/ 2147483647 h 157"/>
                <a:gd name="T32" fmla="*/ 2147483647 w 144"/>
                <a:gd name="T33" fmla="*/ 2147483647 h 157"/>
                <a:gd name="T34" fmla="*/ 2147483647 w 144"/>
                <a:gd name="T35" fmla="*/ 2147483647 h 157"/>
                <a:gd name="T36" fmla="*/ 2147483647 w 144"/>
                <a:gd name="T37" fmla="*/ 2147483647 h 157"/>
                <a:gd name="T38" fmla="*/ 0 w 144"/>
                <a:gd name="T39" fmla="*/ 2147483647 h 157"/>
                <a:gd name="T40" fmla="*/ 0 w 144"/>
                <a:gd name="T41" fmla="*/ 2147483647 h 157"/>
                <a:gd name="T42" fmla="*/ 2147483647 w 144"/>
                <a:gd name="T43" fmla="*/ 2147483647 h 157"/>
                <a:gd name="T44" fmla="*/ 2147483647 w 144"/>
                <a:gd name="T45" fmla="*/ 2147483647 h 157"/>
                <a:gd name="T46" fmla="*/ 2147483647 w 144"/>
                <a:gd name="T47" fmla="*/ 2147483647 h 157"/>
                <a:gd name="T48" fmla="*/ 2147483647 w 144"/>
                <a:gd name="T49" fmla="*/ 2147483647 h 157"/>
                <a:gd name="T50" fmla="*/ 2147483647 w 144"/>
                <a:gd name="T51" fmla="*/ 2147483647 h 157"/>
                <a:gd name="T52" fmla="*/ 2147483647 w 144"/>
                <a:gd name="T53" fmla="*/ 2147483647 h 157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44"/>
                <a:gd name="T82" fmla="*/ 0 h 157"/>
                <a:gd name="T83" fmla="*/ 144 w 144"/>
                <a:gd name="T84" fmla="*/ 157 h 157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44" h="157">
                  <a:moveTo>
                    <a:pt x="42" y="154"/>
                  </a:moveTo>
                  <a:cubicBezTo>
                    <a:pt x="35" y="153"/>
                    <a:pt x="32" y="149"/>
                    <a:pt x="32" y="142"/>
                  </a:cubicBezTo>
                  <a:cubicBezTo>
                    <a:pt x="32" y="138"/>
                    <a:pt x="33" y="133"/>
                    <a:pt x="35" y="126"/>
                  </a:cubicBezTo>
                  <a:lnTo>
                    <a:pt x="47" y="87"/>
                  </a:lnTo>
                  <a:cubicBezTo>
                    <a:pt x="83" y="92"/>
                    <a:pt x="104" y="114"/>
                    <a:pt x="104" y="139"/>
                  </a:cubicBezTo>
                  <a:cubicBezTo>
                    <a:pt x="104" y="147"/>
                    <a:pt x="102" y="151"/>
                    <a:pt x="95" y="154"/>
                  </a:cubicBezTo>
                  <a:lnTo>
                    <a:pt x="95" y="157"/>
                  </a:lnTo>
                  <a:lnTo>
                    <a:pt x="144" y="157"/>
                  </a:lnTo>
                  <a:lnTo>
                    <a:pt x="144" y="154"/>
                  </a:lnTo>
                  <a:cubicBezTo>
                    <a:pt x="134" y="153"/>
                    <a:pt x="132" y="145"/>
                    <a:pt x="127" y="130"/>
                  </a:cubicBezTo>
                  <a:lnTo>
                    <a:pt x="93" y="18"/>
                  </a:lnTo>
                  <a:cubicBezTo>
                    <a:pt x="92" y="16"/>
                    <a:pt x="91" y="14"/>
                    <a:pt x="91" y="12"/>
                  </a:cubicBezTo>
                  <a:cubicBezTo>
                    <a:pt x="91" y="8"/>
                    <a:pt x="93" y="6"/>
                    <a:pt x="97" y="4"/>
                  </a:cubicBezTo>
                  <a:lnTo>
                    <a:pt x="97" y="0"/>
                  </a:lnTo>
                  <a:lnTo>
                    <a:pt x="52" y="0"/>
                  </a:lnTo>
                  <a:lnTo>
                    <a:pt x="52" y="4"/>
                  </a:lnTo>
                  <a:cubicBezTo>
                    <a:pt x="56" y="6"/>
                    <a:pt x="58" y="8"/>
                    <a:pt x="58" y="12"/>
                  </a:cubicBezTo>
                  <a:cubicBezTo>
                    <a:pt x="58" y="14"/>
                    <a:pt x="57" y="16"/>
                    <a:pt x="56" y="18"/>
                  </a:cubicBezTo>
                  <a:lnTo>
                    <a:pt x="21" y="124"/>
                  </a:lnTo>
                  <a:cubicBezTo>
                    <a:pt x="16" y="140"/>
                    <a:pt x="13" y="151"/>
                    <a:pt x="0" y="154"/>
                  </a:cubicBezTo>
                  <a:lnTo>
                    <a:pt x="0" y="157"/>
                  </a:lnTo>
                  <a:lnTo>
                    <a:pt x="42" y="157"/>
                  </a:lnTo>
                  <a:lnTo>
                    <a:pt x="42" y="154"/>
                  </a:lnTo>
                  <a:close/>
                  <a:moveTo>
                    <a:pt x="51" y="75"/>
                  </a:moveTo>
                  <a:lnTo>
                    <a:pt x="69" y="20"/>
                  </a:lnTo>
                  <a:lnTo>
                    <a:pt x="90" y="91"/>
                  </a:lnTo>
                  <a:cubicBezTo>
                    <a:pt x="79" y="80"/>
                    <a:pt x="67" y="77"/>
                    <a:pt x="51" y="7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9" name="Freeform 21"/>
            <p:cNvSpPr>
              <a:spLocks noEditPoints="1"/>
            </p:cNvSpPr>
            <p:nvPr/>
          </p:nvSpPr>
          <p:spPr bwMode="auto">
            <a:xfrm>
              <a:off x="2474" y="2501"/>
              <a:ext cx="531" cy="588"/>
            </a:xfrm>
            <a:custGeom>
              <a:avLst/>
              <a:gdLst>
                <a:gd name="T0" fmla="*/ 0 w 142"/>
                <a:gd name="T1" fmla="*/ 2147483647 h 157"/>
                <a:gd name="T2" fmla="*/ 2147483647 w 142"/>
                <a:gd name="T3" fmla="*/ 2147483647 h 157"/>
                <a:gd name="T4" fmla="*/ 2147483647 w 142"/>
                <a:gd name="T5" fmla="*/ 2147483647 h 157"/>
                <a:gd name="T6" fmla="*/ 2147483647 w 142"/>
                <a:gd name="T7" fmla="*/ 2147483647 h 157"/>
                <a:gd name="T8" fmla="*/ 2147483647 w 142"/>
                <a:gd name="T9" fmla="*/ 2147483647 h 157"/>
                <a:gd name="T10" fmla="*/ 2147483647 w 142"/>
                <a:gd name="T11" fmla="*/ 0 h 157"/>
                <a:gd name="T12" fmla="*/ 0 w 142"/>
                <a:gd name="T13" fmla="*/ 0 h 157"/>
                <a:gd name="T14" fmla="*/ 0 w 142"/>
                <a:gd name="T15" fmla="*/ 2147483647 h 157"/>
                <a:gd name="T16" fmla="*/ 2147483647 w 142"/>
                <a:gd name="T17" fmla="*/ 2147483647 h 157"/>
                <a:gd name="T18" fmla="*/ 2147483647 w 142"/>
                <a:gd name="T19" fmla="*/ 2147483647 h 157"/>
                <a:gd name="T20" fmla="*/ 0 w 142"/>
                <a:gd name="T21" fmla="*/ 2147483647 h 157"/>
                <a:gd name="T22" fmla="*/ 0 w 142"/>
                <a:gd name="T23" fmla="*/ 2147483647 h 157"/>
                <a:gd name="T24" fmla="*/ 2147483647 w 142"/>
                <a:gd name="T25" fmla="*/ 2147483647 h 157"/>
                <a:gd name="T26" fmla="*/ 2147483647 w 142"/>
                <a:gd name="T27" fmla="*/ 2147483647 h 157"/>
                <a:gd name="T28" fmla="*/ 2147483647 w 142"/>
                <a:gd name="T29" fmla="*/ 2147483647 h 157"/>
                <a:gd name="T30" fmla="*/ 2147483647 w 142"/>
                <a:gd name="T31" fmla="*/ 2147483647 h 157"/>
                <a:gd name="T32" fmla="*/ 2147483647 w 142"/>
                <a:gd name="T33" fmla="*/ 2147483647 h 157"/>
                <a:gd name="T34" fmla="*/ 2147483647 w 142"/>
                <a:gd name="T35" fmla="*/ 2147483647 h 1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42"/>
                <a:gd name="T55" fmla="*/ 0 h 157"/>
                <a:gd name="T56" fmla="*/ 142 w 142"/>
                <a:gd name="T57" fmla="*/ 157 h 1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42" h="157">
                  <a:moveTo>
                    <a:pt x="0" y="157"/>
                  </a:moveTo>
                  <a:lnTo>
                    <a:pt x="68" y="157"/>
                  </a:lnTo>
                  <a:cubicBezTo>
                    <a:pt x="91" y="157"/>
                    <a:pt x="107" y="154"/>
                    <a:pt x="121" y="140"/>
                  </a:cubicBezTo>
                  <a:cubicBezTo>
                    <a:pt x="134" y="127"/>
                    <a:pt x="142" y="109"/>
                    <a:pt x="142" y="89"/>
                  </a:cubicBezTo>
                  <a:cubicBezTo>
                    <a:pt x="142" y="59"/>
                    <a:pt x="129" y="33"/>
                    <a:pt x="108" y="17"/>
                  </a:cubicBezTo>
                  <a:cubicBezTo>
                    <a:pt x="94" y="6"/>
                    <a:pt x="76" y="0"/>
                    <a:pt x="55" y="0"/>
                  </a:cubicBezTo>
                  <a:lnTo>
                    <a:pt x="0" y="0"/>
                  </a:lnTo>
                  <a:lnTo>
                    <a:pt x="0" y="4"/>
                  </a:lnTo>
                  <a:cubicBezTo>
                    <a:pt x="12" y="5"/>
                    <a:pt x="13" y="12"/>
                    <a:pt x="13" y="30"/>
                  </a:cubicBezTo>
                  <a:lnTo>
                    <a:pt x="13" y="128"/>
                  </a:lnTo>
                  <a:cubicBezTo>
                    <a:pt x="13" y="145"/>
                    <a:pt x="12" y="153"/>
                    <a:pt x="0" y="154"/>
                  </a:cubicBezTo>
                  <a:lnTo>
                    <a:pt x="0" y="157"/>
                  </a:lnTo>
                  <a:close/>
                  <a:moveTo>
                    <a:pt x="38" y="124"/>
                  </a:moveTo>
                  <a:lnTo>
                    <a:pt x="38" y="34"/>
                  </a:lnTo>
                  <a:cubicBezTo>
                    <a:pt x="38" y="18"/>
                    <a:pt x="40" y="12"/>
                    <a:pt x="56" y="12"/>
                  </a:cubicBezTo>
                  <a:cubicBezTo>
                    <a:pt x="87" y="12"/>
                    <a:pt x="115" y="45"/>
                    <a:pt x="115" y="86"/>
                  </a:cubicBezTo>
                  <a:cubicBezTo>
                    <a:pt x="115" y="122"/>
                    <a:pt x="95" y="146"/>
                    <a:pt x="60" y="146"/>
                  </a:cubicBezTo>
                  <a:cubicBezTo>
                    <a:pt x="38" y="146"/>
                    <a:pt x="38" y="143"/>
                    <a:pt x="38" y="12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0" name="Freeform 22"/>
            <p:cNvSpPr>
              <a:spLocks noEditPoints="1"/>
            </p:cNvSpPr>
            <p:nvPr/>
          </p:nvSpPr>
          <p:spPr bwMode="auto">
            <a:xfrm>
              <a:off x="1917" y="2501"/>
              <a:ext cx="539" cy="588"/>
            </a:xfrm>
            <a:custGeom>
              <a:avLst/>
              <a:gdLst>
                <a:gd name="T0" fmla="*/ 2147483647 w 144"/>
                <a:gd name="T1" fmla="*/ 2147483647 h 157"/>
                <a:gd name="T2" fmla="*/ 2147483647 w 144"/>
                <a:gd name="T3" fmla="*/ 2147483647 h 157"/>
                <a:gd name="T4" fmla="*/ 2147483647 w 144"/>
                <a:gd name="T5" fmla="*/ 2147483647 h 157"/>
                <a:gd name="T6" fmla="*/ 2147483647 w 144"/>
                <a:gd name="T7" fmla="*/ 2147483647 h 157"/>
                <a:gd name="T8" fmla="*/ 2147483647 w 144"/>
                <a:gd name="T9" fmla="*/ 2147483647 h 157"/>
                <a:gd name="T10" fmla="*/ 2147483647 w 144"/>
                <a:gd name="T11" fmla="*/ 2147483647 h 157"/>
                <a:gd name="T12" fmla="*/ 2147483647 w 144"/>
                <a:gd name="T13" fmla="*/ 2147483647 h 157"/>
                <a:gd name="T14" fmla="*/ 2147483647 w 144"/>
                <a:gd name="T15" fmla="*/ 2147483647 h 157"/>
                <a:gd name="T16" fmla="*/ 2147483647 w 144"/>
                <a:gd name="T17" fmla="*/ 2147483647 h 157"/>
                <a:gd name="T18" fmla="*/ 2147483647 w 144"/>
                <a:gd name="T19" fmla="*/ 2147483647 h 157"/>
                <a:gd name="T20" fmla="*/ 2147483647 w 144"/>
                <a:gd name="T21" fmla="*/ 2147483647 h 157"/>
                <a:gd name="T22" fmla="*/ 2147483647 w 144"/>
                <a:gd name="T23" fmla="*/ 2147483647 h 157"/>
                <a:gd name="T24" fmla="*/ 2147483647 w 144"/>
                <a:gd name="T25" fmla="*/ 2147483647 h 157"/>
                <a:gd name="T26" fmla="*/ 2147483647 w 144"/>
                <a:gd name="T27" fmla="*/ 0 h 157"/>
                <a:gd name="T28" fmla="*/ 2147483647 w 144"/>
                <a:gd name="T29" fmla="*/ 0 h 157"/>
                <a:gd name="T30" fmla="*/ 2147483647 w 144"/>
                <a:gd name="T31" fmla="*/ 2147483647 h 157"/>
                <a:gd name="T32" fmla="*/ 2147483647 w 144"/>
                <a:gd name="T33" fmla="*/ 2147483647 h 157"/>
                <a:gd name="T34" fmla="*/ 2147483647 w 144"/>
                <a:gd name="T35" fmla="*/ 2147483647 h 157"/>
                <a:gd name="T36" fmla="*/ 2147483647 w 144"/>
                <a:gd name="T37" fmla="*/ 2147483647 h 157"/>
                <a:gd name="T38" fmla="*/ 0 w 144"/>
                <a:gd name="T39" fmla="*/ 2147483647 h 157"/>
                <a:gd name="T40" fmla="*/ 0 w 144"/>
                <a:gd name="T41" fmla="*/ 2147483647 h 157"/>
                <a:gd name="T42" fmla="*/ 2147483647 w 144"/>
                <a:gd name="T43" fmla="*/ 2147483647 h 157"/>
                <a:gd name="T44" fmla="*/ 2147483647 w 144"/>
                <a:gd name="T45" fmla="*/ 2147483647 h 157"/>
                <a:gd name="T46" fmla="*/ 2147483647 w 144"/>
                <a:gd name="T47" fmla="*/ 2147483647 h 157"/>
                <a:gd name="T48" fmla="*/ 2147483647 w 144"/>
                <a:gd name="T49" fmla="*/ 2147483647 h 157"/>
                <a:gd name="T50" fmla="*/ 2147483647 w 144"/>
                <a:gd name="T51" fmla="*/ 2147483647 h 157"/>
                <a:gd name="T52" fmla="*/ 2147483647 w 144"/>
                <a:gd name="T53" fmla="*/ 2147483647 h 157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44"/>
                <a:gd name="T82" fmla="*/ 0 h 157"/>
                <a:gd name="T83" fmla="*/ 144 w 144"/>
                <a:gd name="T84" fmla="*/ 157 h 157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44" h="157">
                  <a:moveTo>
                    <a:pt x="43" y="154"/>
                  </a:moveTo>
                  <a:cubicBezTo>
                    <a:pt x="35" y="153"/>
                    <a:pt x="32" y="149"/>
                    <a:pt x="32" y="142"/>
                  </a:cubicBezTo>
                  <a:cubicBezTo>
                    <a:pt x="32" y="138"/>
                    <a:pt x="33" y="133"/>
                    <a:pt x="35" y="126"/>
                  </a:cubicBezTo>
                  <a:lnTo>
                    <a:pt x="48" y="87"/>
                  </a:lnTo>
                  <a:cubicBezTo>
                    <a:pt x="84" y="92"/>
                    <a:pt x="105" y="114"/>
                    <a:pt x="105" y="139"/>
                  </a:cubicBezTo>
                  <a:cubicBezTo>
                    <a:pt x="105" y="147"/>
                    <a:pt x="102" y="151"/>
                    <a:pt x="96" y="154"/>
                  </a:cubicBezTo>
                  <a:lnTo>
                    <a:pt x="96" y="157"/>
                  </a:lnTo>
                  <a:lnTo>
                    <a:pt x="144" y="157"/>
                  </a:lnTo>
                  <a:lnTo>
                    <a:pt x="144" y="154"/>
                  </a:lnTo>
                  <a:cubicBezTo>
                    <a:pt x="135" y="153"/>
                    <a:pt x="132" y="145"/>
                    <a:pt x="128" y="130"/>
                  </a:cubicBezTo>
                  <a:lnTo>
                    <a:pt x="93" y="18"/>
                  </a:lnTo>
                  <a:cubicBezTo>
                    <a:pt x="92" y="16"/>
                    <a:pt x="92" y="14"/>
                    <a:pt x="92" y="12"/>
                  </a:cubicBezTo>
                  <a:cubicBezTo>
                    <a:pt x="92" y="8"/>
                    <a:pt x="93" y="6"/>
                    <a:pt x="97" y="4"/>
                  </a:cubicBezTo>
                  <a:lnTo>
                    <a:pt x="97" y="0"/>
                  </a:lnTo>
                  <a:lnTo>
                    <a:pt x="52" y="0"/>
                  </a:lnTo>
                  <a:lnTo>
                    <a:pt x="52" y="4"/>
                  </a:lnTo>
                  <a:cubicBezTo>
                    <a:pt x="56" y="6"/>
                    <a:pt x="58" y="8"/>
                    <a:pt x="58" y="12"/>
                  </a:cubicBezTo>
                  <a:cubicBezTo>
                    <a:pt x="58" y="14"/>
                    <a:pt x="58" y="16"/>
                    <a:pt x="57" y="18"/>
                  </a:cubicBezTo>
                  <a:lnTo>
                    <a:pt x="22" y="124"/>
                  </a:lnTo>
                  <a:cubicBezTo>
                    <a:pt x="17" y="140"/>
                    <a:pt x="13" y="151"/>
                    <a:pt x="0" y="154"/>
                  </a:cubicBezTo>
                  <a:lnTo>
                    <a:pt x="0" y="157"/>
                  </a:lnTo>
                  <a:lnTo>
                    <a:pt x="43" y="157"/>
                  </a:lnTo>
                  <a:lnTo>
                    <a:pt x="43" y="154"/>
                  </a:lnTo>
                  <a:close/>
                  <a:moveTo>
                    <a:pt x="51" y="75"/>
                  </a:moveTo>
                  <a:lnTo>
                    <a:pt x="69" y="20"/>
                  </a:lnTo>
                  <a:lnTo>
                    <a:pt x="91" y="91"/>
                  </a:lnTo>
                  <a:cubicBezTo>
                    <a:pt x="80" y="80"/>
                    <a:pt x="67" y="77"/>
                    <a:pt x="51" y="7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1" name="Freeform 23"/>
            <p:cNvSpPr>
              <a:spLocks noEditPoints="1"/>
            </p:cNvSpPr>
            <p:nvPr/>
          </p:nvSpPr>
          <p:spPr bwMode="auto">
            <a:xfrm>
              <a:off x="964" y="2501"/>
              <a:ext cx="538" cy="588"/>
            </a:xfrm>
            <a:custGeom>
              <a:avLst/>
              <a:gdLst>
                <a:gd name="T0" fmla="*/ 2147483647 w 144"/>
                <a:gd name="T1" fmla="*/ 2147483647 h 157"/>
                <a:gd name="T2" fmla="*/ 2147483647 w 144"/>
                <a:gd name="T3" fmla="*/ 2147483647 h 157"/>
                <a:gd name="T4" fmla="*/ 2147483647 w 144"/>
                <a:gd name="T5" fmla="*/ 2147483647 h 157"/>
                <a:gd name="T6" fmla="*/ 2147483647 w 144"/>
                <a:gd name="T7" fmla="*/ 2147483647 h 157"/>
                <a:gd name="T8" fmla="*/ 2147483647 w 144"/>
                <a:gd name="T9" fmla="*/ 2147483647 h 157"/>
                <a:gd name="T10" fmla="*/ 2147483647 w 144"/>
                <a:gd name="T11" fmla="*/ 2147483647 h 157"/>
                <a:gd name="T12" fmla="*/ 2147483647 w 144"/>
                <a:gd name="T13" fmla="*/ 2147483647 h 157"/>
                <a:gd name="T14" fmla="*/ 2147483647 w 144"/>
                <a:gd name="T15" fmla="*/ 2147483647 h 157"/>
                <a:gd name="T16" fmla="*/ 2147483647 w 144"/>
                <a:gd name="T17" fmla="*/ 2147483647 h 157"/>
                <a:gd name="T18" fmla="*/ 2147483647 w 144"/>
                <a:gd name="T19" fmla="*/ 2147483647 h 157"/>
                <a:gd name="T20" fmla="*/ 2147483647 w 144"/>
                <a:gd name="T21" fmla="*/ 2147483647 h 157"/>
                <a:gd name="T22" fmla="*/ 2147483647 w 144"/>
                <a:gd name="T23" fmla="*/ 2147483647 h 157"/>
                <a:gd name="T24" fmla="*/ 2147483647 w 144"/>
                <a:gd name="T25" fmla="*/ 2147483647 h 157"/>
                <a:gd name="T26" fmla="*/ 2147483647 w 144"/>
                <a:gd name="T27" fmla="*/ 0 h 157"/>
                <a:gd name="T28" fmla="*/ 2147483647 w 144"/>
                <a:gd name="T29" fmla="*/ 0 h 157"/>
                <a:gd name="T30" fmla="*/ 2147483647 w 144"/>
                <a:gd name="T31" fmla="*/ 2147483647 h 157"/>
                <a:gd name="T32" fmla="*/ 2147483647 w 144"/>
                <a:gd name="T33" fmla="*/ 2147483647 h 157"/>
                <a:gd name="T34" fmla="*/ 2147483647 w 144"/>
                <a:gd name="T35" fmla="*/ 2147483647 h 157"/>
                <a:gd name="T36" fmla="*/ 2147483647 w 144"/>
                <a:gd name="T37" fmla="*/ 2147483647 h 157"/>
                <a:gd name="T38" fmla="*/ 0 w 144"/>
                <a:gd name="T39" fmla="*/ 2147483647 h 157"/>
                <a:gd name="T40" fmla="*/ 0 w 144"/>
                <a:gd name="T41" fmla="*/ 2147483647 h 157"/>
                <a:gd name="T42" fmla="*/ 2147483647 w 144"/>
                <a:gd name="T43" fmla="*/ 2147483647 h 157"/>
                <a:gd name="T44" fmla="*/ 2147483647 w 144"/>
                <a:gd name="T45" fmla="*/ 2147483647 h 157"/>
                <a:gd name="T46" fmla="*/ 2147483647 w 144"/>
                <a:gd name="T47" fmla="*/ 2147483647 h 157"/>
                <a:gd name="T48" fmla="*/ 2147483647 w 144"/>
                <a:gd name="T49" fmla="*/ 2147483647 h 157"/>
                <a:gd name="T50" fmla="*/ 2147483647 w 144"/>
                <a:gd name="T51" fmla="*/ 2147483647 h 157"/>
                <a:gd name="T52" fmla="*/ 2147483647 w 144"/>
                <a:gd name="T53" fmla="*/ 2147483647 h 157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44"/>
                <a:gd name="T82" fmla="*/ 0 h 157"/>
                <a:gd name="T83" fmla="*/ 144 w 144"/>
                <a:gd name="T84" fmla="*/ 157 h 157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44" h="157">
                  <a:moveTo>
                    <a:pt x="43" y="154"/>
                  </a:moveTo>
                  <a:cubicBezTo>
                    <a:pt x="35" y="153"/>
                    <a:pt x="32" y="149"/>
                    <a:pt x="32" y="142"/>
                  </a:cubicBezTo>
                  <a:cubicBezTo>
                    <a:pt x="32" y="138"/>
                    <a:pt x="33" y="133"/>
                    <a:pt x="35" y="126"/>
                  </a:cubicBezTo>
                  <a:lnTo>
                    <a:pt x="48" y="87"/>
                  </a:lnTo>
                  <a:cubicBezTo>
                    <a:pt x="84" y="92"/>
                    <a:pt x="104" y="114"/>
                    <a:pt x="104" y="139"/>
                  </a:cubicBezTo>
                  <a:cubicBezTo>
                    <a:pt x="104" y="147"/>
                    <a:pt x="102" y="151"/>
                    <a:pt x="96" y="154"/>
                  </a:cubicBezTo>
                  <a:lnTo>
                    <a:pt x="96" y="157"/>
                  </a:lnTo>
                  <a:lnTo>
                    <a:pt x="144" y="157"/>
                  </a:lnTo>
                  <a:lnTo>
                    <a:pt x="144" y="154"/>
                  </a:lnTo>
                  <a:cubicBezTo>
                    <a:pt x="135" y="153"/>
                    <a:pt x="132" y="145"/>
                    <a:pt x="128" y="130"/>
                  </a:cubicBezTo>
                  <a:lnTo>
                    <a:pt x="93" y="18"/>
                  </a:lnTo>
                  <a:cubicBezTo>
                    <a:pt x="92" y="16"/>
                    <a:pt x="92" y="14"/>
                    <a:pt x="92" y="12"/>
                  </a:cubicBezTo>
                  <a:cubicBezTo>
                    <a:pt x="92" y="8"/>
                    <a:pt x="93" y="6"/>
                    <a:pt x="97" y="4"/>
                  </a:cubicBezTo>
                  <a:lnTo>
                    <a:pt x="97" y="0"/>
                  </a:lnTo>
                  <a:lnTo>
                    <a:pt x="52" y="0"/>
                  </a:lnTo>
                  <a:lnTo>
                    <a:pt x="52" y="4"/>
                  </a:lnTo>
                  <a:cubicBezTo>
                    <a:pt x="56" y="6"/>
                    <a:pt x="58" y="8"/>
                    <a:pt x="58" y="12"/>
                  </a:cubicBezTo>
                  <a:cubicBezTo>
                    <a:pt x="58" y="14"/>
                    <a:pt x="58" y="16"/>
                    <a:pt x="57" y="18"/>
                  </a:cubicBezTo>
                  <a:lnTo>
                    <a:pt x="22" y="124"/>
                  </a:lnTo>
                  <a:cubicBezTo>
                    <a:pt x="17" y="140"/>
                    <a:pt x="13" y="151"/>
                    <a:pt x="0" y="154"/>
                  </a:cubicBezTo>
                  <a:lnTo>
                    <a:pt x="0" y="157"/>
                  </a:lnTo>
                  <a:lnTo>
                    <a:pt x="43" y="157"/>
                  </a:lnTo>
                  <a:lnTo>
                    <a:pt x="43" y="154"/>
                  </a:lnTo>
                  <a:close/>
                  <a:moveTo>
                    <a:pt x="51" y="75"/>
                  </a:moveTo>
                  <a:lnTo>
                    <a:pt x="69" y="20"/>
                  </a:lnTo>
                  <a:lnTo>
                    <a:pt x="91" y="91"/>
                  </a:lnTo>
                  <a:cubicBezTo>
                    <a:pt x="80" y="80"/>
                    <a:pt x="67" y="77"/>
                    <a:pt x="51" y="7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2" name="Freeform 24"/>
            <p:cNvSpPr>
              <a:spLocks/>
            </p:cNvSpPr>
            <p:nvPr/>
          </p:nvSpPr>
          <p:spPr bwMode="auto">
            <a:xfrm>
              <a:off x="4150" y="1978"/>
              <a:ext cx="198" cy="609"/>
            </a:xfrm>
            <a:custGeom>
              <a:avLst/>
              <a:gdLst>
                <a:gd name="T0" fmla="*/ 2147483647 w 53"/>
                <a:gd name="T1" fmla="*/ 0 h 163"/>
                <a:gd name="T2" fmla="*/ 0 w 53"/>
                <a:gd name="T3" fmla="*/ 2147483647 h 163"/>
                <a:gd name="T4" fmla="*/ 0 w 53"/>
                <a:gd name="T5" fmla="*/ 2147483647 h 163"/>
                <a:gd name="T6" fmla="*/ 2147483647 w 53"/>
                <a:gd name="T7" fmla="*/ 2147483647 h 163"/>
                <a:gd name="T8" fmla="*/ 2147483647 w 53"/>
                <a:gd name="T9" fmla="*/ 2147483647 h 163"/>
                <a:gd name="T10" fmla="*/ 0 w 53"/>
                <a:gd name="T11" fmla="*/ 2147483647 h 163"/>
                <a:gd name="T12" fmla="*/ 0 w 53"/>
                <a:gd name="T13" fmla="*/ 2147483647 h 163"/>
                <a:gd name="T14" fmla="*/ 2147483647 w 53"/>
                <a:gd name="T15" fmla="*/ 2147483647 h 163"/>
                <a:gd name="T16" fmla="*/ 2147483647 w 53"/>
                <a:gd name="T17" fmla="*/ 2147483647 h 163"/>
                <a:gd name="T18" fmla="*/ 2147483647 w 53"/>
                <a:gd name="T19" fmla="*/ 2147483647 h 163"/>
                <a:gd name="T20" fmla="*/ 2147483647 w 53"/>
                <a:gd name="T21" fmla="*/ 0 h 16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3"/>
                <a:gd name="T34" fmla="*/ 0 h 163"/>
                <a:gd name="T35" fmla="*/ 53 w 53"/>
                <a:gd name="T36" fmla="*/ 163 h 16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3" h="163">
                  <a:moveTo>
                    <a:pt x="39" y="0"/>
                  </a:moveTo>
                  <a:lnTo>
                    <a:pt x="0" y="6"/>
                  </a:lnTo>
                  <a:lnTo>
                    <a:pt x="0" y="7"/>
                  </a:lnTo>
                  <a:cubicBezTo>
                    <a:pt x="15" y="9"/>
                    <a:pt x="15" y="24"/>
                    <a:pt x="15" y="38"/>
                  </a:cubicBezTo>
                  <a:lnTo>
                    <a:pt x="15" y="131"/>
                  </a:lnTo>
                  <a:cubicBezTo>
                    <a:pt x="15" y="144"/>
                    <a:pt x="15" y="159"/>
                    <a:pt x="0" y="160"/>
                  </a:cubicBezTo>
                  <a:lnTo>
                    <a:pt x="0" y="163"/>
                  </a:lnTo>
                  <a:lnTo>
                    <a:pt x="53" y="163"/>
                  </a:lnTo>
                  <a:lnTo>
                    <a:pt x="53" y="160"/>
                  </a:lnTo>
                  <a:cubicBezTo>
                    <a:pt x="39" y="159"/>
                    <a:pt x="39" y="145"/>
                    <a:pt x="39" y="131"/>
                  </a:cubicBezTo>
                  <a:lnTo>
                    <a:pt x="3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3" name="Freeform 25"/>
            <p:cNvSpPr>
              <a:spLocks/>
            </p:cNvSpPr>
            <p:nvPr/>
          </p:nvSpPr>
          <p:spPr bwMode="auto">
            <a:xfrm>
              <a:off x="4157" y="1783"/>
              <a:ext cx="154" cy="165"/>
            </a:xfrm>
            <a:custGeom>
              <a:avLst/>
              <a:gdLst>
                <a:gd name="T0" fmla="*/ 0 w 41"/>
                <a:gd name="T1" fmla="*/ 2147483647 h 44"/>
                <a:gd name="T2" fmla="*/ 2147483647 w 41"/>
                <a:gd name="T3" fmla="*/ 2147483647 h 44"/>
                <a:gd name="T4" fmla="*/ 2147483647 w 41"/>
                <a:gd name="T5" fmla="*/ 2147483647 h 44"/>
                <a:gd name="T6" fmla="*/ 2147483647 w 41"/>
                <a:gd name="T7" fmla="*/ 0 h 44"/>
                <a:gd name="T8" fmla="*/ 0 w 41"/>
                <a:gd name="T9" fmla="*/ 2147483647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1"/>
                <a:gd name="T16" fmla="*/ 0 h 44"/>
                <a:gd name="T17" fmla="*/ 41 w 41"/>
                <a:gd name="T18" fmla="*/ 44 h 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1" h="44">
                  <a:moveTo>
                    <a:pt x="0" y="22"/>
                  </a:moveTo>
                  <a:cubicBezTo>
                    <a:pt x="0" y="34"/>
                    <a:pt x="8" y="44"/>
                    <a:pt x="21" y="44"/>
                  </a:cubicBezTo>
                  <a:cubicBezTo>
                    <a:pt x="33" y="44"/>
                    <a:pt x="41" y="32"/>
                    <a:pt x="41" y="21"/>
                  </a:cubicBezTo>
                  <a:cubicBezTo>
                    <a:pt x="41" y="10"/>
                    <a:pt x="32" y="0"/>
                    <a:pt x="21" y="0"/>
                  </a:cubicBezTo>
                  <a:cubicBezTo>
                    <a:pt x="7" y="0"/>
                    <a:pt x="0" y="9"/>
                    <a:pt x="0" y="2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auto">
            <a:xfrm>
              <a:off x="1465" y="2486"/>
              <a:ext cx="493" cy="618"/>
            </a:xfrm>
            <a:custGeom>
              <a:avLst/>
              <a:gdLst>
                <a:gd name="T0" fmla="*/ 2147483647 w 132"/>
                <a:gd name="T1" fmla="*/ 2147483647 h 165"/>
                <a:gd name="T2" fmla="*/ 2147483647 w 132"/>
                <a:gd name="T3" fmla="*/ 2147483647 h 165"/>
                <a:gd name="T4" fmla="*/ 2147483647 w 132"/>
                <a:gd name="T5" fmla="*/ 2147483647 h 165"/>
                <a:gd name="T6" fmla="*/ 2147483647 w 132"/>
                <a:gd name="T7" fmla="*/ 2147483647 h 165"/>
                <a:gd name="T8" fmla="*/ 2147483647 w 132"/>
                <a:gd name="T9" fmla="*/ 2147483647 h 165"/>
                <a:gd name="T10" fmla="*/ 2147483647 w 132"/>
                <a:gd name="T11" fmla="*/ 2147483647 h 165"/>
                <a:gd name="T12" fmla="*/ 2147483647 w 132"/>
                <a:gd name="T13" fmla="*/ 0 h 165"/>
                <a:gd name="T14" fmla="*/ 2147483647 w 132"/>
                <a:gd name="T15" fmla="*/ 2147483647 h 165"/>
                <a:gd name="T16" fmla="*/ 2147483647 w 132"/>
                <a:gd name="T17" fmla="*/ 2147483647 h 165"/>
                <a:gd name="T18" fmla="*/ 0 w 132"/>
                <a:gd name="T19" fmla="*/ 2147483647 h 165"/>
                <a:gd name="T20" fmla="*/ 2147483647 w 132"/>
                <a:gd name="T21" fmla="*/ 2147483647 h 165"/>
                <a:gd name="T22" fmla="*/ 2147483647 w 132"/>
                <a:gd name="T23" fmla="*/ 2147483647 h 165"/>
                <a:gd name="T24" fmla="*/ 2147483647 w 132"/>
                <a:gd name="T25" fmla="*/ 2147483647 h 165"/>
                <a:gd name="T26" fmla="*/ 2147483647 w 132"/>
                <a:gd name="T27" fmla="*/ 2147483647 h 165"/>
                <a:gd name="T28" fmla="*/ 2147483647 w 132"/>
                <a:gd name="T29" fmla="*/ 2147483647 h 16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32"/>
                <a:gd name="T46" fmla="*/ 0 h 165"/>
                <a:gd name="T47" fmla="*/ 132 w 132"/>
                <a:gd name="T48" fmla="*/ 165 h 16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32" h="165">
                  <a:moveTo>
                    <a:pt x="128" y="113"/>
                  </a:moveTo>
                  <a:cubicBezTo>
                    <a:pt x="118" y="139"/>
                    <a:pt x="108" y="151"/>
                    <a:pt x="88" y="151"/>
                  </a:cubicBezTo>
                  <a:cubicBezTo>
                    <a:pt x="52" y="151"/>
                    <a:pt x="25" y="116"/>
                    <a:pt x="25" y="73"/>
                  </a:cubicBezTo>
                  <a:cubicBezTo>
                    <a:pt x="25" y="37"/>
                    <a:pt x="44" y="14"/>
                    <a:pt x="73" y="14"/>
                  </a:cubicBezTo>
                  <a:cubicBezTo>
                    <a:pt x="93" y="14"/>
                    <a:pt x="109" y="25"/>
                    <a:pt x="118" y="46"/>
                  </a:cubicBezTo>
                  <a:lnTo>
                    <a:pt x="121" y="46"/>
                  </a:lnTo>
                  <a:lnTo>
                    <a:pt x="111" y="0"/>
                  </a:lnTo>
                  <a:cubicBezTo>
                    <a:pt x="107" y="3"/>
                    <a:pt x="103" y="4"/>
                    <a:pt x="99" y="4"/>
                  </a:cubicBezTo>
                  <a:cubicBezTo>
                    <a:pt x="91" y="4"/>
                    <a:pt x="80" y="1"/>
                    <a:pt x="67" y="1"/>
                  </a:cubicBezTo>
                  <a:cubicBezTo>
                    <a:pt x="25" y="1"/>
                    <a:pt x="0" y="28"/>
                    <a:pt x="0" y="75"/>
                  </a:cubicBezTo>
                  <a:cubicBezTo>
                    <a:pt x="0" y="129"/>
                    <a:pt x="30" y="165"/>
                    <a:pt x="82" y="165"/>
                  </a:cubicBezTo>
                  <a:cubicBezTo>
                    <a:pt x="91" y="165"/>
                    <a:pt x="95" y="163"/>
                    <a:pt x="104" y="163"/>
                  </a:cubicBezTo>
                  <a:cubicBezTo>
                    <a:pt x="106" y="163"/>
                    <a:pt x="110" y="163"/>
                    <a:pt x="114" y="164"/>
                  </a:cubicBezTo>
                  <a:lnTo>
                    <a:pt x="132" y="113"/>
                  </a:lnTo>
                  <a:lnTo>
                    <a:pt x="128" y="11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5" name="Freeform 27"/>
            <p:cNvSpPr>
              <a:spLocks/>
            </p:cNvSpPr>
            <p:nvPr/>
          </p:nvSpPr>
          <p:spPr bwMode="auto">
            <a:xfrm>
              <a:off x="3035" y="2486"/>
              <a:ext cx="460" cy="614"/>
            </a:xfrm>
            <a:custGeom>
              <a:avLst/>
              <a:gdLst>
                <a:gd name="T0" fmla="*/ 0 w 123"/>
                <a:gd name="T1" fmla="*/ 2147483647 h 164"/>
                <a:gd name="T2" fmla="*/ 2147483647 w 123"/>
                <a:gd name="T3" fmla="*/ 2147483647 h 164"/>
                <a:gd name="T4" fmla="*/ 2147483647 w 123"/>
                <a:gd name="T5" fmla="*/ 2147483647 h 164"/>
                <a:gd name="T6" fmla="*/ 2147483647 w 123"/>
                <a:gd name="T7" fmla="*/ 2147483647 h 164"/>
                <a:gd name="T8" fmla="*/ 2147483647 w 123"/>
                <a:gd name="T9" fmla="*/ 2147483647 h 164"/>
                <a:gd name="T10" fmla="*/ 2147483647 w 123"/>
                <a:gd name="T11" fmla="*/ 2147483647 h 164"/>
                <a:gd name="T12" fmla="*/ 2147483647 w 123"/>
                <a:gd name="T13" fmla="*/ 2147483647 h 164"/>
                <a:gd name="T14" fmla="*/ 2147483647 w 123"/>
                <a:gd name="T15" fmla="*/ 2147483647 h 164"/>
                <a:gd name="T16" fmla="*/ 2147483647 w 123"/>
                <a:gd name="T17" fmla="*/ 2147483647 h 164"/>
                <a:gd name="T18" fmla="*/ 2147483647 w 123"/>
                <a:gd name="T19" fmla="*/ 2147483647 h 164"/>
                <a:gd name="T20" fmla="*/ 2147483647 w 123"/>
                <a:gd name="T21" fmla="*/ 2147483647 h 164"/>
                <a:gd name="T22" fmla="*/ 2147483647 w 123"/>
                <a:gd name="T23" fmla="*/ 2147483647 h 164"/>
                <a:gd name="T24" fmla="*/ 2147483647 w 123"/>
                <a:gd name="T25" fmla="*/ 2147483647 h 164"/>
                <a:gd name="T26" fmla="*/ 2147483647 w 123"/>
                <a:gd name="T27" fmla="*/ 2147483647 h 164"/>
                <a:gd name="T28" fmla="*/ 2147483647 w 123"/>
                <a:gd name="T29" fmla="*/ 2147483647 h 164"/>
                <a:gd name="T30" fmla="*/ 2147483647 w 123"/>
                <a:gd name="T31" fmla="*/ 2147483647 h 164"/>
                <a:gd name="T32" fmla="*/ 2147483647 w 123"/>
                <a:gd name="T33" fmla="*/ 2147483647 h 164"/>
                <a:gd name="T34" fmla="*/ 2147483647 w 123"/>
                <a:gd name="T35" fmla="*/ 2147483647 h 164"/>
                <a:gd name="T36" fmla="*/ 2147483647 w 123"/>
                <a:gd name="T37" fmla="*/ 2147483647 h 164"/>
                <a:gd name="T38" fmla="*/ 2147483647 w 123"/>
                <a:gd name="T39" fmla="*/ 0 h 164"/>
                <a:gd name="T40" fmla="*/ 2147483647 w 123"/>
                <a:gd name="T41" fmla="*/ 2147483647 h 164"/>
                <a:gd name="T42" fmla="*/ 0 w 123"/>
                <a:gd name="T43" fmla="*/ 2147483647 h 164"/>
                <a:gd name="T44" fmla="*/ 0 w 123"/>
                <a:gd name="T45" fmla="*/ 2147483647 h 164"/>
                <a:gd name="T46" fmla="*/ 2147483647 w 123"/>
                <a:gd name="T47" fmla="*/ 2147483647 h 164"/>
                <a:gd name="T48" fmla="*/ 2147483647 w 123"/>
                <a:gd name="T49" fmla="*/ 2147483647 h 164"/>
                <a:gd name="T50" fmla="*/ 0 w 123"/>
                <a:gd name="T51" fmla="*/ 2147483647 h 164"/>
                <a:gd name="T52" fmla="*/ 0 w 123"/>
                <a:gd name="T53" fmla="*/ 2147483647 h 16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23"/>
                <a:gd name="T82" fmla="*/ 0 h 164"/>
                <a:gd name="T83" fmla="*/ 123 w 123"/>
                <a:gd name="T84" fmla="*/ 164 h 16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23" h="164">
                  <a:moveTo>
                    <a:pt x="0" y="161"/>
                  </a:moveTo>
                  <a:lnTo>
                    <a:pt x="92" y="161"/>
                  </a:lnTo>
                  <a:cubicBezTo>
                    <a:pt x="97" y="161"/>
                    <a:pt x="101" y="161"/>
                    <a:pt x="105" y="164"/>
                  </a:cubicBezTo>
                  <a:lnTo>
                    <a:pt x="123" y="103"/>
                  </a:lnTo>
                  <a:lnTo>
                    <a:pt x="120" y="103"/>
                  </a:lnTo>
                  <a:cubicBezTo>
                    <a:pt x="106" y="134"/>
                    <a:pt x="85" y="150"/>
                    <a:pt x="60" y="150"/>
                  </a:cubicBezTo>
                  <a:cubicBezTo>
                    <a:pt x="39" y="150"/>
                    <a:pt x="38" y="143"/>
                    <a:pt x="38" y="126"/>
                  </a:cubicBezTo>
                  <a:lnTo>
                    <a:pt x="38" y="60"/>
                  </a:lnTo>
                  <a:lnTo>
                    <a:pt x="50" y="60"/>
                  </a:lnTo>
                  <a:cubicBezTo>
                    <a:pt x="69" y="60"/>
                    <a:pt x="77" y="66"/>
                    <a:pt x="84" y="88"/>
                  </a:cubicBezTo>
                  <a:lnTo>
                    <a:pt x="87" y="88"/>
                  </a:lnTo>
                  <a:lnTo>
                    <a:pt x="79" y="33"/>
                  </a:lnTo>
                  <a:lnTo>
                    <a:pt x="76" y="33"/>
                  </a:lnTo>
                  <a:cubicBezTo>
                    <a:pt x="74" y="46"/>
                    <a:pt x="68" y="48"/>
                    <a:pt x="53" y="48"/>
                  </a:cubicBezTo>
                  <a:lnTo>
                    <a:pt x="38" y="48"/>
                  </a:lnTo>
                  <a:lnTo>
                    <a:pt x="38" y="34"/>
                  </a:lnTo>
                  <a:cubicBezTo>
                    <a:pt x="38" y="19"/>
                    <a:pt x="40" y="16"/>
                    <a:pt x="55" y="16"/>
                  </a:cubicBezTo>
                  <a:cubicBezTo>
                    <a:pt x="79" y="16"/>
                    <a:pt x="99" y="30"/>
                    <a:pt x="107" y="51"/>
                  </a:cubicBezTo>
                  <a:lnTo>
                    <a:pt x="110" y="51"/>
                  </a:lnTo>
                  <a:lnTo>
                    <a:pt x="99" y="0"/>
                  </a:lnTo>
                  <a:cubicBezTo>
                    <a:pt x="97" y="3"/>
                    <a:pt x="92" y="4"/>
                    <a:pt x="86" y="4"/>
                  </a:cubicBezTo>
                  <a:lnTo>
                    <a:pt x="0" y="4"/>
                  </a:lnTo>
                  <a:lnTo>
                    <a:pt x="0" y="8"/>
                  </a:lnTo>
                  <a:cubicBezTo>
                    <a:pt x="12" y="9"/>
                    <a:pt x="13" y="17"/>
                    <a:pt x="13" y="35"/>
                  </a:cubicBezTo>
                  <a:lnTo>
                    <a:pt x="13" y="131"/>
                  </a:lnTo>
                  <a:cubicBezTo>
                    <a:pt x="13" y="148"/>
                    <a:pt x="12" y="157"/>
                    <a:pt x="0" y="158"/>
                  </a:cubicBezTo>
                  <a:lnTo>
                    <a:pt x="0" y="1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6" name="Freeform 28"/>
            <p:cNvSpPr>
              <a:spLocks/>
            </p:cNvSpPr>
            <p:nvPr/>
          </p:nvSpPr>
          <p:spPr bwMode="auto">
            <a:xfrm>
              <a:off x="3521" y="2501"/>
              <a:ext cx="603" cy="588"/>
            </a:xfrm>
            <a:custGeom>
              <a:avLst/>
              <a:gdLst>
                <a:gd name="T0" fmla="*/ 2147483647 w 161"/>
                <a:gd name="T1" fmla="*/ 2147483647 h 157"/>
                <a:gd name="T2" fmla="*/ 2147483647 w 161"/>
                <a:gd name="T3" fmla="*/ 2147483647 h 157"/>
                <a:gd name="T4" fmla="*/ 2147483647 w 161"/>
                <a:gd name="T5" fmla="*/ 2147483647 h 157"/>
                <a:gd name="T6" fmla="*/ 2147483647 w 161"/>
                <a:gd name="T7" fmla="*/ 2147483647 h 157"/>
                <a:gd name="T8" fmla="*/ 2147483647 w 161"/>
                <a:gd name="T9" fmla="*/ 2147483647 h 157"/>
                <a:gd name="T10" fmla="*/ 2147483647 w 161"/>
                <a:gd name="T11" fmla="*/ 0 h 157"/>
                <a:gd name="T12" fmla="*/ 0 w 161"/>
                <a:gd name="T13" fmla="*/ 0 h 157"/>
                <a:gd name="T14" fmla="*/ 0 w 161"/>
                <a:gd name="T15" fmla="*/ 2147483647 h 157"/>
                <a:gd name="T16" fmla="*/ 2147483647 w 161"/>
                <a:gd name="T17" fmla="*/ 2147483647 h 157"/>
                <a:gd name="T18" fmla="*/ 2147483647 w 161"/>
                <a:gd name="T19" fmla="*/ 2147483647 h 157"/>
                <a:gd name="T20" fmla="*/ 0 w 161"/>
                <a:gd name="T21" fmla="*/ 2147483647 h 157"/>
                <a:gd name="T22" fmla="*/ 0 w 161"/>
                <a:gd name="T23" fmla="*/ 2147483647 h 157"/>
                <a:gd name="T24" fmla="*/ 2147483647 w 161"/>
                <a:gd name="T25" fmla="*/ 2147483647 h 157"/>
                <a:gd name="T26" fmla="*/ 2147483647 w 161"/>
                <a:gd name="T27" fmla="*/ 2147483647 h 157"/>
                <a:gd name="T28" fmla="*/ 2147483647 w 161"/>
                <a:gd name="T29" fmla="*/ 2147483647 h 157"/>
                <a:gd name="T30" fmla="*/ 2147483647 w 161"/>
                <a:gd name="T31" fmla="*/ 2147483647 h 157"/>
                <a:gd name="T32" fmla="*/ 2147483647 w 161"/>
                <a:gd name="T33" fmla="*/ 2147483647 h 157"/>
                <a:gd name="T34" fmla="*/ 2147483647 w 161"/>
                <a:gd name="T35" fmla="*/ 2147483647 h 157"/>
                <a:gd name="T36" fmla="*/ 2147483647 w 161"/>
                <a:gd name="T37" fmla="*/ 2147483647 h 157"/>
                <a:gd name="T38" fmla="*/ 2147483647 w 161"/>
                <a:gd name="T39" fmla="*/ 2147483647 h 157"/>
                <a:gd name="T40" fmla="*/ 2147483647 w 161"/>
                <a:gd name="T41" fmla="*/ 2147483647 h 157"/>
                <a:gd name="T42" fmla="*/ 2147483647 w 161"/>
                <a:gd name="T43" fmla="*/ 2147483647 h 157"/>
                <a:gd name="T44" fmla="*/ 2147483647 w 161"/>
                <a:gd name="T45" fmla="*/ 2147483647 h 157"/>
                <a:gd name="T46" fmla="*/ 2147483647 w 161"/>
                <a:gd name="T47" fmla="*/ 2147483647 h 157"/>
                <a:gd name="T48" fmla="*/ 2147483647 w 161"/>
                <a:gd name="T49" fmla="*/ 2147483647 h 157"/>
                <a:gd name="T50" fmla="*/ 2147483647 w 161"/>
                <a:gd name="T51" fmla="*/ 2147483647 h 157"/>
                <a:gd name="T52" fmla="*/ 2147483647 w 161"/>
                <a:gd name="T53" fmla="*/ 0 h 157"/>
                <a:gd name="T54" fmla="*/ 2147483647 w 161"/>
                <a:gd name="T55" fmla="*/ 0 h 157"/>
                <a:gd name="T56" fmla="*/ 2147483647 w 161"/>
                <a:gd name="T57" fmla="*/ 2147483647 h 157"/>
                <a:gd name="T58" fmla="*/ 2147483647 w 161"/>
                <a:gd name="T59" fmla="*/ 2147483647 h 157"/>
                <a:gd name="T60" fmla="*/ 2147483647 w 161"/>
                <a:gd name="T61" fmla="*/ 2147483647 h 15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61"/>
                <a:gd name="T94" fmla="*/ 0 h 157"/>
                <a:gd name="T95" fmla="*/ 161 w 161"/>
                <a:gd name="T96" fmla="*/ 157 h 157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61" h="157">
                  <a:moveTo>
                    <a:pt x="111" y="18"/>
                  </a:moveTo>
                  <a:lnTo>
                    <a:pt x="79" y="108"/>
                  </a:lnTo>
                  <a:lnTo>
                    <a:pt x="51" y="18"/>
                  </a:lnTo>
                  <a:cubicBezTo>
                    <a:pt x="50" y="14"/>
                    <a:pt x="49" y="12"/>
                    <a:pt x="49" y="10"/>
                  </a:cubicBezTo>
                  <a:cubicBezTo>
                    <a:pt x="49" y="7"/>
                    <a:pt x="50" y="5"/>
                    <a:pt x="53" y="4"/>
                  </a:cubicBezTo>
                  <a:lnTo>
                    <a:pt x="53" y="0"/>
                  </a:lnTo>
                  <a:lnTo>
                    <a:pt x="0" y="0"/>
                  </a:lnTo>
                  <a:lnTo>
                    <a:pt x="0" y="4"/>
                  </a:lnTo>
                  <a:cubicBezTo>
                    <a:pt x="13" y="5"/>
                    <a:pt x="14" y="13"/>
                    <a:pt x="14" y="31"/>
                  </a:cubicBezTo>
                  <a:lnTo>
                    <a:pt x="14" y="127"/>
                  </a:lnTo>
                  <a:cubicBezTo>
                    <a:pt x="14" y="144"/>
                    <a:pt x="13" y="153"/>
                    <a:pt x="0" y="154"/>
                  </a:cubicBezTo>
                  <a:lnTo>
                    <a:pt x="0" y="157"/>
                  </a:lnTo>
                  <a:lnTo>
                    <a:pt x="41" y="157"/>
                  </a:lnTo>
                  <a:lnTo>
                    <a:pt x="41" y="154"/>
                  </a:lnTo>
                  <a:cubicBezTo>
                    <a:pt x="29" y="153"/>
                    <a:pt x="28" y="144"/>
                    <a:pt x="28" y="127"/>
                  </a:cubicBezTo>
                  <a:lnTo>
                    <a:pt x="28" y="20"/>
                  </a:lnTo>
                  <a:lnTo>
                    <a:pt x="74" y="156"/>
                  </a:lnTo>
                  <a:lnTo>
                    <a:pt x="123" y="18"/>
                  </a:lnTo>
                  <a:lnTo>
                    <a:pt x="123" y="127"/>
                  </a:lnTo>
                  <a:cubicBezTo>
                    <a:pt x="123" y="144"/>
                    <a:pt x="122" y="153"/>
                    <a:pt x="110" y="154"/>
                  </a:cubicBezTo>
                  <a:lnTo>
                    <a:pt x="110" y="157"/>
                  </a:lnTo>
                  <a:lnTo>
                    <a:pt x="161" y="157"/>
                  </a:lnTo>
                  <a:lnTo>
                    <a:pt x="161" y="154"/>
                  </a:lnTo>
                  <a:cubicBezTo>
                    <a:pt x="149" y="153"/>
                    <a:pt x="148" y="144"/>
                    <a:pt x="148" y="127"/>
                  </a:cubicBezTo>
                  <a:lnTo>
                    <a:pt x="148" y="31"/>
                  </a:lnTo>
                  <a:cubicBezTo>
                    <a:pt x="148" y="13"/>
                    <a:pt x="149" y="5"/>
                    <a:pt x="161" y="4"/>
                  </a:cubicBezTo>
                  <a:lnTo>
                    <a:pt x="161" y="0"/>
                  </a:lnTo>
                  <a:lnTo>
                    <a:pt x="108" y="0"/>
                  </a:lnTo>
                  <a:lnTo>
                    <a:pt x="108" y="4"/>
                  </a:lnTo>
                  <a:cubicBezTo>
                    <a:pt x="111" y="5"/>
                    <a:pt x="113" y="7"/>
                    <a:pt x="113" y="10"/>
                  </a:cubicBezTo>
                  <a:cubicBezTo>
                    <a:pt x="113" y="11"/>
                    <a:pt x="112" y="14"/>
                    <a:pt x="111" y="1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7" name="Freeform 29"/>
            <p:cNvSpPr>
              <a:spLocks/>
            </p:cNvSpPr>
            <p:nvPr/>
          </p:nvSpPr>
          <p:spPr bwMode="auto">
            <a:xfrm>
              <a:off x="1469" y="1215"/>
              <a:ext cx="2871" cy="942"/>
            </a:xfrm>
            <a:custGeom>
              <a:avLst/>
              <a:gdLst>
                <a:gd name="T0" fmla="*/ 0 w 768"/>
                <a:gd name="T1" fmla="*/ 2147483647 h 252"/>
                <a:gd name="T2" fmla="*/ 2147483647 w 768"/>
                <a:gd name="T3" fmla="*/ 0 h 252"/>
                <a:gd name="T4" fmla="*/ 2147483647 w 768"/>
                <a:gd name="T5" fmla="*/ 2147483647 h 252"/>
                <a:gd name="T6" fmla="*/ 2147483647 w 768"/>
                <a:gd name="T7" fmla="*/ 2147483647 h 252"/>
                <a:gd name="T8" fmla="*/ 0 w 768"/>
                <a:gd name="T9" fmla="*/ 2147483647 h 2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68"/>
                <a:gd name="T16" fmla="*/ 0 h 252"/>
                <a:gd name="T17" fmla="*/ 768 w 768"/>
                <a:gd name="T18" fmla="*/ 252 h 2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68" h="252">
                  <a:moveTo>
                    <a:pt x="0" y="124"/>
                  </a:moveTo>
                  <a:lnTo>
                    <a:pt x="381" y="0"/>
                  </a:lnTo>
                  <a:lnTo>
                    <a:pt x="768" y="124"/>
                  </a:lnTo>
                  <a:lnTo>
                    <a:pt x="386" y="252"/>
                  </a:lnTo>
                  <a:lnTo>
                    <a:pt x="0" y="1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8" name="Freeform 30"/>
            <p:cNvSpPr>
              <a:spLocks/>
            </p:cNvSpPr>
            <p:nvPr/>
          </p:nvSpPr>
          <p:spPr bwMode="auto">
            <a:xfrm>
              <a:off x="2003" y="1993"/>
              <a:ext cx="1799" cy="419"/>
            </a:xfrm>
            <a:custGeom>
              <a:avLst/>
              <a:gdLst>
                <a:gd name="T0" fmla="*/ 0 w 481"/>
                <a:gd name="T1" fmla="*/ 2147483647 h 112"/>
                <a:gd name="T2" fmla="*/ 0 w 481"/>
                <a:gd name="T3" fmla="*/ 0 h 112"/>
                <a:gd name="T4" fmla="*/ 2147483647 w 481"/>
                <a:gd name="T5" fmla="*/ 2147483647 h 112"/>
                <a:gd name="T6" fmla="*/ 2147483647 w 481"/>
                <a:gd name="T7" fmla="*/ 0 h 112"/>
                <a:gd name="T8" fmla="*/ 2147483647 w 481"/>
                <a:gd name="T9" fmla="*/ 2147483647 h 112"/>
                <a:gd name="T10" fmla="*/ 0 w 481"/>
                <a:gd name="T11" fmla="*/ 2147483647 h 1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81"/>
                <a:gd name="T19" fmla="*/ 0 h 112"/>
                <a:gd name="T20" fmla="*/ 481 w 481"/>
                <a:gd name="T21" fmla="*/ 112 h 11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81" h="112">
                  <a:moveTo>
                    <a:pt x="0" y="112"/>
                  </a:moveTo>
                  <a:lnTo>
                    <a:pt x="0" y="0"/>
                  </a:lnTo>
                  <a:lnTo>
                    <a:pt x="241" y="82"/>
                  </a:lnTo>
                  <a:lnTo>
                    <a:pt x="481" y="0"/>
                  </a:lnTo>
                  <a:lnTo>
                    <a:pt x="481" y="112"/>
                  </a:lnTo>
                  <a:lnTo>
                    <a:pt x="0" y="1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943" y="2679461"/>
            <a:ext cx="8076911" cy="4092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Объект 4"/>
          <p:cNvSpPr txBox="1">
            <a:spLocks/>
          </p:cNvSpPr>
          <p:nvPr/>
        </p:nvSpPr>
        <p:spPr>
          <a:xfrm>
            <a:off x="4665485" y="903514"/>
            <a:ext cx="4230428" cy="1775947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16000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Учебные материалы.</a:t>
            </a:r>
          </a:p>
          <a:p>
            <a:pPr marL="216000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группами.</a:t>
            </a:r>
          </a:p>
          <a:p>
            <a:pPr marL="216000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Отчеты.</a:t>
            </a:r>
          </a:p>
          <a:p>
            <a:pPr marL="216000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курсами.</a:t>
            </a:r>
          </a:p>
          <a:p>
            <a:pPr marL="216000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Рабочая программа.</a:t>
            </a:r>
          </a:p>
          <a:p>
            <a:pPr marL="216000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 учебном курсе.</a:t>
            </a:r>
          </a:p>
          <a:p>
            <a:pPr marL="216000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приобретенных лицензий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69943" y="903514"/>
            <a:ext cx="3860543" cy="177594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665485" y="903514"/>
            <a:ext cx="3981369" cy="177594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569943" y="2679461"/>
            <a:ext cx="8074218" cy="409264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7658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0658" y="1426030"/>
            <a:ext cx="3974771" cy="2786741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Нажав на кнопку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«Учебные материалы»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необходимого Вам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ЭУМК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например, курс </a:t>
            </a:r>
            <a:r>
              <a:rPr lang="ru-RU" sz="16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«Электротехника для неэлектротехнических профессий»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Вам будут доступны: </a:t>
            </a:r>
          </a:p>
          <a:p>
            <a:pPr marL="500063"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Теоретический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 - электронный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учебник.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00063"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часть - виртуальные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практикумы.</a:t>
            </a:r>
          </a:p>
          <a:p>
            <a:pPr marL="500063"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Контрольно-оценочные средства.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endParaRPr lang="ru-RU" sz="2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endParaRPr lang="ru-RU" sz="2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359229" y="184383"/>
            <a:ext cx="8458200" cy="105658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Электронные учебно-методические комплексы (ЭУМК)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" name="Group 31"/>
          <p:cNvGrpSpPr>
            <a:grpSpLocks/>
          </p:cNvGrpSpPr>
          <p:nvPr/>
        </p:nvGrpSpPr>
        <p:grpSpPr bwMode="auto">
          <a:xfrm>
            <a:off x="7440134" y="362333"/>
            <a:ext cx="1288473" cy="498765"/>
            <a:chOff x="964" y="1215"/>
            <a:chExt cx="3829" cy="1889"/>
          </a:xfrm>
          <a:solidFill>
            <a:srgbClr val="0070C0"/>
          </a:solidFill>
        </p:grpSpPr>
        <p:sp>
          <p:nvSpPr>
            <p:cNvPr id="6" name="Freeform 20"/>
            <p:cNvSpPr>
              <a:spLocks noEditPoints="1"/>
            </p:cNvSpPr>
            <p:nvPr/>
          </p:nvSpPr>
          <p:spPr bwMode="auto">
            <a:xfrm>
              <a:off x="4254" y="2501"/>
              <a:ext cx="539" cy="588"/>
            </a:xfrm>
            <a:custGeom>
              <a:avLst/>
              <a:gdLst>
                <a:gd name="T0" fmla="*/ 2147483647 w 144"/>
                <a:gd name="T1" fmla="*/ 2147483647 h 157"/>
                <a:gd name="T2" fmla="*/ 2147483647 w 144"/>
                <a:gd name="T3" fmla="*/ 2147483647 h 157"/>
                <a:gd name="T4" fmla="*/ 2147483647 w 144"/>
                <a:gd name="T5" fmla="*/ 2147483647 h 157"/>
                <a:gd name="T6" fmla="*/ 2147483647 w 144"/>
                <a:gd name="T7" fmla="*/ 2147483647 h 157"/>
                <a:gd name="T8" fmla="*/ 2147483647 w 144"/>
                <a:gd name="T9" fmla="*/ 2147483647 h 157"/>
                <a:gd name="T10" fmla="*/ 2147483647 w 144"/>
                <a:gd name="T11" fmla="*/ 2147483647 h 157"/>
                <a:gd name="T12" fmla="*/ 2147483647 w 144"/>
                <a:gd name="T13" fmla="*/ 2147483647 h 157"/>
                <a:gd name="T14" fmla="*/ 2147483647 w 144"/>
                <a:gd name="T15" fmla="*/ 2147483647 h 157"/>
                <a:gd name="T16" fmla="*/ 2147483647 w 144"/>
                <a:gd name="T17" fmla="*/ 2147483647 h 157"/>
                <a:gd name="T18" fmla="*/ 2147483647 w 144"/>
                <a:gd name="T19" fmla="*/ 2147483647 h 157"/>
                <a:gd name="T20" fmla="*/ 2147483647 w 144"/>
                <a:gd name="T21" fmla="*/ 2147483647 h 157"/>
                <a:gd name="T22" fmla="*/ 2147483647 w 144"/>
                <a:gd name="T23" fmla="*/ 2147483647 h 157"/>
                <a:gd name="T24" fmla="*/ 2147483647 w 144"/>
                <a:gd name="T25" fmla="*/ 2147483647 h 157"/>
                <a:gd name="T26" fmla="*/ 2147483647 w 144"/>
                <a:gd name="T27" fmla="*/ 0 h 157"/>
                <a:gd name="T28" fmla="*/ 2147483647 w 144"/>
                <a:gd name="T29" fmla="*/ 0 h 157"/>
                <a:gd name="T30" fmla="*/ 2147483647 w 144"/>
                <a:gd name="T31" fmla="*/ 2147483647 h 157"/>
                <a:gd name="T32" fmla="*/ 2147483647 w 144"/>
                <a:gd name="T33" fmla="*/ 2147483647 h 157"/>
                <a:gd name="T34" fmla="*/ 2147483647 w 144"/>
                <a:gd name="T35" fmla="*/ 2147483647 h 157"/>
                <a:gd name="T36" fmla="*/ 2147483647 w 144"/>
                <a:gd name="T37" fmla="*/ 2147483647 h 157"/>
                <a:gd name="T38" fmla="*/ 0 w 144"/>
                <a:gd name="T39" fmla="*/ 2147483647 h 157"/>
                <a:gd name="T40" fmla="*/ 0 w 144"/>
                <a:gd name="T41" fmla="*/ 2147483647 h 157"/>
                <a:gd name="T42" fmla="*/ 2147483647 w 144"/>
                <a:gd name="T43" fmla="*/ 2147483647 h 157"/>
                <a:gd name="T44" fmla="*/ 2147483647 w 144"/>
                <a:gd name="T45" fmla="*/ 2147483647 h 157"/>
                <a:gd name="T46" fmla="*/ 2147483647 w 144"/>
                <a:gd name="T47" fmla="*/ 2147483647 h 157"/>
                <a:gd name="T48" fmla="*/ 2147483647 w 144"/>
                <a:gd name="T49" fmla="*/ 2147483647 h 157"/>
                <a:gd name="T50" fmla="*/ 2147483647 w 144"/>
                <a:gd name="T51" fmla="*/ 2147483647 h 157"/>
                <a:gd name="T52" fmla="*/ 2147483647 w 144"/>
                <a:gd name="T53" fmla="*/ 2147483647 h 157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44"/>
                <a:gd name="T82" fmla="*/ 0 h 157"/>
                <a:gd name="T83" fmla="*/ 144 w 144"/>
                <a:gd name="T84" fmla="*/ 157 h 157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44" h="157">
                  <a:moveTo>
                    <a:pt x="42" y="154"/>
                  </a:moveTo>
                  <a:cubicBezTo>
                    <a:pt x="35" y="153"/>
                    <a:pt x="32" y="149"/>
                    <a:pt x="32" y="142"/>
                  </a:cubicBezTo>
                  <a:cubicBezTo>
                    <a:pt x="32" y="138"/>
                    <a:pt x="33" y="133"/>
                    <a:pt x="35" y="126"/>
                  </a:cubicBezTo>
                  <a:lnTo>
                    <a:pt x="47" y="87"/>
                  </a:lnTo>
                  <a:cubicBezTo>
                    <a:pt x="83" y="92"/>
                    <a:pt x="104" y="114"/>
                    <a:pt x="104" y="139"/>
                  </a:cubicBezTo>
                  <a:cubicBezTo>
                    <a:pt x="104" y="147"/>
                    <a:pt x="102" y="151"/>
                    <a:pt x="95" y="154"/>
                  </a:cubicBezTo>
                  <a:lnTo>
                    <a:pt x="95" y="157"/>
                  </a:lnTo>
                  <a:lnTo>
                    <a:pt x="144" y="157"/>
                  </a:lnTo>
                  <a:lnTo>
                    <a:pt x="144" y="154"/>
                  </a:lnTo>
                  <a:cubicBezTo>
                    <a:pt x="134" y="153"/>
                    <a:pt x="132" y="145"/>
                    <a:pt x="127" y="130"/>
                  </a:cubicBezTo>
                  <a:lnTo>
                    <a:pt x="93" y="18"/>
                  </a:lnTo>
                  <a:cubicBezTo>
                    <a:pt x="92" y="16"/>
                    <a:pt x="91" y="14"/>
                    <a:pt x="91" y="12"/>
                  </a:cubicBezTo>
                  <a:cubicBezTo>
                    <a:pt x="91" y="8"/>
                    <a:pt x="93" y="6"/>
                    <a:pt x="97" y="4"/>
                  </a:cubicBezTo>
                  <a:lnTo>
                    <a:pt x="97" y="0"/>
                  </a:lnTo>
                  <a:lnTo>
                    <a:pt x="52" y="0"/>
                  </a:lnTo>
                  <a:lnTo>
                    <a:pt x="52" y="4"/>
                  </a:lnTo>
                  <a:cubicBezTo>
                    <a:pt x="56" y="6"/>
                    <a:pt x="58" y="8"/>
                    <a:pt x="58" y="12"/>
                  </a:cubicBezTo>
                  <a:cubicBezTo>
                    <a:pt x="58" y="14"/>
                    <a:pt x="57" y="16"/>
                    <a:pt x="56" y="18"/>
                  </a:cubicBezTo>
                  <a:lnTo>
                    <a:pt x="21" y="124"/>
                  </a:lnTo>
                  <a:cubicBezTo>
                    <a:pt x="16" y="140"/>
                    <a:pt x="13" y="151"/>
                    <a:pt x="0" y="154"/>
                  </a:cubicBezTo>
                  <a:lnTo>
                    <a:pt x="0" y="157"/>
                  </a:lnTo>
                  <a:lnTo>
                    <a:pt x="42" y="157"/>
                  </a:lnTo>
                  <a:lnTo>
                    <a:pt x="42" y="154"/>
                  </a:lnTo>
                  <a:close/>
                  <a:moveTo>
                    <a:pt x="51" y="75"/>
                  </a:moveTo>
                  <a:lnTo>
                    <a:pt x="69" y="20"/>
                  </a:lnTo>
                  <a:lnTo>
                    <a:pt x="90" y="91"/>
                  </a:lnTo>
                  <a:cubicBezTo>
                    <a:pt x="79" y="80"/>
                    <a:pt x="67" y="77"/>
                    <a:pt x="51" y="7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7" name="Freeform 21"/>
            <p:cNvSpPr>
              <a:spLocks noEditPoints="1"/>
            </p:cNvSpPr>
            <p:nvPr/>
          </p:nvSpPr>
          <p:spPr bwMode="auto">
            <a:xfrm>
              <a:off x="2474" y="2501"/>
              <a:ext cx="531" cy="588"/>
            </a:xfrm>
            <a:custGeom>
              <a:avLst/>
              <a:gdLst>
                <a:gd name="T0" fmla="*/ 0 w 142"/>
                <a:gd name="T1" fmla="*/ 2147483647 h 157"/>
                <a:gd name="T2" fmla="*/ 2147483647 w 142"/>
                <a:gd name="T3" fmla="*/ 2147483647 h 157"/>
                <a:gd name="T4" fmla="*/ 2147483647 w 142"/>
                <a:gd name="T5" fmla="*/ 2147483647 h 157"/>
                <a:gd name="T6" fmla="*/ 2147483647 w 142"/>
                <a:gd name="T7" fmla="*/ 2147483647 h 157"/>
                <a:gd name="T8" fmla="*/ 2147483647 w 142"/>
                <a:gd name="T9" fmla="*/ 2147483647 h 157"/>
                <a:gd name="T10" fmla="*/ 2147483647 w 142"/>
                <a:gd name="T11" fmla="*/ 0 h 157"/>
                <a:gd name="T12" fmla="*/ 0 w 142"/>
                <a:gd name="T13" fmla="*/ 0 h 157"/>
                <a:gd name="T14" fmla="*/ 0 w 142"/>
                <a:gd name="T15" fmla="*/ 2147483647 h 157"/>
                <a:gd name="T16" fmla="*/ 2147483647 w 142"/>
                <a:gd name="T17" fmla="*/ 2147483647 h 157"/>
                <a:gd name="T18" fmla="*/ 2147483647 w 142"/>
                <a:gd name="T19" fmla="*/ 2147483647 h 157"/>
                <a:gd name="T20" fmla="*/ 0 w 142"/>
                <a:gd name="T21" fmla="*/ 2147483647 h 157"/>
                <a:gd name="T22" fmla="*/ 0 w 142"/>
                <a:gd name="T23" fmla="*/ 2147483647 h 157"/>
                <a:gd name="T24" fmla="*/ 2147483647 w 142"/>
                <a:gd name="T25" fmla="*/ 2147483647 h 157"/>
                <a:gd name="T26" fmla="*/ 2147483647 w 142"/>
                <a:gd name="T27" fmla="*/ 2147483647 h 157"/>
                <a:gd name="T28" fmla="*/ 2147483647 w 142"/>
                <a:gd name="T29" fmla="*/ 2147483647 h 157"/>
                <a:gd name="T30" fmla="*/ 2147483647 w 142"/>
                <a:gd name="T31" fmla="*/ 2147483647 h 157"/>
                <a:gd name="T32" fmla="*/ 2147483647 w 142"/>
                <a:gd name="T33" fmla="*/ 2147483647 h 157"/>
                <a:gd name="T34" fmla="*/ 2147483647 w 142"/>
                <a:gd name="T35" fmla="*/ 2147483647 h 1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42"/>
                <a:gd name="T55" fmla="*/ 0 h 157"/>
                <a:gd name="T56" fmla="*/ 142 w 142"/>
                <a:gd name="T57" fmla="*/ 157 h 1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42" h="157">
                  <a:moveTo>
                    <a:pt x="0" y="157"/>
                  </a:moveTo>
                  <a:lnTo>
                    <a:pt x="68" y="157"/>
                  </a:lnTo>
                  <a:cubicBezTo>
                    <a:pt x="91" y="157"/>
                    <a:pt x="107" y="154"/>
                    <a:pt x="121" y="140"/>
                  </a:cubicBezTo>
                  <a:cubicBezTo>
                    <a:pt x="134" y="127"/>
                    <a:pt x="142" y="109"/>
                    <a:pt x="142" y="89"/>
                  </a:cubicBezTo>
                  <a:cubicBezTo>
                    <a:pt x="142" y="59"/>
                    <a:pt x="129" y="33"/>
                    <a:pt x="108" y="17"/>
                  </a:cubicBezTo>
                  <a:cubicBezTo>
                    <a:pt x="94" y="6"/>
                    <a:pt x="76" y="0"/>
                    <a:pt x="55" y="0"/>
                  </a:cubicBezTo>
                  <a:lnTo>
                    <a:pt x="0" y="0"/>
                  </a:lnTo>
                  <a:lnTo>
                    <a:pt x="0" y="4"/>
                  </a:lnTo>
                  <a:cubicBezTo>
                    <a:pt x="12" y="5"/>
                    <a:pt x="13" y="12"/>
                    <a:pt x="13" y="30"/>
                  </a:cubicBezTo>
                  <a:lnTo>
                    <a:pt x="13" y="128"/>
                  </a:lnTo>
                  <a:cubicBezTo>
                    <a:pt x="13" y="145"/>
                    <a:pt x="12" y="153"/>
                    <a:pt x="0" y="154"/>
                  </a:cubicBezTo>
                  <a:lnTo>
                    <a:pt x="0" y="157"/>
                  </a:lnTo>
                  <a:close/>
                  <a:moveTo>
                    <a:pt x="38" y="124"/>
                  </a:moveTo>
                  <a:lnTo>
                    <a:pt x="38" y="34"/>
                  </a:lnTo>
                  <a:cubicBezTo>
                    <a:pt x="38" y="18"/>
                    <a:pt x="40" y="12"/>
                    <a:pt x="56" y="12"/>
                  </a:cubicBezTo>
                  <a:cubicBezTo>
                    <a:pt x="87" y="12"/>
                    <a:pt x="115" y="45"/>
                    <a:pt x="115" y="86"/>
                  </a:cubicBezTo>
                  <a:cubicBezTo>
                    <a:pt x="115" y="122"/>
                    <a:pt x="95" y="146"/>
                    <a:pt x="60" y="146"/>
                  </a:cubicBezTo>
                  <a:cubicBezTo>
                    <a:pt x="38" y="146"/>
                    <a:pt x="38" y="143"/>
                    <a:pt x="38" y="12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8" name="Freeform 22"/>
            <p:cNvSpPr>
              <a:spLocks noEditPoints="1"/>
            </p:cNvSpPr>
            <p:nvPr/>
          </p:nvSpPr>
          <p:spPr bwMode="auto">
            <a:xfrm>
              <a:off x="1917" y="2501"/>
              <a:ext cx="539" cy="588"/>
            </a:xfrm>
            <a:custGeom>
              <a:avLst/>
              <a:gdLst>
                <a:gd name="T0" fmla="*/ 2147483647 w 144"/>
                <a:gd name="T1" fmla="*/ 2147483647 h 157"/>
                <a:gd name="T2" fmla="*/ 2147483647 w 144"/>
                <a:gd name="T3" fmla="*/ 2147483647 h 157"/>
                <a:gd name="T4" fmla="*/ 2147483647 w 144"/>
                <a:gd name="T5" fmla="*/ 2147483647 h 157"/>
                <a:gd name="T6" fmla="*/ 2147483647 w 144"/>
                <a:gd name="T7" fmla="*/ 2147483647 h 157"/>
                <a:gd name="T8" fmla="*/ 2147483647 w 144"/>
                <a:gd name="T9" fmla="*/ 2147483647 h 157"/>
                <a:gd name="T10" fmla="*/ 2147483647 w 144"/>
                <a:gd name="T11" fmla="*/ 2147483647 h 157"/>
                <a:gd name="T12" fmla="*/ 2147483647 w 144"/>
                <a:gd name="T13" fmla="*/ 2147483647 h 157"/>
                <a:gd name="T14" fmla="*/ 2147483647 w 144"/>
                <a:gd name="T15" fmla="*/ 2147483647 h 157"/>
                <a:gd name="T16" fmla="*/ 2147483647 w 144"/>
                <a:gd name="T17" fmla="*/ 2147483647 h 157"/>
                <a:gd name="T18" fmla="*/ 2147483647 w 144"/>
                <a:gd name="T19" fmla="*/ 2147483647 h 157"/>
                <a:gd name="T20" fmla="*/ 2147483647 w 144"/>
                <a:gd name="T21" fmla="*/ 2147483647 h 157"/>
                <a:gd name="T22" fmla="*/ 2147483647 w 144"/>
                <a:gd name="T23" fmla="*/ 2147483647 h 157"/>
                <a:gd name="T24" fmla="*/ 2147483647 w 144"/>
                <a:gd name="T25" fmla="*/ 2147483647 h 157"/>
                <a:gd name="T26" fmla="*/ 2147483647 w 144"/>
                <a:gd name="T27" fmla="*/ 0 h 157"/>
                <a:gd name="T28" fmla="*/ 2147483647 w 144"/>
                <a:gd name="T29" fmla="*/ 0 h 157"/>
                <a:gd name="T30" fmla="*/ 2147483647 w 144"/>
                <a:gd name="T31" fmla="*/ 2147483647 h 157"/>
                <a:gd name="T32" fmla="*/ 2147483647 w 144"/>
                <a:gd name="T33" fmla="*/ 2147483647 h 157"/>
                <a:gd name="T34" fmla="*/ 2147483647 w 144"/>
                <a:gd name="T35" fmla="*/ 2147483647 h 157"/>
                <a:gd name="T36" fmla="*/ 2147483647 w 144"/>
                <a:gd name="T37" fmla="*/ 2147483647 h 157"/>
                <a:gd name="T38" fmla="*/ 0 w 144"/>
                <a:gd name="T39" fmla="*/ 2147483647 h 157"/>
                <a:gd name="T40" fmla="*/ 0 w 144"/>
                <a:gd name="T41" fmla="*/ 2147483647 h 157"/>
                <a:gd name="T42" fmla="*/ 2147483647 w 144"/>
                <a:gd name="T43" fmla="*/ 2147483647 h 157"/>
                <a:gd name="T44" fmla="*/ 2147483647 w 144"/>
                <a:gd name="T45" fmla="*/ 2147483647 h 157"/>
                <a:gd name="T46" fmla="*/ 2147483647 w 144"/>
                <a:gd name="T47" fmla="*/ 2147483647 h 157"/>
                <a:gd name="T48" fmla="*/ 2147483647 w 144"/>
                <a:gd name="T49" fmla="*/ 2147483647 h 157"/>
                <a:gd name="T50" fmla="*/ 2147483647 w 144"/>
                <a:gd name="T51" fmla="*/ 2147483647 h 157"/>
                <a:gd name="T52" fmla="*/ 2147483647 w 144"/>
                <a:gd name="T53" fmla="*/ 2147483647 h 157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44"/>
                <a:gd name="T82" fmla="*/ 0 h 157"/>
                <a:gd name="T83" fmla="*/ 144 w 144"/>
                <a:gd name="T84" fmla="*/ 157 h 157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44" h="157">
                  <a:moveTo>
                    <a:pt x="43" y="154"/>
                  </a:moveTo>
                  <a:cubicBezTo>
                    <a:pt x="35" y="153"/>
                    <a:pt x="32" y="149"/>
                    <a:pt x="32" y="142"/>
                  </a:cubicBezTo>
                  <a:cubicBezTo>
                    <a:pt x="32" y="138"/>
                    <a:pt x="33" y="133"/>
                    <a:pt x="35" y="126"/>
                  </a:cubicBezTo>
                  <a:lnTo>
                    <a:pt x="48" y="87"/>
                  </a:lnTo>
                  <a:cubicBezTo>
                    <a:pt x="84" y="92"/>
                    <a:pt x="105" y="114"/>
                    <a:pt x="105" y="139"/>
                  </a:cubicBezTo>
                  <a:cubicBezTo>
                    <a:pt x="105" y="147"/>
                    <a:pt x="102" y="151"/>
                    <a:pt x="96" y="154"/>
                  </a:cubicBezTo>
                  <a:lnTo>
                    <a:pt x="96" y="157"/>
                  </a:lnTo>
                  <a:lnTo>
                    <a:pt x="144" y="157"/>
                  </a:lnTo>
                  <a:lnTo>
                    <a:pt x="144" y="154"/>
                  </a:lnTo>
                  <a:cubicBezTo>
                    <a:pt x="135" y="153"/>
                    <a:pt x="132" y="145"/>
                    <a:pt x="128" y="130"/>
                  </a:cubicBezTo>
                  <a:lnTo>
                    <a:pt x="93" y="18"/>
                  </a:lnTo>
                  <a:cubicBezTo>
                    <a:pt x="92" y="16"/>
                    <a:pt x="92" y="14"/>
                    <a:pt x="92" y="12"/>
                  </a:cubicBezTo>
                  <a:cubicBezTo>
                    <a:pt x="92" y="8"/>
                    <a:pt x="93" y="6"/>
                    <a:pt x="97" y="4"/>
                  </a:cubicBezTo>
                  <a:lnTo>
                    <a:pt x="97" y="0"/>
                  </a:lnTo>
                  <a:lnTo>
                    <a:pt x="52" y="0"/>
                  </a:lnTo>
                  <a:lnTo>
                    <a:pt x="52" y="4"/>
                  </a:lnTo>
                  <a:cubicBezTo>
                    <a:pt x="56" y="6"/>
                    <a:pt x="58" y="8"/>
                    <a:pt x="58" y="12"/>
                  </a:cubicBezTo>
                  <a:cubicBezTo>
                    <a:pt x="58" y="14"/>
                    <a:pt x="58" y="16"/>
                    <a:pt x="57" y="18"/>
                  </a:cubicBezTo>
                  <a:lnTo>
                    <a:pt x="22" y="124"/>
                  </a:lnTo>
                  <a:cubicBezTo>
                    <a:pt x="17" y="140"/>
                    <a:pt x="13" y="151"/>
                    <a:pt x="0" y="154"/>
                  </a:cubicBezTo>
                  <a:lnTo>
                    <a:pt x="0" y="157"/>
                  </a:lnTo>
                  <a:lnTo>
                    <a:pt x="43" y="157"/>
                  </a:lnTo>
                  <a:lnTo>
                    <a:pt x="43" y="154"/>
                  </a:lnTo>
                  <a:close/>
                  <a:moveTo>
                    <a:pt x="51" y="75"/>
                  </a:moveTo>
                  <a:lnTo>
                    <a:pt x="69" y="20"/>
                  </a:lnTo>
                  <a:lnTo>
                    <a:pt x="91" y="91"/>
                  </a:lnTo>
                  <a:cubicBezTo>
                    <a:pt x="80" y="80"/>
                    <a:pt x="67" y="77"/>
                    <a:pt x="51" y="7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9" name="Freeform 23"/>
            <p:cNvSpPr>
              <a:spLocks noEditPoints="1"/>
            </p:cNvSpPr>
            <p:nvPr/>
          </p:nvSpPr>
          <p:spPr bwMode="auto">
            <a:xfrm>
              <a:off x="964" y="2501"/>
              <a:ext cx="538" cy="588"/>
            </a:xfrm>
            <a:custGeom>
              <a:avLst/>
              <a:gdLst>
                <a:gd name="T0" fmla="*/ 2147483647 w 144"/>
                <a:gd name="T1" fmla="*/ 2147483647 h 157"/>
                <a:gd name="T2" fmla="*/ 2147483647 w 144"/>
                <a:gd name="T3" fmla="*/ 2147483647 h 157"/>
                <a:gd name="T4" fmla="*/ 2147483647 w 144"/>
                <a:gd name="T5" fmla="*/ 2147483647 h 157"/>
                <a:gd name="T6" fmla="*/ 2147483647 w 144"/>
                <a:gd name="T7" fmla="*/ 2147483647 h 157"/>
                <a:gd name="T8" fmla="*/ 2147483647 w 144"/>
                <a:gd name="T9" fmla="*/ 2147483647 h 157"/>
                <a:gd name="T10" fmla="*/ 2147483647 w 144"/>
                <a:gd name="T11" fmla="*/ 2147483647 h 157"/>
                <a:gd name="T12" fmla="*/ 2147483647 w 144"/>
                <a:gd name="T13" fmla="*/ 2147483647 h 157"/>
                <a:gd name="T14" fmla="*/ 2147483647 w 144"/>
                <a:gd name="T15" fmla="*/ 2147483647 h 157"/>
                <a:gd name="T16" fmla="*/ 2147483647 w 144"/>
                <a:gd name="T17" fmla="*/ 2147483647 h 157"/>
                <a:gd name="T18" fmla="*/ 2147483647 w 144"/>
                <a:gd name="T19" fmla="*/ 2147483647 h 157"/>
                <a:gd name="T20" fmla="*/ 2147483647 w 144"/>
                <a:gd name="T21" fmla="*/ 2147483647 h 157"/>
                <a:gd name="T22" fmla="*/ 2147483647 w 144"/>
                <a:gd name="T23" fmla="*/ 2147483647 h 157"/>
                <a:gd name="T24" fmla="*/ 2147483647 w 144"/>
                <a:gd name="T25" fmla="*/ 2147483647 h 157"/>
                <a:gd name="T26" fmla="*/ 2147483647 w 144"/>
                <a:gd name="T27" fmla="*/ 0 h 157"/>
                <a:gd name="T28" fmla="*/ 2147483647 w 144"/>
                <a:gd name="T29" fmla="*/ 0 h 157"/>
                <a:gd name="T30" fmla="*/ 2147483647 w 144"/>
                <a:gd name="T31" fmla="*/ 2147483647 h 157"/>
                <a:gd name="T32" fmla="*/ 2147483647 w 144"/>
                <a:gd name="T33" fmla="*/ 2147483647 h 157"/>
                <a:gd name="T34" fmla="*/ 2147483647 w 144"/>
                <a:gd name="T35" fmla="*/ 2147483647 h 157"/>
                <a:gd name="T36" fmla="*/ 2147483647 w 144"/>
                <a:gd name="T37" fmla="*/ 2147483647 h 157"/>
                <a:gd name="T38" fmla="*/ 0 w 144"/>
                <a:gd name="T39" fmla="*/ 2147483647 h 157"/>
                <a:gd name="T40" fmla="*/ 0 w 144"/>
                <a:gd name="T41" fmla="*/ 2147483647 h 157"/>
                <a:gd name="T42" fmla="*/ 2147483647 w 144"/>
                <a:gd name="T43" fmla="*/ 2147483647 h 157"/>
                <a:gd name="T44" fmla="*/ 2147483647 w 144"/>
                <a:gd name="T45" fmla="*/ 2147483647 h 157"/>
                <a:gd name="T46" fmla="*/ 2147483647 w 144"/>
                <a:gd name="T47" fmla="*/ 2147483647 h 157"/>
                <a:gd name="T48" fmla="*/ 2147483647 w 144"/>
                <a:gd name="T49" fmla="*/ 2147483647 h 157"/>
                <a:gd name="T50" fmla="*/ 2147483647 w 144"/>
                <a:gd name="T51" fmla="*/ 2147483647 h 157"/>
                <a:gd name="T52" fmla="*/ 2147483647 w 144"/>
                <a:gd name="T53" fmla="*/ 2147483647 h 157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44"/>
                <a:gd name="T82" fmla="*/ 0 h 157"/>
                <a:gd name="T83" fmla="*/ 144 w 144"/>
                <a:gd name="T84" fmla="*/ 157 h 157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44" h="157">
                  <a:moveTo>
                    <a:pt x="43" y="154"/>
                  </a:moveTo>
                  <a:cubicBezTo>
                    <a:pt x="35" y="153"/>
                    <a:pt x="32" y="149"/>
                    <a:pt x="32" y="142"/>
                  </a:cubicBezTo>
                  <a:cubicBezTo>
                    <a:pt x="32" y="138"/>
                    <a:pt x="33" y="133"/>
                    <a:pt x="35" y="126"/>
                  </a:cubicBezTo>
                  <a:lnTo>
                    <a:pt x="48" y="87"/>
                  </a:lnTo>
                  <a:cubicBezTo>
                    <a:pt x="84" y="92"/>
                    <a:pt x="104" y="114"/>
                    <a:pt x="104" y="139"/>
                  </a:cubicBezTo>
                  <a:cubicBezTo>
                    <a:pt x="104" y="147"/>
                    <a:pt x="102" y="151"/>
                    <a:pt x="96" y="154"/>
                  </a:cubicBezTo>
                  <a:lnTo>
                    <a:pt x="96" y="157"/>
                  </a:lnTo>
                  <a:lnTo>
                    <a:pt x="144" y="157"/>
                  </a:lnTo>
                  <a:lnTo>
                    <a:pt x="144" y="154"/>
                  </a:lnTo>
                  <a:cubicBezTo>
                    <a:pt x="135" y="153"/>
                    <a:pt x="132" y="145"/>
                    <a:pt x="128" y="130"/>
                  </a:cubicBezTo>
                  <a:lnTo>
                    <a:pt x="93" y="18"/>
                  </a:lnTo>
                  <a:cubicBezTo>
                    <a:pt x="92" y="16"/>
                    <a:pt x="92" y="14"/>
                    <a:pt x="92" y="12"/>
                  </a:cubicBezTo>
                  <a:cubicBezTo>
                    <a:pt x="92" y="8"/>
                    <a:pt x="93" y="6"/>
                    <a:pt x="97" y="4"/>
                  </a:cubicBezTo>
                  <a:lnTo>
                    <a:pt x="97" y="0"/>
                  </a:lnTo>
                  <a:lnTo>
                    <a:pt x="52" y="0"/>
                  </a:lnTo>
                  <a:lnTo>
                    <a:pt x="52" y="4"/>
                  </a:lnTo>
                  <a:cubicBezTo>
                    <a:pt x="56" y="6"/>
                    <a:pt x="58" y="8"/>
                    <a:pt x="58" y="12"/>
                  </a:cubicBezTo>
                  <a:cubicBezTo>
                    <a:pt x="58" y="14"/>
                    <a:pt x="58" y="16"/>
                    <a:pt x="57" y="18"/>
                  </a:cubicBezTo>
                  <a:lnTo>
                    <a:pt x="22" y="124"/>
                  </a:lnTo>
                  <a:cubicBezTo>
                    <a:pt x="17" y="140"/>
                    <a:pt x="13" y="151"/>
                    <a:pt x="0" y="154"/>
                  </a:cubicBezTo>
                  <a:lnTo>
                    <a:pt x="0" y="157"/>
                  </a:lnTo>
                  <a:lnTo>
                    <a:pt x="43" y="157"/>
                  </a:lnTo>
                  <a:lnTo>
                    <a:pt x="43" y="154"/>
                  </a:lnTo>
                  <a:close/>
                  <a:moveTo>
                    <a:pt x="51" y="75"/>
                  </a:moveTo>
                  <a:lnTo>
                    <a:pt x="69" y="20"/>
                  </a:lnTo>
                  <a:lnTo>
                    <a:pt x="91" y="91"/>
                  </a:lnTo>
                  <a:cubicBezTo>
                    <a:pt x="80" y="80"/>
                    <a:pt x="67" y="77"/>
                    <a:pt x="51" y="7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0" name="Freeform 24"/>
            <p:cNvSpPr>
              <a:spLocks/>
            </p:cNvSpPr>
            <p:nvPr/>
          </p:nvSpPr>
          <p:spPr bwMode="auto">
            <a:xfrm>
              <a:off x="4150" y="1978"/>
              <a:ext cx="198" cy="609"/>
            </a:xfrm>
            <a:custGeom>
              <a:avLst/>
              <a:gdLst>
                <a:gd name="T0" fmla="*/ 2147483647 w 53"/>
                <a:gd name="T1" fmla="*/ 0 h 163"/>
                <a:gd name="T2" fmla="*/ 0 w 53"/>
                <a:gd name="T3" fmla="*/ 2147483647 h 163"/>
                <a:gd name="T4" fmla="*/ 0 w 53"/>
                <a:gd name="T5" fmla="*/ 2147483647 h 163"/>
                <a:gd name="T6" fmla="*/ 2147483647 w 53"/>
                <a:gd name="T7" fmla="*/ 2147483647 h 163"/>
                <a:gd name="T8" fmla="*/ 2147483647 w 53"/>
                <a:gd name="T9" fmla="*/ 2147483647 h 163"/>
                <a:gd name="T10" fmla="*/ 0 w 53"/>
                <a:gd name="T11" fmla="*/ 2147483647 h 163"/>
                <a:gd name="T12" fmla="*/ 0 w 53"/>
                <a:gd name="T13" fmla="*/ 2147483647 h 163"/>
                <a:gd name="T14" fmla="*/ 2147483647 w 53"/>
                <a:gd name="T15" fmla="*/ 2147483647 h 163"/>
                <a:gd name="T16" fmla="*/ 2147483647 w 53"/>
                <a:gd name="T17" fmla="*/ 2147483647 h 163"/>
                <a:gd name="T18" fmla="*/ 2147483647 w 53"/>
                <a:gd name="T19" fmla="*/ 2147483647 h 163"/>
                <a:gd name="T20" fmla="*/ 2147483647 w 53"/>
                <a:gd name="T21" fmla="*/ 0 h 16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3"/>
                <a:gd name="T34" fmla="*/ 0 h 163"/>
                <a:gd name="T35" fmla="*/ 53 w 53"/>
                <a:gd name="T36" fmla="*/ 163 h 16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3" h="163">
                  <a:moveTo>
                    <a:pt x="39" y="0"/>
                  </a:moveTo>
                  <a:lnTo>
                    <a:pt x="0" y="6"/>
                  </a:lnTo>
                  <a:lnTo>
                    <a:pt x="0" y="7"/>
                  </a:lnTo>
                  <a:cubicBezTo>
                    <a:pt x="15" y="9"/>
                    <a:pt x="15" y="24"/>
                    <a:pt x="15" y="38"/>
                  </a:cubicBezTo>
                  <a:lnTo>
                    <a:pt x="15" y="131"/>
                  </a:lnTo>
                  <a:cubicBezTo>
                    <a:pt x="15" y="144"/>
                    <a:pt x="15" y="159"/>
                    <a:pt x="0" y="160"/>
                  </a:cubicBezTo>
                  <a:lnTo>
                    <a:pt x="0" y="163"/>
                  </a:lnTo>
                  <a:lnTo>
                    <a:pt x="53" y="163"/>
                  </a:lnTo>
                  <a:lnTo>
                    <a:pt x="53" y="160"/>
                  </a:lnTo>
                  <a:cubicBezTo>
                    <a:pt x="39" y="159"/>
                    <a:pt x="39" y="145"/>
                    <a:pt x="39" y="131"/>
                  </a:cubicBezTo>
                  <a:lnTo>
                    <a:pt x="3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1" name="Freeform 25"/>
            <p:cNvSpPr>
              <a:spLocks/>
            </p:cNvSpPr>
            <p:nvPr/>
          </p:nvSpPr>
          <p:spPr bwMode="auto">
            <a:xfrm>
              <a:off x="4157" y="1783"/>
              <a:ext cx="154" cy="165"/>
            </a:xfrm>
            <a:custGeom>
              <a:avLst/>
              <a:gdLst>
                <a:gd name="T0" fmla="*/ 0 w 41"/>
                <a:gd name="T1" fmla="*/ 2147483647 h 44"/>
                <a:gd name="T2" fmla="*/ 2147483647 w 41"/>
                <a:gd name="T3" fmla="*/ 2147483647 h 44"/>
                <a:gd name="T4" fmla="*/ 2147483647 w 41"/>
                <a:gd name="T5" fmla="*/ 2147483647 h 44"/>
                <a:gd name="T6" fmla="*/ 2147483647 w 41"/>
                <a:gd name="T7" fmla="*/ 0 h 44"/>
                <a:gd name="T8" fmla="*/ 0 w 41"/>
                <a:gd name="T9" fmla="*/ 2147483647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1"/>
                <a:gd name="T16" fmla="*/ 0 h 44"/>
                <a:gd name="T17" fmla="*/ 41 w 41"/>
                <a:gd name="T18" fmla="*/ 44 h 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1" h="44">
                  <a:moveTo>
                    <a:pt x="0" y="22"/>
                  </a:moveTo>
                  <a:cubicBezTo>
                    <a:pt x="0" y="34"/>
                    <a:pt x="8" y="44"/>
                    <a:pt x="21" y="44"/>
                  </a:cubicBezTo>
                  <a:cubicBezTo>
                    <a:pt x="33" y="44"/>
                    <a:pt x="41" y="32"/>
                    <a:pt x="41" y="21"/>
                  </a:cubicBezTo>
                  <a:cubicBezTo>
                    <a:pt x="41" y="10"/>
                    <a:pt x="32" y="0"/>
                    <a:pt x="21" y="0"/>
                  </a:cubicBezTo>
                  <a:cubicBezTo>
                    <a:pt x="7" y="0"/>
                    <a:pt x="0" y="9"/>
                    <a:pt x="0" y="2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2" name="Freeform 26"/>
            <p:cNvSpPr>
              <a:spLocks/>
            </p:cNvSpPr>
            <p:nvPr/>
          </p:nvSpPr>
          <p:spPr bwMode="auto">
            <a:xfrm>
              <a:off x="1465" y="2486"/>
              <a:ext cx="493" cy="618"/>
            </a:xfrm>
            <a:custGeom>
              <a:avLst/>
              <a:gdLst>
                <a:gd name="T0" fmla="*/ 2147483647 w 132"/>
                <a:gd name="T1" fmla="*/ 2147483647 h 165"/>
                <a:gd name="T2" fmla="*/ 2147483647 w 132"/>
                <a:gd name="T3" fmla="*/ 2147483647 h 165"/>
                <a:gd name="T4" fmla="*/ 2147483647 w 132"/>
                <a:gd name="T5" fmla="*/ 2147483647 h 165"/>
                <a:gd name="T6" fmla="*/ 2147483647 w 132"/>
                <a:gd name="T7" fmla="*/ 2147483647 h 165"/>
                <a:gd name="T8" fmla="*/ 2147483647 w 132"/>
                <a:gd name="T9" fmla="*/ 2147483647 h 165"/>
                <a:gd name="T10" fmla="*/ 2147483647 w 132"/>
                <a:gd name="T11" fmla="*/ 2147483647 h 165"/>
                <a:gd name="T12" fmla="*/ 2147483647 w 132"/>
                <a:gd name="T13" fmla="*/ 0 h 165"/>
                <a:gd name="T14" fmla="*/ 2147483647 w 132"/>
                <a:gd name="T15" fmla="*/ 2147483647 h 165"/>
                <a:gd name="T16" fmla="*/ 2147483647 w 132"/>
                <a:gd name="T17" fmla="*/ 2147483647 h 165"/>
                <a:gd name="T18" fmla="*/ 0 w 132"/>
                <a:gd name="T19" fmla="*/ 2147483647 h 165"/>
                <a:gd name="T20" fmla="*/ 2147483647 w 132"/>
                <a:gd name="T21" fmla="*/ 2147483647 h 165"/>
                <a:gd name="T22" fmla="*/ 2147483647 w 132"/>
                <a:gd name="T23" fmla="*/ 2147483647 h 165"/>
                <a:gd name="T24" fmla="*/ 2147483647 w 132"/>
                <a:gd name="T25" fmla="*/ 2147483647 h 165"/>
                <a:gd name="T26" fmla="*/ 2147483647 w 132"/>
                <a:gd name="T27" fmla="*/ 2147483647 h 165"/>
                <a:gd name="T28" fmla="*/ 2147483647 w 132"/>
                <a:gd name="T29" fmla="*/ 2147483647 h 16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32"/>
                <a:gd name="T46" fmla="*/ 0 h 165"/>
                <a:gd name="T47" fmla="*/ 132 w 132"/>
                <a:gd name="T48" fmla="*/ 165 h 16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32" h="165">
                  <a:moveTo>
                    <a:pt x="128" y="113"/>
                  </a:moveTo>
                  <a:cubicBezTo>
                    <a:pt x="118" y="139"/>
                    <a:pt x="108" y="151"/>
                    <a:pt x="88" y="151"/>
                  </a:cubicBezTo>
                  <a:cubicBezTo>
                    <a:pt x="52" y="151"/>
                    <a:pt x="25" y="116"/>
                    <a:pt x="25" y="73"/>
                  </a:cubicBezTo>
                  <a:cubicBezTo>
                    <a:pt x="25" y="37"/>
                    <a:pt x="44" y="14"/>
                    <a:pt x="73" y="14"/>
                  </a:cubicBezTo>
                  <a:cubicBezTo>
                    <a:pt x="93" y="14"/>
                    <a:pt x="109" y="25"/>
                    <a:pt x="118" y="46"/>
                  </a:cubicBezTo>
                  <a:lnTo>
                    <a:pt x="121" y="46"/>
                  </a:lnTo>
                  <a:lnTo>
                    <a:pt x="111" y="0"/>
                  </a:lnTo>
                  <a:cubicBezTo>
                    <a:pt x="107" y="3"/>
                    <a:pt x="103" y="4"/>
                    <a:pt x="99" y="4"/>
                  </a:cubicBezTo>
                  <a:cubicBezTo>
                    <a:pt x="91" y="4"/>
                    <a:pt x="80" y="1"/>
                    <a:pt x="67" y="1"/>
                  </a:cubicBezTo>
                  <a:cubicBezTo>
                    <a:pt x="25" y="1"/>
                    <a:pt x="0" y="28"/>
                    <a:pt x="0" y="75"/>
                  </a:cubicBezTo>
                  <a:cubicBezTo>
                    <a:pt x="0" y="129"/>
                    <a:pt x="30" y="165"/>
                    <a:pt x="82" y="165"/>
                  </a:cubicBezTo>
                  <a:cubicBezTo>
                    <a:pt x="91" y="165"/>
                    <a:pt x="95" y="163"/>
                    <a:pt x="104" y="163"/>
                  </a:cubicBezTo>
                  <a:cubicBezTo>
                    <a:pt x="106" y="163"/>
                    <a:pt x="110" y="163"/>
                    <a:pt x="114" y="164"/>
                  </a:cubicBezTo>
                  <a:lnTo>
                    <a:pt x="132" y="113"/>
                  </a:lnTo>
                  <a:lnTo>
                    <a:pt x="128" y="11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3" name="Freeform 27"/>
            <p:cNvSpPr>
              <a:spLocks/>
            </p:cNvSpPr>
            <p:nvPr/>
          </p:nvSpPr>
          <p:spPr bwMode="auto">
            <a:xfrm>
              <a:off x="3035" y="2486"/>
              <a:ext cx="460" cy="614"/>
            </a:xfrm>
            <a:custGeom>
              <a:avLst/>
              <a:gdLst>
                <a:gd name="T0" fmla="*/ 0 w 123"/>
                <a:gd name="T1" fmla="*/ 2147483647 h 164"/>
                <a:gd name="T2" fmla="*/ 2147483647 w 123"/>
                <a:gd name="T3" fmla="*/ 2147483647 h 164"/>
                <a:gd name="T4" fmla="*/ 2147483647 w 123"/>
                <a:gd name="T5" fmla="*/ 2147483647 h 164"/>
                <a:gd name="T6" fmla="*/ 2147483647 w 123"/>
                <a:gd name="T7" fmla="*/ 2147483647 h 164"/>
                <a:gd name="T8" fmla="*/ 2147483647 w 123"/>
                <a:gd name="T9" fmla="*/ 2147483647 h 164"/>
                <a:gd name="T10" fmla="*/ 2147483647 w 123"/>
                <a:gd name="T11" fmla="*/ 2147483647 h 164"/>
                <a:gd name="T12" fmla="*/ 2147483647 w 123"/>
                <a:gd name="T13" fmla="*/ 2147483647 h 164"/>
                <a:gd name="T14" fmla="*/ 2147483647 w 123"/>
                <a:gd name="T15" fmla="*/ 2147483647 h 164"/>
                <a:gd name="T16" fmla="*/ 2147483647 w 123"/>
                <a:gd name="T17" fmla="*/ 2147483647 h 164"/>
                <a:gd name="T18" fmla="*/ 2147483647 w 123"/>
                <a:gd name="T19" fmla="*/ 2147483647 h 164"/>
                <a:gd name="T20" fmla="*/ 2147483647 w 123"/>
                <a:gd name="T21" fmla="*/ 2147483647 h 164"/>
                <a:gd name="T22" fmla="*/ 2147483647 w 123"/>
                <a:gd name="T23" fmla="*/ 2147483647 h 164"/>
                <a:gd name="T24" fmla="*/ 2147483647 w 123"/>
                <a:gd name="T25" fmla="*/ 2147483647 h 164"/>
                <a:gd name="T26" fmla="*/ 2147483647 w 123"/>
                <a:gd name="T27" fmla="*/ 2147483647 h 164"/>
                <a:gd name="T28" fmla="*/ 2147483647 w 123"/>
                <a:gd name="T29" fmla="*/ 2147483647 h 164"/>
                <a:gd name="T30" fmla="*/ 2147483647 w 123"/>
                <a:gd name="T31" fmla="*/ 2147483647 h 164"/>
                <a:gd name="T32" fmla="*/ 2147483647 w 123"/>
                <a:gd name="T33" fmla="*/ 2147483647 h 164"/>
                <a:gd name="T34" fmla="*/ 2147483647 w 123"/>
                <a:gd name="T35" fmla="*/ 2147483647 h 164"/>
                <a:gd name="T36" fmla="*/ 2147483647 w 123"/>
                <a:gd name="T37" fmla="*/ 2147483647 h 164"/>
                <a:gd name="T38" fmla="*/ 2147483647 w 123"/>
                <a:gd name="T39" fmla="*/ 0 h 164"/>
                <a:gd name="T40" fmla="*/ 2147483647 w 123"/>
                <a:gd name="T41" fmla="*/ 2147483647 h 164"/>
                <a:gd name="T42" fmla="*/ 0 w 123"/>
                <a:gd name="T43" fmla="*/ 2147483647 h 164"/>
                <a:gd name="T44" fmla="*/ 0 w 123"/>
                <a:gd name="T45" fmla="*/ 2147483647 h 164"/>
                <a:gd name="T46" fmla="*/ 2147483647 w 123"/>
                <a:gd name="T47" fmla="*/ 2147483647 h 164"/>
                <a:gd name="T48" fmla="*/ 2147483647 w 123"/>
                <a:gd name="T49" fmla="*/ 2147483647 h 164"/>
                <a:gd name="T50" fmla="*/ 0 w 123"/>
                <a:gd name="T51" fmla="*/ 2147483647 h 164"/>
                <a:gd name="T52" fmla="*/ 0 w 123"/>
                <a:gd name="T53" fmla="*/ 2147483647 h 16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23"/>
                <a:gd name="T82" fmla="*/ 0 h 164"/>
                <a:gd name="T83" fmla="*/ 123 w 123"/>
                <a:gd name="T84" fmla="*/ 164 h 16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23" h="164">
                  <a:moveTo>
                    <a:pt x="0" y="161"/>
                  </a:moveTo>
                  <a:lnTo>
                    <a:pt x="92" y="161"/>
                  </a:lnTo>
                  <a:cubicBezTo>
                    <a:pt x="97" y="161"/>
                    <a:pt x="101" y="161"/>
                    <a:pt x="105" y="164"/>
                  </a:cubicBezTo>
                  <a:lnTo>
                    <a:pt x="123" y="103"/>
                  </a:lnTo>
                  <a:lnTo>
                    <a:pt x="120" y="103"/>
                  </a:lnTo>
                  <a:cubicBezTo>
                    <a:pt x="106" y="134"/>
                    <a:pt x="85" y="150"/>
                    <a:pt x="60" y="150"/>
                  </a:cubicBezTo>
                  <a:cubicBezTo>
                    <a:pt x="39" y="150"/>
                    <a:pt x="38" y="143"/>
                    <a:pt x="38" y="126"/>
                  </a:cubicBezTo>
                  <a:lnTo>
                    <a:pt x="38" y="60"/>
                  </a:lnTo>
                  <a:lnTo>
                    <a:pt x="50" y="60"/>
                  </a:lnTo>
                  <a:cubicBezTo>
                    <a:pt x="69" y="60"/>
                    <a:pt x="77" y="66"/>
                    <a:pt x="84" y="88"/>
                  </a:cubicBezTo>
                  <a:lnTo>
                    <a:pt x="87" y="88"/>
                  </a:lnTo>
                  <a:lnTo>
                    <a:pt x="79" y="33"/>
                  </a:lnTo>
                  <a:lnTo>
                    <a:pt x="76" y="33"/>
                  </a:lnTo>
                  <a:cubicBezTo>
                    <a:pt x="74" y="46"/>
                    <a:pt x="68" y="48"/>
                    <a:pt x="53" y="48"/>
                  </a:cubicBezTo>
                  <a:lnTo>
                    <a:pt x="38" y="48"/>
                  </a:lnTo>
                  <a:lnTo>
                    <a:pt x="38" y="34"/>
                  </a:lnTo>
                  <a:cubicBezTo>
                    <a:pt x="38" y="19"/>
                    <a:pt x="40" y="16"/>
                    <a:pt x="55" y="16"/>
                  </a:cubicBezTo>
                  <a:cubicBezTo>
                    <a:pt x="79" y="16"/>
                    <a:pt x="99" y="30"/>
                    <a:pt x="107" y="51"/>
                  </a:cubicBezTo>
                  <a:lnTo>
                    <a:pt x="110" y="51"/>
                  </a:lnTo>
                  <a:lnTo>
                    <a:pt x="99" y="0"/>
                  </a:lnTo>
                  <a:cubicBezTo>
                    <a:pt x="97" y="3"/>
                    <a:pt x="92" y="4"/>
                    <a:pt x="86" y="4"/>
                  </a:cubicBezTo>
                  <a:lnTo>
                    <a:pt x="0" y="4"/>
                  </a:lnTo>
                  <a:lnTo>
                    <a:pt x="0" y="8"/>
                  </a:lnTo>
                  <a:cubicBezTo>
                    <a:pt x="12" y="9"/>
                    <a:pt x="13" y="17"/>
                    <a:pt x="13" y="35"/>
                  </a:cubicBezTo>
                  <a:lnTo>
                    <a:pt x="13" y="131"/>
                  </a:lnTo>
                  <a:cubicBezTo>
                    <a:pt x="13" y="148"/>
                    <a:pt x="12" y="157"/>
                    <a:pt x="0" y="158"/>
                  </a:cubicBezTo>
                  <a:lnTo>
                    <a:pt x="0" y="1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4" name="Freeform 28"/>
            <p:cNvSpPr>
              <a:spLocks/>
            </p:cNvSpPr>
            <p:nvPr/>
          </p:nvSpPr>
          <p:spPr bwMode="auto">
            <a:xfrm>
              <a:off x="3521" y="2501"/>
              <a:ext cx="603" cy="588"/>
            </a:xfrm>
            <a:custGeom>
              <a:avLst/>
              <a:gdLst>
                <a:gd name="T0" fmla="*/ 2147483647 w 161"/>
                <a:gd name="T1" fmla="*/ 2147483647 h 157"/>
                <a:gd name="T2" fmla="*/ 2147483647 w 161"/>
                <a:gd name="T3" fmla="*/ 2147483647 h 157"/>
                <a:gd name="T4" fmla="*/ 2147483647 w 161"/>
                <a:gd name="T5" fmla="*/ 2147483647 h 157"/>
                <a:gd name="T6" fmla="*/ 2147483647 w 161"/>
                <a:gd name="T7" fmla="*/ 2147483647 h 157"/>
                <a:gd name="T8" fmla="*/ 2147483647 w 161"/>
                <a:gd name="T9" fmla="*/ 2147483647 h 157"/>
                <a:gd name="T10" fmla="*/ 2147483647 w 161"/>
                <a:gd name="T11" fmla="*/ 0 h 157"/>
                <a:gd name="T12" fmla="*/ 0 w 161"/>
                <a:gd name="T13" fmla="*/ 0 h 157"/>
                <a:gd name="T14" fmla="*/ 0 w 161"/>
                <a:gd name="T15" fmla="*/ 2147483647 h 157"/>
                <a:gd name="T16" fmla="*/ 2147483647 w 161"/>
                <a:gd name="T17" fmla="*/ 2147483647 h 157"/>
                <a:gd name="T18" fmla="*/ 2147483647 w 161"/>
                <a:gd name="T19" fmla="*/ 2147483647 h 157"/>
                <a:gd name="T20" fmla="*/ 0 w 161"/>
                <a:gd name="T21" fmla="*/ 2147483647 h 157"/>
                <a:gd name="T22" fmla="*/ 0 w 161"/>
                <a:gd name="T23" fmla="*/ 2147483647 h 157"/>
                <a:gd name="T24" fmla="*/ 2147483647 w 161"/>
                <a:gd name="T25" fmla="*/ 2147483647 h 157"/>
                <a:gd name="T26" fmla="*/ 2147483647 w 161"/>
                <a:gd name="T27" fmla="*/ 2147483647 h 157"/>
                <a:gd name="T28" fmla="*/ 2147483647 w 161"/>
                <a:gd name="T29" fmla="*/ 2147483647 h 157"/>
                <a:gd name="T30" fmla="*/ 2147483647 w 161"/>
                <a:gd name="T31" fmla="*/ 2147483647 h 157"/>
                <a:gd name="T32" fmla="*/ 2147483647 w 161"/>
                <a:gd name="T33" fmla="*/ 2147483647 h 157"/>
                <a:gd name="T34" fmla="*/ 2147483647 w 161"/>
                <a:gd name="T35" fmla="*/ 2147483647 h 157"/>
                <a:gd name="T36" fmla="*/ 2147483647 w 161"/>
                <a:gd name="T37" fmla="*/ 2147483647 h 157"/>
                <a:gd name="T38" fmla="*/ 2147483647 w 161"/>
                <a:gd name="T39" fmla="*/ 2147483647 h 157"/>
                <a:gd name="T40" fmla="*/ 2147483647 w 161"/>
                <a:gd name="T41" fmla="*/ 2147483647 h 157"/>
                <a:gd name="T42" fmla="*/ 2147483647 w 161"/>
                <a:gd name="T43" fmla="*/ 2147483647 h 157"/>
                <a:gd name="T44" fmla="*/ 2147483647 w 161"/>
                <a:gd name="T45" fmla="*/ 2147483647 h 157"/>
                <a:gd name="T46" fmla="*/ 2147483647 w 161"/>
                <a:gd name="T47" fmla="*/ 2147483647 h 157"/>
                <a:gd name="T48" fmla="*/ 2147483647 w 161"/>
                <a:gd name="T49" fmla="*/ 2147483647 h 157"/>
                <a:gd name="T50" fmla="*/ 2147483647 w 161"/>
                <a:gd name="T51" fmla="*/ 2147483647 h 157"/>
                <a:gd name="T52" fmla="*/ 2147483647 w 161"/>
                <a:gd name="T53" fmla="*/ 0 h 157"/>
                <a:gd name="T54" fmla="*/ 2147483647 w 161"/>
                <a:gd name="T55" fmla="*/ 0 h 157"/>
                <a:gd name="T56" fmla="*/ 2147483647 w 161"/>
                <a:gd name="T57" fmla="*/ 2147483647 h 157"/>
                <a:gd name="T58" fmla="*/ 2147483647 w 161"/>
                <a:gd name="T59" fmla="*/ 2147483647 h 157"/>
                <a:gd name="T60" fmla="*/ 2147483647 w 161"/>
                <a:gd name="T61" fmla="*/ 2147483647 h 15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61"/>
                <a:gd name="T94" fmla="*/ 0 h 157"/>
                <a:gd name="T95" fmla="*/ 161 w 161"/>
                <a:gd name="T96" fmla="*/ 157 h 157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61" h="157">
                  <a:moveTo>
                    <a:pt x="111" y="18"/>
                  </a:moveTo>
                  <a:lnTo>
                    <a:pt x="79" y="108"/>
                  </a:lnTo>
                  <a:lnTo>
                    <a:pt x="51" y="18"/>
                  </a:lnTo>
                  <a:cubicBezTo>
                    <a:pt x="50" y="14"/>
                    <a:pt x="49" y="12"/>
                    <a:pt x="49" y="10"/>
                  </a:cubicBezTo>
                  <a:cubicBezTo>
                    <a:pt x="49" y="7"/>
                    <a:pt x="50" y="5"/>
                    <a:pt x="53" y="4"/>
                  </a:cubicBezTo>
                  <a:lnTo>
                    <a:pt x="53" y="0"/>
                  </a:lnTo>
                  <a:lnTo>
                    <a:pt x="0" y="0"/>
                  </a:lnTo>
                  <a:lnTo>
                    <a:pt x="0" y="4"/>
                  </a:lnTo>
                  <a:cubicBezTo>
                    <a:pt x="13" y="5"/>
                    <a:pt x="14" y="13"/>
                    <a:pt x="14" y="31"/>
                  </a:cubicBezTo>
                  <a:lnTo>
                    <a:pt x="14" y="127"/>
                  </a:lnTo>
                  <a:cubicBezTo>
                    <a:pt x="14" y="144"/>
                    <a:pt x="13" y="153"/>
                    <a:pt x="0" y="154"/>
                  </a:cubicBezTo>
                  <a:lnTo>
                    <a:pt x="0" y="157"/>
                  </a:lnTo>
                  <a:lnTo>
                    <a:pt x="41" y="157"/>
                  </a:lnTo>
                  <a:lnTo>
                    <a:pt x="41" y="154"/>
                  </a:lnTo>
                  <a:cubicBezTo>
                    <a:pt x="29" y="153"/>
                    <a:pt x="28" y="144"/>
                    <a:pt x="28" y="127"/>
                  </a:cubicBezTo>
                  <a:lnTo>
                    <a:pt x="28" y="20"/>
                  </a:lnTo>
                  <a:lnTo>
                    <a:pt x="74" y="156"/>
                  </a:lnTo>
                  <a:lnTo>
                    <a:pt x="123" y="18"/>
                  </a:lnTo>
                  <a:lnTo>
                    <a:pt x="123" y="127"/>
                  </a:lnTo>
                  <a:cubicBezTo>
                    <a:pt x="123" y="144"/>
                    <a:pt x="122" y="153"/>
                    <a:pt x="110" y="154"/>
                  </a:cubicBezTo>
                  <a:lnTo>
                    <a:pt x="110" y="157"/>
                  </a:lnTo>
                  <a:lnTo>
                    <a:pt x="161" y="157"/>
                  </a:lnTo>
                  <a:lnTo>
                    <a:pt x="161" y="154"/>
                  </a:lnTo>
                  <a:cubicBezTo>
                    <a:pt x="149" y="153"/>
                    <a:pt x="148" y="144"/>
                    <a:pt x="148" y="127"/>
                  </a:cubicBezTo>
                  <a:lnTo>
                    <a:pt x="148" y="31"/>
                  </a:lnTo>
                  <a:cubicBezTo>
                    <a:pt x="148" y="13"/>
                    <a:pt x="149" y="5"/>
                    <a:pt x="161" y="4"/>
                  </a:cubicBezTo>
                  <a:lnTo>
                    <a:pt x="161" y="0"/>
                  </a:lnTo>
                  <a:lnTo>
                    <a:pt x="108" y="0"/>
                  </a:lnTo>
                  <a:lnTo>
                    <a:pt x="108" y="4"/>
                  </a:lnTo>
                  <a:cubicBezTo>
                    <a:pt x="111" y="5"/>
                    <a:pt x="113" y="7"/>
                    <a:pt x="113" y="10"/>
                  </a:cubicBezTo>
                  <a:cubicBezTo>
                    <a:pt x="113" y="11"/>
                    <a:pt x="112" y="14"/>
                    <a:pt x="111" y="1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5" name="Freeform 29"/>
            <p:cNvSpPr>
              <a:spLocks/>
            </p:cNvSpPr>
            <p:nvPr/>
          </p:nvSpPr>
          <p:spPr bwMode="auto">
            <a:xfrm>
              <a:off x="1469" y="1215"/>
              <a:ext cx="2871" cy="942"/>
            </a:xfrm>
            <a:custGeom>
              <a:avLst/>
              <a:gdLst>
                <a:gd name="T0" fmla="*/ 0 w 768"/>
                <a:gd name="T1" fmla="*/ 2147483647 h 252"/>
                <a:gd name="T2" fmla="*/ 2147483647 w 768"/>
                <a:gd name="T3" fmla="*/ 0 h 252"/>
                <a:gd name="T4" fmla="*/ 2147483647 w 768"/>
                <a:gd name="T5" fmla="*/ 2147483647 h 252"/>
                <a:gd name="T6" fmla="*/ 2147483647 w 768"/>
                <a:gd name="T7" fmla="*/ 2147483647 h 252"/>
                <a:gd name="T8" fmla="*/ 0 w 768"/>
                <a:gd name="T9" fmla="*/ 2147483647 h 2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68"/>
                <a:gd name="T16" fmla="*/ 0 h 252"/>
                <a:gd name="T17" fmla="*/ 768 w 768"/>
                <a:gd name="T18" fmla="*/ 252 h 2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68" h="252">
                  <a:moveTo>
                    <a:pt x="0" y="124"/>
                  </a:moveTo>
                  <a:lnTo>
                    <a:pt x="381" y="0"/>
                  </a:lnTo>
                  <a:lnTo>
                    <a:pt x="768" y="124"/>
                  </a:lnTo>
                  <a:lnTo>
                    <a:pt x="386" y="252"/>
                  </a:lnTo>
                  <a:lnTo>
                    <a:pt x="0" y="1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  <p:sp>
          <p:nvSpPr>
            <p:cNvPr id="16" name="Freeform 30"/>
            <p:cNvSpPr>
              <a:spLocks/>
            </p:cNvSpPr>
            <p:nvPr/>
          </p:nvSpPr>
          <p:spPr bwMode="auto">
            <a:xfrm>
              <a:off x="2003" y="1993"/>
              <a:ext cx="1799" cy="419"/>
            </a:xfrm>
            <a:custGeom>
              <a:avLst/>
              <a:gdLst>
                <a:gd name="T0" fmla="*/ 0 w 481"/>
                <a:gd name="T1" fmla="*/ 2147483647 h 112"/>
                <a:gd name="T2" fmla="*/ 0 w 481"/>
                <a:gd name="T3" fmla="*/ 0 h 112"/>
                <a:gd name="T4" fmla="*/ 2147483647 w 481"/>
                <a:gd name="T5" fmla="*/ 2147483647 h 112"/>
                <a:gd name="T6" fmla="*/ 2147483647 w 481"/>
                <a:gd name="T7" fmla="*/ 0 h 112"/>
                <a:gd name="T8" fmla="*/ 2147483647 w 481"/>
                <a:gd name="T9" fmla="*/ 2147483647 h 112"/>
                <a:gd name="T10" fmla="*/ 0 w 481"/>
                <a:gd name="T11" fmla="*/ 2147483647 h 1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81"/>
                <a:gd name="T19" fmla="*/ 0 h 112"/>
                <a:gd name="T20" fmla="*/ 481 w 481"/>
                <a:gd name="T21" fmla="*/ 112 h 11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81" h="112">
                  <a:moveTo>
                    <a:pt x="0" y="112"/>
                  </a:moveTo>
                  <a:lnTo>
                    <a:pt x="0" y="0"/>
                  </a:lnTo>
                  <a:lnTo>
                    <a:pt x="241" y="82"/>
                  </a:lnTo>
                  <a:lnTo>
                    <a:pt x="481" y="0"/>
                  </a:lnTo>
                  <a:lnTo>
                    <a:pt x="481" y="112"/>
                  </a:lnTo>
                  <a:lnTo>
                    <a:pt x="0" y="1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</a:endParaRPr>
            </a:p>
          </p:txBody>
        </p:sp>
      </p:grp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9537" y="1334482"/>
            <a:ext cx="4448407" cy="2651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8763" y="4159953"/>
            <a:ext cx="4409181" cy="2523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658" y="4159953"/>
            <a:ext cx="4135792" cy="2523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449537" y="1334482"/>
            <a:ext cx="4448407" cy="265129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4488763" y="4159953"/>
            <a:ext cx="4409181" cy="252387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270658" y="4159953"/>
            <a:ext cx="4135792" cy="252387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7017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1866</TotalTime>
  <Words>1635</Words>
  <Application>Microsoft Office PowerPoint</Application>
  <PresentationFormat>Экран (4:3)</PresentationFormat>
  <Paragraphs>207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Office Theme</vt:lpstr>
      <vt:lpstr>Презентация PowerPoint</vt:lpstr>
      <vt:lpstr>Издания и электронные продукты ИЦ «Академия»</vt:lpstr>
      <vt:lpstr>Типы электронных продуктов</vt:lpstr>
      <vt:lpstr>Презентация PowerPoint</vt:lpstr>
      <vt:lpstr>Система Электронного Обучения  «Академия - Медиа» 3.0</vt:lpstr>
      <vt:lpstr>Преимущества облачного  сервиса СЭО 3.0</vt:lpstr>
      <vt:lpstr>Авторизация в СЭО 3.0</vt:lpstr>
      <vt:lpstr> Оболочка СЭО 3.0 </vt:lpstr>
      <vt:lpstr>Презентация PowerPoint</vt:lpstr>
      <vt:lpstr>Презентация PowerPoint</vt:lpstr>
      <vt:lpstr>Презентация PowerPoint</vt:lpstr>
      <vt:lpstr> Основные роли в СЭО 3.0. </vt:lpstr>
      <vt:lpstr> СЭО 3.0 позволяет: </vt:lpstr>
      <vt:lpstr>Роль Администратора</vt:lpstr>
      <vt:lpstr> Процесс регистрации Студента</vt:lpstr>
      <vt:lpstr> Роль Студента</vt:lpstr>
      <vt:lpstr>Процесс регистрации Преподавателя  в СЭО 3.0</vt:lpstr>
      <vt:lpstr>Роль Преподавателя</vt:lpstr>
      <vt:lpstr>Выходные формы отчетов</vt:lpstr>
      <vt:lpstr>Контактная информация</vt:lpstr>
    </vt:vector>
  </TitlesOfParts>
  <Company>PJSC "New Engineering Technologies"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Markasian, Pavel (KIEVH)</dc:creator>
  <cp:lastModifiedBy>Админ</cp:lastModifiedBy>
  <cp:revision>326</cp:revision>
  <dcterms:created xsi:type="dcterms:W3CDTF">2016-11-18T14:12:19Z</dcterms:created>
  <dcterms:modified xsi:type="dcterms:W3CDTF">2018-11-12T09:56:48Z</dcterms:modified>
</cp:coreProperties>
</file>