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1B1A9-4FA7-4930-B938-D49DAFB6E1DE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A6E0F-E40C-4EFA-ACB7-B466AB19A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714379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BOOK SWAP</a:t>
            </a:r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 «Возьми книгу – оставь свою».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8215370" cy="268607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рамках Международного дня дарения книги сегодня в библиотеке была проведена акция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книгообмена. Библиотека организовала открытый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стеллаж, объединивший в себе многообразие жанров: от фундаментальных научных трудов до классической художественной литературы. Каждый желающий мог выбрать понравившуюся книгу, оставив взамен свою — уже прочитанную, но по-прежнему ценную историю. Мероприятие прошло в тёплой и вдохновляющей атмосфере. Студенты и преподаватели активно поддержали инициативу, продемонстрировав, что культура чтения и традиция делиться знаниями остаются важной частью университетской среды. Мы искренне рады, что акция нашла отклик в сердцах наших читателей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Миссия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библиотеки — не только обеспечивать доступ к информации, но и формировать интеллектуальное пространство, способствующее развитию личности, академической культуры и любви к книге. И сегодня мы ещё раз убедились, что книга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объединяет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Книга — это сосуд, который наполняет, но сам не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пустеет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Благодарим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каждого, кто внес свой вклад в этот круговорот мудрости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C:\Users\zhkgabdullina\Desktop\1493e43b-f16d-472f-92fd-41c74df3474b - копия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142984"/>
            <a:ext cx="3429024" cy="2579704"/>
          </a:xfrm>
          <a:prstGeom prst="rect">
            <a:avLst/>
          </a:prstGeom>
          <a:noFill/>
        </p:spPr>
      </p:pic>
      <p:pic>
        <p:nvPicPr>
          <p:cNvPr id="1031" name="Picture 7" descr="C:\Users\zhkgabdullina\Desktop\16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142985"/>
            <a:ext cx="3714776" cy="25717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zhkgabdullina\Desktop\1493e43b-f16d-472f-92fd-41c74df3474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28605"/>
            <a:ext cx="2315448" cy="2071702"/>
          </a:xfrm>
          <a:prstGeom prst="rect">
            <a:avLst/>
          </a:prstGeom>
          <a:noFill/>
        </p:spPr>
      </p:pic>
      <p:pic>
        <p:nvPicPr>
          <p:cNvPr id="2050" name="Picture 2" descr="C:\Users\zhkgabdullina\Desktop\fe4cac47-d75b-490a-a19a-4a4227e30ac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929066"/>
            <a:ext cx="3000396" cy="2357454"/>
          </a:xfrm>
          <a:prstGeom prst="rect">
            <a:avLst/>
          </a:prstGeom>
          <a:noFill/>
        </p:spPr>
      </p:pic>
      <p:pic>
        <p:nvPicPr>
          <p:cNvPr id="2051" name="Picture 3" descr="C:\Users\zhkgabdullina\Desktop\bdc397b3-39a0-4c41-bf58-6f035125b34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1571612"/>
            <a:ext cx="2571768" cy="2428892"/>
          </a:xfrm>
          <a:prstGeom prst="rect">
            <a:avLst/>
          </a:prstGeom>
          <a:noFill/>
        </p:spPr>
      </p:pic>
      <p:pic>
        <p:nvPicPr>
          <p:cNvPr id="2052" name="Picture 4" descr="C:\Users\zhkgabdullina\Desktop\12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357165"/>
            <a:ext cx="2928958" cy="2857521"/>
          </a:xfrm>
          <a:prstGeom prst="rect">
            <a:avLst/>
          </a:prstGeom>
          <a:noFill/>
        </p:spPr>
      </p:pic>
      <p:pic>
        <p:nvPicPr>
          <p:cNvPr id="2053" name="Picture 5" descr="C:\Users\zhkgabdullina\Desktop\image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4143380"/>
            <a:ext cx="3429024" cy="20526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169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BOOK SWAP: «Возьми книгу – оставь свою».</vt:lpstr>
      <vt:lpstr>Слайд 2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zhkgabdullina</dc:creator>
  <cp:lastModifiedBy>Косарева Наталья Евгеньевна</cp:lastModifiedBy>
  <cp:revision>6</cp:revision>
  <dcterms:created xsi:type="dcterms:W3CDTF">2026-03-30T09:58:35Z</dcterms:created>
  <dcterms:modified xsi:type="dcterms:W3CDTF">2026-04-03T09:24:43Z</dcterms:modified>
</cp:coreProperties>
</file>