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A27EE-D4C7-428E-AE53-DF1FE047216C}" type="datetimeFigureOut">
              <a:rPr lang="ru-RU" smtClean="0"/>
              <a:pPr/>
              <a:t>13.04.2026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D7BEB-F41F-41D7-9819-28039E82C7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714380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Тарих ғылымының тарланы</a:t>
            </a:r>
            <a:endParaRPr lang="ru-RU" sz="28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1071546"/>
            <a:ext cx="3714776" cy="1071570"/>
          </a:xfrm>
        </p:spPr>
        <p:txBody>
          <a:bodyPr>
            <a:noAutofit/>
          </a:bodyPr>
          <a:lstStyle/>
          <a:p>
            <a:pPr algn="just"/>
            <a:r>
              <a:rPr lang="ru-RU" sz="1400" i="1" dirty="0" smtClean="0">
                <a:solidFill>
                  <a:schemeClr val="tx1"/>
                </a:solidFill>
              </a:rPr>
              <a:t>«</a:t>
            </a:r>
            <a:r>
              <a:rPr lang="kk-KZ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Әлем тарихы – табиғат тарихы, адами қоғамтарихы. Ендеше тарих барша ғылымдардың атасы, одан сан сала бөлініп, бөлшектеніп енші алған. Сол ата ғылымның сардарларының бірі, бірі болса да бірегейі</a:t>
            </a:r>
            <a:r>
              <a:rPr lang="ru-RU" sz="1400" i="1" dirty="0" smtClean="0">
                <a:solidFill>
                  <a:schemeClr val="tx1"/>
                </a:solidFill>
              </a:rPr>
              <a:t>»</a:t>
            </a:r>
            <a:r>
              <a:rPr lang="kk-KZ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kk-KZ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Кенжеғали Сағадиев. </a:t>
            </a:r>
          </a:p>
        </p:txBody>
      </p:sp>
      <p:pic>
        <p:nvPicPr>
          <p:cNvPr id="1027" name="Picture 3" descr="C:\Users\zhkgabdullina\Desktop\WhatsApp Image 2026-04-13 at 11.39.47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6116" y="2643182"/>
            <a:ext cx="5286412" cy="3286148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785786" y="2643182"/>
            <a:ext cx="228601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сәуір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Манаш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Қозыбаев атындағы Солтүстік Қазақстан университетінде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Қозыбаев оқулары - 2026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конференция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Конференция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университет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кітапханасы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көрмесін ұйымдастырды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Көрмеге Манаш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Қозыбаевтың еңбектері,тарих, ғылым, білім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ғалымның өзі туралы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әдебиеттер қойылды.</a:t>
            </a:r>
            <a:r>
              <a:rPr lang="kk-KZ" sz="1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2857496"/>
            <a:ext cx="3857652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857752" y="2857496"/>
            <a:ext cx="3643338" cy="271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C:\Users\zhkgabdullina\Desktop\WhatsApp Image 2026-04-13 at 11.33.08.jpe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4348" y="3071810"/>
            <a:ext cx="3357586" cy="2357454"/>
          </a:xfrm>
          <a:prstGeom prst="rect">
            <a:avLst/>
          </a:prstGeom>
          <a:noFill/>
        </p:spPr>
      </p:pic>
      <p:pic>
        <p:nvPicPr>
          <p:cNvPr id="11" name="Picture 3" descr="C:\Users\zhkgabdullina\Desktop\WhatsApp Image 2026-04-13 at 11.33.05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3214686"/>
            <a:ext cx="3357586" cy="2214578"/>
          </a:xfrm>
          <a:prstGeom prst="rect">
            <a:avLst/>
          </a:prstGeom>
          <a:noFill/>
        </p:spPr>
      </p:pic>
      <p:sp>
        <p:nvSpPr>
          <p:cNvPr id="12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186766" cy="2143140"/>
          </a:xfrm>
          <a:scene3d>
            <a:camera prst="perspectiveFront"/>
            <a:lightRig rig="threePt" dir="t"/>
          </a:scene3d>
        </p:spPr>
        <p:txBody>
          <a:bodyPr>
            <a:normAutofit/>
          </a:bodyPr>
          <a:lstStyle/>
          <a:p>
            <a:pPr>
              <a:buNone/>
            </a:pP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Kozybayev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University-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 Академик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Манаш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Қозыбаевтың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95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жылдығына  арналған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«ҚОЗЫБАЕВ ОҚУЛАРЫ-2026»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халықаралық  ғылыми-практикалық  конференциясы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өтті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        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ЖОО-ға  Қазақстан, Қытай,Түркия, Ресей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және  Өзбекстаннан  ғалымдар, зерттеушілер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педагогтар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қоғам қайраткерлері келді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Қозыбаев  оқулары  университетте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2003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жылдан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бері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өткізіліп  келеді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Осы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уақыт   ішінде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конференция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университеттің  негізгі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ғылыми алаңдарының біріне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және әртүрлі елдердің зерттеушілерінің кездесу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орнына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айналды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Биыл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форум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бағдарламаға  ғылым онкүндігін енгізді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88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Тарих ғылымының тарланы</vt:lpstr>
      <vt:lpstr> 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Тарих ғылымының тарланы</dc:title>
  <dc:creator>zhkgabdullina</dc:creator>
  <cp:lastModifiedBy>Косарева Наталья Евгеньевна</cp:lastModifiedBy>
  <cp:revision>12</cp:revision>
  <dcterms:created xsi:type="dcterms:W3CDTF">2026-04-13T04:51:08Z</dcterms:created>
  <dcterms:modified xsi:type="dcterms:W3CDTF">2026-04-13T07:39:00Z</dcterms:modified>
</cp:coreProperties>
</file>