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7" r:id="rId2"/>
    <p:sldId id="258" r:id="rId3"/>
    <p:sldId id="377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88" r:id="rId12"/>
    <p:sldId id="390" r:id="rId13"/>
    <p:sldId id="389" r:id="rId14"/>
    <p:sldId id="385" r:id="rId15"/>
    <p:sldId id="38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30" autoAdjust="0"/>
    <p:restoredTop sz="94993" autoAdjust="0"/>
  </p:normalViewPr>
  <p:slideViewPr>
    <p:cSldViewPr>
      <p:cViewPr>
        <p:scale>
          <a:sx n="80" d="100"/>
          <a:sy n="80" d="100"/>
        </p:scale>
        <p:origin x="-7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9B0B6-CFF2-46FB-ADDD-07F32C24A41E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9472C-3B2F-49C0-A1E0-6B9B454D4C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29472C-3B2F-49C0-A1E0-6B9B454D4CB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EF080-BA85-4DBB-B2F6-6535F803CCB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609600"/>
            <a:ext cx="716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90600" y="1981200"/>
            <a:ext cx="35052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5052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B34A6-CA24-4F83-97E1-A913571C5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285992"/>
            <a:ext cx="8429684" cy="3357586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Monotype Corsiva" pitchFamily="66" charset="0"/>
                <a:cs typeface="Times New Roman" pitchFamily="18" charset="0"/>
              </a:rPr>
              <a:t>Интеграция науки, культуры и образования в деятельности музея </a:t>
            </a:r>
            <a:r>
              <a:rPr lang="ru-RU" sz="4000" b="1" dirty="0" smtClean="0">
                <a:latin typeface="Monotype Corsiva" pitchFamily="66" charset="0"/>
                <a:cs typeface="Times New Roman" pitchFamily="18" charset="0"/>
              </a:rPr>
              <a:t>истории </a:t>
            </a:r>
            <a:r>
              <a:rPr lang="en-US" sz="4000" b="1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000" b="1" dirty="0" smtClean="0">
                <a:latin typeface="Monotype Corsiva" pitchFamily="66" charset="0"/>
                <a:cs typeface="Times New Roman" pitchFamily="18" charset="0"/>
              </a:rPr>
              <a:t>Северо-Казахстанского </a:t>
            </a:r>
            <a:br>
              <a:rPr lang="ru-RU" sz="4000" b="1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000" b="1" dirty="0" smtClean="0">
                <a:latin typeface="Monotype Corsiva" pitchFamily="66" charset="0"/>
                <a:cs typeface="Times New Roman" pitchFamily="18" charset="0"/>
              </a:rPr>
              <a:t>государственного университета </a:t>
            </a:r>
            <a:r>
              <a:rPr lang="en-US" sz="4000" b="1" dirty="0" smtClean="0">
                <a:latin typeface="Monotype Corsiva" pitchFamily="66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Monotype Corsiva" pitchFamily="66" charset="0"/>
                <a:cs typeface="Times New Roman" pitchFamily="18" charset="0"/>
              </a:rPr>
            </a:br>
            <a:r>
              <a:rPr lang="ru-RU" sz="4000" b="1" dirty="0" smtClean="0">
                <a:latin typeface="Monotype Corsiva" pitchFamily="66" charset="0"/>
                <a:cs typeface="Times New Roman" pitchFamily="18" charset="0"/>
              </a:rPr>
              <a:t>им. М. </a:t>
            </a:r>
            <a:r>
              <a:rPr lang="ru-RU" sz="4000" b="1" dirty="0" err="1" smtClean="0">
                <a:latin typeface="Monotype Corsiva" pitchFamily="66" charset="0"/>
                <a:cs typeface="Times New Roman" pitchFamily="18" charset="0"/>
              </a:rPr>
              <a:t>Козыбаева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</a:br>
            <a:endParaRPr lang="ru-RU" sz="4000" b="1" dirty="0"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428596" y="4643446"/>
            <a:ext cx="8305800" cy="92869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57166"/>
            <a:ext cx="1746262" cy="157163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214290"/>
            <a:ext cx="7308999" cy="44129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142844" y="5072074"/>
            <a:ext cx="8786874" cy="163121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/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Здание-памятник «Усадьба купца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Светлинского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», архитектурное наследие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города, </a:t>
            </a:r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Monotype Corsiva" pitchFamily="66" charset="0"/>
              <a:cs typeface="Arial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в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2007 году было передано на баланс Северо-Казахстанскому государственному университету им.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М.Козыбаева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.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В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2010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году на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объекте были произведены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ремонтно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-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восстановительные работы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В 2011 году состоялось открытие музея, приуроченное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D:\dokumenti polzovatelej\vfzaibert\Рабочий стол\мпк\OLE_52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4429125"/>
            <a:ext cx="3490913" cy="22145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3555" name="TextBox 5"/>
          <p:cNvSpPr txBox="1">
            <a:spLocks noChangeArrowheads="1"/>
          </p:cNvSpPr>
          <p:nvPr/>
        </p:nvSpPr>
        <p:spPr bwMode="auto">
          <a:xfrm>
            <a:off x="285721" y="142852"/>
            <a:ext cx="8358245" cy="18158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0070C0"/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lang="ru-RU" sz="2800" b="1" i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М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узей существует с 1977 года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отражает историю развития университета с 1937 года, 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 рассказывает о жизни и творчестве 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M.Koзыбаева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, </a:t>
            </a:r>
            <a:b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об истории факультетов, археологии и этнографии региона</a:t>
            </a:r>
            <a:endParaRPr lang="ru-RU" sz="2800" b="1" dirty="0">
              <a:solidFill>
                <a:srgbClr val="0070C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3556" name="Picture 8" descr="арх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429132"/>
            <a:ext cx="3251200" cy="2236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3557" name="Picture 9" descr=" Зал ПП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2143116"/>
            <a:ext cx="3665537" cy="21812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3559" name="Picture 8" descr="C:\Users\bkozhabekova\Desktop\YAA_22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9550" y="2071688"/>
            <a:ext cx="1568450" cy="21431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3560" name="Picture 9" descr="C:\Users\bkozhabekova\Desktop\YAA_221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75" y="2071688"/>
            <a:ext cx="1643063" cy="22542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256"/>
            <a:ext cx="8572560" cy="228601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«Думаю,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ч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то Северо-казахстанский университет входит в десятку лучших вузов Казахстана. Здесь хорошие аудитории, лаборатории, общежития, ведется научная работа, многонациональный коллектив, подготовленный профессорско-преподавательский состав. Я рад, что такой университет готовит кадры для Северного региона Казахстана»: - Президент РК  Н. А. Назарбаев (1998 г. В СКУ)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lmamrina\Desktop\img8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5747194" cy="371477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26316" name="Rectangle 12"/>
          <p:cNvSpPr>
            <a:spLocks noChangeArrowheads="1"/>
          </p:cNvSpPr>
          <p:nvPr/>
        </p:nvSpPr>
        <p:spPr bwMode="auto">
          <a:xfrm>
            <a:off x="0" y="1803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6628" name="Rectangle 13"/>
          <p:cNvSpPr>
            <a:spLocks noChangeArrowheads="1"/>
          </p:cNvSpPr>
          <p:nvPr/>
        </p:nvSpPr>
        <p:spPr bwMode="auto">
          <a:xfrm>
            <a:off x="0" y="3308350"/>
            <a:ext cx="438150" cy="260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algn="just" eaLnBrk="1" hangingPunct="1"/>
            <a:r>
              <a:rPr lang="ru-RU" sz="1100">
                <a:solidFill>
                  <a:srgbClr val="339966"/>
                </a:solidFill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>
              <a:effectLst/>
              <a:latin typeface="Times New Roman" pitchFamily="18" charset="0"/>
            </a:endParaRPr>
          </a:p>
        </p:txBody>
      </p:sp>
      <p:sp>
        <p:nvSpPr>
          <p:cNvPr id="26629" name="Rectangle 14"/>
          <p:cNvSpPr>
            <a:spLocks noChangeArrowheads="1"/>
          </p:cNvSpPr>
          <p:nvPr/>
        </p:nvSpPr>
        <p:spPr bwMode="auto">
          <a:xfrm>
            <a:off x="1116013" y="49291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sz="2400">
              <a:effectLst/>
              <a:latin typeface="Times New Roman" pitchFamily="18" charset="0"/>
            </a:endParaRPr>
          </a:p>
        </p:txBody>
      </p:sp>
      <p:pic>
        <p:nvPicPr>
          <p:cNvPr id="26630" name="Picture 12" descr="C:\Users\bkozhabekova\Desktop\козыбаев на фойе\фото М.К\БОТАГОЗ САПАРОВНЕ от ИКиСГД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3286125" cy="44465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1714480" y="214290"/>
            <a:ext cx="5857916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k-KZ" sz="3600" b="1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 Манаш Кабашевич Козыбаев </a:t>
            </a:r>
          </a:p>
          <a:p>
            <a:pPr algn="ctr">
              <a:defRPr/>
            </a:pPr>
            <a:r>
              <a:rPr lang="kk-KZ" sz="3600" b="1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(1931-2002 гг</a:t>
            </a:r>
            <a:r>
              <a:rPr lang="kk-KZ" sz="36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.)</a:t>
            </a:r>
            <a:endParaRPr lang="ru-RU" sz="36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9058" y="2357430"/>
            <a:ext cx="500066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/>
            </a:pPr>
            <a:r>
              <a:rPr lang="kk-KZ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       М.Козыбаев - д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октор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исторических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наук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профессор, заслуженный деятель науки </a:t>
            </a: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РК</a:t>
            </a:r>
            <a:endParaRPr lang="ru-RU" sz="1800" b="1" dirty="0" smtClean="0"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algn="just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 </a:t>
            </a:r>
            <a:r>
              <a:rPr lang="kk-KZ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академик </a:t>
            </a: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АН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РК</a:t>
            </a: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,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народный депутат Верховного Совета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Каз</a:t>
            </a: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ахской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ССР</a:t>
            </a:r>
            <a:endParaRPr lang="kk-KZ" sz="1800" b="1" dirty="0" smtClean="0"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algn="just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лауреат Государственной премии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Р</a:t>
            </a:r>
            <a:r>
              <a:rPr lang="kk-KZ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К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,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Президентской премии </a:t>
            </a:r>
            <a:r>
              <a:rPr lang="kk-KZ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«М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ира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 и духовного согласия</a:t>
            </a: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»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lang="kk-KZ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с 1993 года – член Национального Совета по государсвенной политике при Президенте РК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kk-KZ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член государственной комиссии по правам человека</a:t>
            </a:r>
            <a:endParaRPr lang="ru-RU" sz="1800" b="1" dirty="0"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88913"/>
            <a:ext cx="8358216" cy="123982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kk-KZ" sz="1800" dirty="0" smtClean="0">
                <a:solidFill>
                  <a:srgbClr val="0070C0"/>
                </a:solidFill>
                <a:latin typeface="Times New Roman" pitchFamily="18" charset="0"/>
              </a:rPr>
              <a:t>  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Зал академика М.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Козыбаева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В зале, посвящённом жизненному, творческому  и научному пути академика 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Манаша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Козыбаева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, выставлены научные труды, фото-видеоматериалы, личные вещи </a:t>
            </a:r>
          </a:p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выдающегося историка, имя которого носит университет.</a:t>
            </a:r>
            <a:r>
              <a:rPr lang="kk-KZ" sz="1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endParaRPr lang="ru-RU" sz="1800" b="1" dirty="0" smtClean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7651" name="Picture 4" descr="манаш 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571612"/>
            <a:ext cx="3958834" cy="25003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654" name="Picture 6" descr="D:\dokumenti polzovatelej\vfzaibert\Рабочий стол\мпк\OLE_5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214818"/>
            <a:ext cx="3714750" cy="2476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D:\МУЗЕЙ\Зал М. Козыбаева\OLE_16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571612"/>
            <a:ext cx="3714776" cy="24410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5" descr="YAA_682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214818"/>
            <a:ext cx="3929062" cy="2492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1071563" y="214313"/>
            <a:ext cx="8023225" cy="830262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Шаг за шагом указанно детство, студенческие годы,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научная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деятельность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Манаша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Козыбаева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3074" name="Picture 2" descr="D:\МУЗЕЙ\Зал М. Козыбаева\OLE_16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14422"/>
            <a:ext cx="8139253" cy="5500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bkozhabekova\Desktop\Зал М. Козыбаева\OLE_16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2786063" cy="6286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699" name="Picture 3" descr="C:\Users\bkozhabekova\Desktop\Зал М. Козыбаева\OLE_16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42852"/>
            <a:ext cx="3386137" cy="6286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0" name="Picture 5" descr="C:\Users\bkozhabekova\Desktop\Зал М. Козыбаева\OLE_16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214290"/>
            <a:ext cx="3995738" cy="608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571604" y="6357958"/>
            <a:ext cx="5786441" cy="3698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Награды академика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Манаша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Кабашевича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Козыбаева</a:t>
            </a:r>
            <a:endParaRPr lang="ru-RU" sz="1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bkozhabekova\Desktop\Зал М. Козыбаева\OLE_16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000125"/>
            <a:ext cx="3571875" cy="23844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23" name="Picture 4" descr="C:\Users\bkozhabekova\Desktop\Зал М. Козыбаева\OLE_16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5500688"/>
            <a:ext cx="3975100" cy="12144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24" name="Picture 6" descr="C:\Users\bkozhabekova\Desktop\Зал М. Козыбаева\OLE_1626 - коп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5500688"/>
            <a:ext cx="4040187" cy="12080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25" name="Picture 7" descr="C:\Users\bkozhabekova\Desktop\Рабочий стол\Козыбаевские чтения Архив Фото\Козыбаевские чтения Архив Фото\Козыбаев книги\OLE_34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1000125"/>
            <a:ext cx="3582987" cy="2428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0726" name="Picture 9" descr="C:\Users\bkozhabekova\Desktop\Рабочий стол\Козыбаевские чтения Архив Фото\Козыбаевские чтения Архив Фото\Козыбаев книги\OLE_3406 cop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88" y="2928938"/>
            <a:ext cx="3786187" cy="25241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0727" name="TextBox 11"/>
          <p:cNvSpPr txBox="1">
            <a:spLocks noChangeArrowheads="1"/>
          </p:cNvSpPr>
          <p:nvPr/>
        </p:nvSpPr>
        <p:spPr bwMode="auto">
          <a:xfrm>
            <a:off x="1357290" y="214290"/>
            <a:ext cx="6858019" cy="923330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        </a:t>
            </a:r>
            <a:r>
              <a:rPr lang="kk-KZ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М.К. Козыбаев автор свыше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800 научных, </a:t>
            </a:r>
            <a:r>
              <a:rPr lang="ru-RU" sz="1800" b="1" dirty="0" err="1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научно-п</a:t>
            </a:r>
            <a:r>
              <a:rPr lang="kk-KZ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опулярных </a:t>
            </a:r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работ, </a:t>
            </a:r>
          </a:p>
          <a:p>
            <a:pPr algn="ctr"/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из них 30 монографий, свыше 50 коллективных трудов, </a:t>
            </a:r>
          </a:p>
          <a:p>
            <a:pPr algn="ctr"/>
            <a:r>
              <a:rPr lang="ru-RU" sz="1800" b="1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учебников и учебных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Arial" pitchFamily="34" charset="0"/>
              </a:rPr>
              <a:t>пособии</a:t>
            </a:r>
            <a:endParaRPr lang="kk-KZ" sz="1800" b="1" dirty="0"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C:\Users\bkozhabekova\Desktop\Зал М. Козыбаева\OLE_16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313" y="4071938"/>
            <a:ext cx="4786312" cy="25717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1747" name="Picture 5" descr="C:\Users\bkozhabekova\Desktop\Зал М. Козыбаева\OLE_1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71612"/>
            <a:ext cx="3571875" cy="27670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1748" name="Picture 6" descr="C:\Users\bkozhabekova\Desktop\Зал М. Козыбаева\OLE_16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88" y="1571625"/>
            <a:ext cx="3571875" cy="27495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0725" name="TextBox 8"/>
          <p:cNvSpPr txBox="1">
            <a:spLocks noChangeArrowheads="1"/>
          </p:cNvSpPr>
          <p:nvPr/>
        </p:nvSpPr>
        <p:spPr bwMode="auto">
          <a:xfrm>
            <a:off x="571472" y="357166"/>
            <a:ext cx="8072437" cy="1015663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Академик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M.Koзыбаев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</a:rPr>
              <a:t>  выступил с научными докладами на международных конференциях проходивший в Москве, Ленинграде, Санкт-Петербурге, Ташкенте, Самарканде, Киеве, Пекине, Анкаре, Париже, Тегеране, Шанхае и т.д. </a:t>
            </a:r>
            <a:endParaRPr lang="ru-RU" sz="1800" b="1" dirty="0">
              <a:solidFill>
                <a:schemeClr val="accent3">
                  <a:lumMod val="50000"/>
                </a:schemeClr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8786874" cy="1500198"/>
          </a:xfrm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500" b="1" dirty="0" smtClean="0">
                <a:latin typeface="Monotype Corsiva" pitchFamily="66" charset="0"/>
              </a:rPr>
              <a:t>М</a:t>
            </a:r>
            <a:r>
              <a:rPr lang="ru-RU" sz="2500" b="1" dirty="0" smtClean="0">
                <a:latin typeface="Monotype Corsiva" pitchFamily="66" charset="0"/>
              </a:rPr>
              <a:t>атериалы </a:t>
            </a:r>
            <a:r>
              <a:rPr lang="ru-RU" sz="2500" b="1" dirty="0" smtClean="0">
                <a:latin typeface="Monotype Corsiva" pitchFamily="66" charset="0"/>
              </a:rPr>
              <a:t>исследований </a:t>
            </a:r>
            <a:r>
              <a:rPr lang="ru-RU" sz="2500" b="1" dirty="0" smtClean="0">
                <a:latin typeface="Monotype Corsiva" pitchFamily="66" charset="0"/>
              </a:rPr>
              <a:t>Северо-Казахстанской археологической экспедиций </a:t>
            </a:r>
            <a:r>
              <a:rPr lang="ru-RU" sz="2500" b="1" dirty="0" smtClean="0">
                <a:latin typeface="Monotype Corsiva" pitchFamily="66" charset="0"/>
              </a:rPr>
              <a:t>от каменного века </a:t>
            </a:r>
            <a:r>
              <a:rPr lang="ru-RU" sz="2500" b="1" dirty="0" smtClean="0">
                <a:latin typeface="Monotype Corsiva" pitchFamily="66" charset="0"/>
              </a:rPr>
              <a:t>по раннежелезный век</a:t>
            </a:r>
            <a:r>
              <a:rPr lang="ru-RU" sz="2500" b="1" dirty="0" smtClean="0">
                <a:latin typeface="Monotype Corsiva" pitchFamily="66" charset="0"/>
              </a:rPr>
              <a:t>, </a:t>
            </a:r>
            <a:r>
              <a:rPr lang="ru-RU" sz="2500" b="1" dirty="0" smtClean="0">
                <a:latin typeface="Monotype Corsiva" pitchFamily="66" charset="0"/>
              </a:rPr>
              <a:t>которые отражают значительный вклад учёных университета в отечественную и мировую историческую </a:t>
            </a:r>
            <a:r>
              <a:rPr lang="ru-RU" sz="2500" b="1" dirty="0" smtClean="0">
                <a:latin typeface="Monotype Corsiva" pitchFamily="66" charset="0"/>
              </a:rPr>
              <a:t>науку</a:t>
            </a:r>
            <a:endParaRPr lang="ru-RU" sz="2500" b="1" dirty="0">
              <a:latin typeface="Monotype Corsiva" pitchFamily="66" charset="0"/>
            </a:endParaRPr>
          </a:p>
        </p:txBody>
      </p:sp>
      <p:pic>
        <p:nvPicPr>
          <p:cNvPr id="3" name="Picture 19" descr="ар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000372"/>
            <a:ext cx="2714644" cy="35719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21" descr="YAA_25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714620"/>
            <a:ext cx="2928958" cy="35719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22" descr="YAA_25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3000372"/>
            <a:ext cx="2786082" cy="35719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1500166" y="285728"/>
            <a:ext cx="6264857" cy="70788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Monotype Corsiva" pitchFamily="66" charset="0"/>
              </a:rPr>
              <a:t>Зал археологии и этнографии </a:t>
            </a:r>
            <a:r>
              <a:rPr lang="ru-RU" sz="4000" b="1" dirty="0" smtClean="0">
                <a:solidFill>
                  <a:schemeClr val="tx2"/>
                </a:solidFill>
                <a:latin typeface="Monotype Corsiva" pitchFamily="66" charset="0"/>
              </a:rPr>
              <a:t> 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6072206"/>
            <a:ext cx="7429552" cy="428628"/>
          </a:xfrm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Monotype Corsiva" pitchFamily="66" charset="0"/>
              </a:rPr>
              <a:t/>
            </a:r>
            <a:br>
              <a:rPr lang="ru-RU" sz="2800" b="1" dirty="0" smtClean="0">
                <a:latin typeface="Monotype Corsiva" pitchFamily="66" charset="0"/>
              </a:rPr>
            </a:br>
            <a:r>
              <a:rPr lang="ru-RU" sz="2500" b="1" dirty="0" smtClean="0">
                <a:latin typeface="Monotype Corsiva" pitchFamily="66" charset="0"/>
              </a:rPr>
              <a:t>Период </a:t>
            </a:r>
            <a:r>
              <a:rPr lang="ru-RU" sz="2500" b="1" dirty="0" err="1" smtClean="0">
                <a:latin typeface="Monotype Corsiva" pitchFamily="66" charset="0"/>
              </a:rPr>
              <a:t>Атбасарской</a:t>
            </a:r>
            <a:r>
              <a:rPr lang="ru-RU" sz="2500" b="1" dirty="0" smtClean="0">
                <a:latin typeface="Monotype Corsiva" pitchFamily="66" charset="0"/>
              </a:rPr>
              <a:t> культуры. Челюсть </a:t>
            </a:r>
            <a:r>
              <a:rPr lang="ru-RU" sz="2500" b="1" dirty="0" smtClean="0">
                <a:latin typeface="Monotype Corsiva" pitchFamily="66" charset="0"/>
              </a:rPr>
              <a:t>мамонтенка</a:t>
            </a:r>
            <a:endParaRPr lang="ru-RU" sz="2500" b="1" dirty="0"/>
          </a:p>
        </p:txBody>
      </p:sp>
      <p:pic>
        <p:nvPicPr>
          <p:cNvPr id="13314" name="Picture 2" descr="D:\dokumenti polzovatelej\asadakova\Рабочий стол\Для Музея\09.12.15\OLE_9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71546"/>
            <a:ext cx="5929354" cy="46350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6000768"/>
            <a:ext cx="5929354" cy="428628"/>
          </a:xfrm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500" b="1" dirty="0" smtClean="0">
                <a:latin typeface="Monotype Corsiva" pitchFamily="66" charset="0"/>
              </a:rPr>
              <a:t>Культура и быт казахского народа</a:t>
            </a:r>
            <a:endParaRPr lang="ru-RU" sz="2500" b="1" dirty="0">
              <a:latin typeface="Monotype Corsiva" pitchFamily="66" charset="0"/>
            </a:endParaRPr>
          </a:p>
        </p:txBody>
      </p:sp>
      <p:pic>
        <p:nvPicPr>
          <p:cNvPr id="3" name="Picture 17" descr=" Этнограф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71612"/>
            <a:ext cx="4429156" cy="34290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051" name="Picture 3" descr="D:\dokumenti polzovatelej\asadakova\Рабочий стол\SAM_60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594394" y="1263468"/>
            <a:ext cx="4741453" cy="39289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51" name="Rectangle 23"/>
          <p:cNvSpPr>
            <a:spLocks noGrp="1" noChangeArrowheads="1"/>
          </p:cNvSpPr>
          <p:nvPr>
            <p:ph type="title"/>
          </p:nvPr>
        </p:nvSpPr>
        <p:spPr>
          <a:xfrm>
            <a:off x="285720" y="214290"/>
            <a:ext cx="8643998" cy="18573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1800" b="1" dirty="0" smtClean="0">
                <a:solidFill>
                  <a:srgbClr val="0070C0"/>
                </a:solidFill>
                <a:effectLst/>
                <a:latin typeface="Monotype Corsiva" pitchFamily="66" charset="0"/>
                <a:cs typeface="Arial" pitchFamily="34" charset="0"/>
              </a:rPr>
              <a:t/>
            </a:r>
            <a:br>
              <a:rPr lang="kk-KZ" sz="1800" b="1" dirty="0" smtClean="0">
                <a:solidFill>
                  <a:srgbClr val="0070C0"/>
                </a:solidFill>
                <a:effectLst/>
                <a:latin typeface="Monotype Corsiva" pitchFamily="66" charset="0"/>
                <a:cs typeface="Arial" pitchFamily="34" charset="0"/>
              </a:rPr>
            </a:br>
            <a:r>
              <a:rPr lang="kk-KZ" sz="1800" b="1" dirty="0" smtClean="0">
                <a:solidFill>
                  <a:srgbClr val="0070C0"/>
                </a:solidFill>
                <a:effectLst/>
                <a:latin typeface="Monotype Corsiva" pitchFamily="66" charset="0"/>
                <a:cs typeface="Arial" pitchFamily="34" charset="0"/>
              </a:rPr>
              <a:t>    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Музей посетили известные государственные и общественные деятели РК: писатель </a:t>
            </a:r>
            <a:r>
              <a:rPr lang="kk-KZ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Досжан Дукенбай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, депутат Болгарского Парламента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Ячев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 Борис, ученые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Сургутского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 государственного университета, поэт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Салыков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Какимбек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,</a:t>
            </a:r>
            <a:r>
              <a:rPr lang="kk-KZ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 академик Халық Зиманов, летчик Мұсабаев Талгат,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 Члены делегации глав дипломатических представители аккредитованных в РК и участники республиканской конференции были почетными гостями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Monotype Corsiva" pitchFamily="66" charset="0"/>
                <a:cs typeface="Times New Roman" pitchFamily="18" charset="0"/>
              </a:rPr>
              <a:t>университета</a:t>
            </a:r>
            <a:r>
              <a:rPr lang="ru-RU" sz="2000" dirty="0" smtClean="0">
                <a:latin typeface="Monotype Corsiva" pitchFamily="66" charset="0"/>
              </a:rPr>
              <a:t/>
            </a:r>
            <a:br>
              <a:rPr lang="ru-RU" sz="2000" dirty="0" smtClean="0">
                <a:latin typeface="Monotype Corsiva" pitchFamily="66" charset="0"/>
              </a:rPr>
            </a:br>
            <a:endParaRPr lang="ru-RU" sz="2000" b="1" dirty="0" smtClean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176155" name="Rectangle 27"/>
          <p:cNvSpPr>
            <a:spLocks noChangeArrowheads="1"/>
          </p:cNvSpPr>
          <p:nvPr/>
        </p:nvSpPr>
        <p:spPr bwMode="auto">
          <a:xfrm>
            <a:off x="611188" y="45450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just" eaLnBrk="1" hangingPunct="1">
              <a:defRPr/>
            </a:pPr>
            <a:endParaRPr lang="kk-KZ" sz="18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763588" y="4697413"/>
            <a:ext cx="7848600" cy="36671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just" eaLnBrk="1" hangingPunct="1">
              <a:defRPr/>
            </a:pPr>
            <a:endParaRPr lang="kk-KZ" sz="18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2775" name="Picture 9" descr="C:\Users\bkozhabekova\Desktop\OLE_54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4500563"/>
            <a:ext cx="3357563" cy="2235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2777" name="Picture 11" descr="C:\Users\bkozhabekova\Desktop\OLE_37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2357438"/>
            <a:ext cx="2606675" cy="17351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2778" name="Picture 10" descr="C:\Users\bkozhabekova\Desktop\OLE_534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" y="2286000"/>
            <a:ext cx="2786063" cy="18573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098" name="Picture 2" descr="C:\Users\lmamrina\Desktop\а 4       _473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4356216"/>
            <a:ext cx="3578922" cy="24057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2774" name="Picture 8" descr="C:\Users\bkozhabekova\Desktop\OLE_83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2571744"/>
            <a:ext cx="2714625" cy="18097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9" descr="D:\dokumenti polzovatelej\vfzaibert\Рабочий стол\DSC_00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214686"/>
            <a:ext cx="3781425" cy="25320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3795" name="Picture 11" descr="D:\dokumenti polzovatelej\vfzaibert\Мои документы\университет\Политика\Гости\CIMG04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14752"/>
            <a:ext cx="3786188" cy="25320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3" descr="C:\Users\lmamrina\Desktop\а5 _80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571480"/>
            <a:ext cx="4000528" cy="26176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122" name="Picture 2" descr="C:\Users\lmamrina\Desktop\OLE_82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85728"/>
            <a:ext cx="3821901" cy="25479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4398</TotalTime>
  <Words>343</Words>
  <Application>Microsoft Office PowerPoint</Application>
  <PresentationFormat>Экран (4:3)</PresentationFormat>
  <Paragraphs>33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Интеграция науки, культуры и образования в деятельности музея истории  Северо-Казахстанского  государственного университета  им. М. Козыбаева </vt:lpstr>
      <vt:lpstr>Слайд 2</vt:lpstr>
      <vt:lpstr>Слайд 3</vt:lpstr>
      <vt:lpstr>«Думаю, что Северо-казахстанский университет входит в десятку лучших вузов Казахстана. Здесь хорошие аудитории, лаборатории, общежития, ведется научная работа, многонациональный коллектив, подготовленный профессорско-преподавательский состав. Я рад, что такой университет готовит кадры для Северного региона Казахстана»: - Президент РК  Н. А. Назарбаев (1998 г. В СКУ)</vt:lpstr>
      <vt:lpstr>Слайд 5</vt:lpstr>
      <vt:lpstr>Слайд 6</vt:lpstr>
      <vt:lpstr>Слайд 7</vt:lpstr>
      <vt:lpstr>Слайд 8</vt:lpstr>
      <vt:lpstr>Слайд 9</vt:lpstr>
      <vt:lpstr>Слайд 10</vt:lpstr>
      <vt:lpstr>Материалы исследований Северо-Казахстанской археологической экспедиций от каменного века по раннежелезный век, которые отражают значительный вклад учёных университета в отечественную и мировую историческую науку</vt:lpstr>
      <vt:lpstr> Период Атбасарской культуры. Челюсть мамонтенка</vt:lpstr>
      <vt:lpstr>Культура и быт казахского народа</vt:lpstr>
      <vt:lpstr>      Музей посетили известные государственные и общественные деятели РК: писатель Досжан Дукенбай, депутат Болгарского Парламента Ячев Борис, ученые Сургутского государственного университета, поэт Салыков Какимбек, академик Халық Зиманов, летчик Мұсабаев Талгат, Члены делегации глав дипломатических представители аккредитованных в РК и участники республиканской конференции были почетными гостями университета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 истории Северо-Казахстанского государственного университета им. М. Козыбаева</dc:title>
  <cp:lastModifiedBy>lmamrina</cp:lastModifiedBy>
  <cp:revision>250</cp:revision>
  <dcterms:modified xsi:type="dcterms:W3CDTF">2017-10-25T11:45:32Z</dcterms:modified>
</cp:coreProperties>
</file>