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7" r:id="rId5"/>
    <p:sldId id="259" r:id="rId6"/>
    <p:sldId id="260" r:id="rId7"/>
    <p:sldId id="269" r:id="rId8"/>
    <p:sldId id="270" r:id="rId9"/>
    <p:sldId id="266" r:id="rId10"/>
    <p:sldId id="258" r:id="rId11"/>
    <p:sldId id="261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FF0066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lide-share.ru/image/510109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916832"/>
            <a:ext cx="8640960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«Признанный миром Абай</a:t>
            </a:r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Абай-180 лет мыслитель, поэт, просветитель.</a:t>
            </a:r>
          </a:p>
        </p:txBody>
      </p:sp>
    </p:spTree>
    <p:extLst>
      <p:ext uri="{BB962C8B-B14F-4D97-AF65-F5344CB8AC3E}">
        <p14:creationId xmlns:p14="http://schemas.microsoft.com/office/powerpoint/2010/main" xmlns="" val="35314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3074113/4052/i/950/depositphotos_40529259-stock-photo-texture-in-grunge-sty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6701"/>
            <a:ext cx="9144000" cy="687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rnapress.kz/i/Posts/123026_p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625" y="245199"/>
            <a:ext cx="4248472" cy="6357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4788024" y="620688"/>
            <a:ext cx="4104456" cy="50167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Биыл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Құнанбайұлының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туғанына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180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толады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Халқы­мыздың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перзентінің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мерейтойын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лайықты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ар­найы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комиссия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дайын­­дық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көлемінде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халық­аралық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жоспарланып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мұның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той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тойлау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ой-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өрісімізді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кеңейтіп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дамуы­мыз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өткізілмек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Қасым-Жомарт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ТОҚАЕВ</a:t>
            </a:r>
          </a:p>
        </p:txBody>
      </p:sp>
    </p:spTree>
    <p:extLst>
      <p:ext uri="{BB962C8B-B14F-4D97-AF65-F5344CB8AC3E}">
        <p14:creationId xmlns:p14="http://schemas.microsoft.com/office/powerpoint/2010/main" xmlns="" val="37332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st2.depositphotos.com/5643498/8283/i/950/depositphotos_82839668-stock-photo-old-parchment-vignette-grunge-tex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orage.yvision.kz/images/publication/covers/d5/d595f44e5297c3aa6bbdea43c519c9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0337"/>
            <a:ext cx="3240360" cy="3772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97691" y="1561147"/>
            <a:ext cx="2699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(1845-1904) гг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836712"/>
            <a:ext cx="3176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32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505" y="3933056"/>
            <a:ext cx="7917440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Абай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-великий поэт  казахского народа, философ-гуманист, композитор, ювелирный мастер художественного слова. Он родился 10 августа 1845 года в Семипалатинской области на склонах гор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Шынгыстау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недалеко от источника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Каскабулак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Изначально поэту дали имя Ибрагим. Говорят, что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нареченно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поэта таким именем предшествовал вещий сон его отца-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Кунанбая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Во сне тот увидел великого представителя племени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тобыкты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-мыслителя и философа Аннет баба, который произнес имя святого сына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Ибрахимом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54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s://images.wallpaperscraft.ru/image/fon_pyatna_svet_poverhnost_tekstura_50715_1280x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vatars.mds.yandex.net/get-pdb/1616115/d55312c5-27d2-43fd-87f7-03a33ce72242/s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1082038"/>
            <a:ext cx="4379838" cy="4379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40214" y="548680"/>
            <a:ext cx="41242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	«Мир Абая-наша путеводная звезда……</a:t>
            </a:r>
          </a:p>
          <a:p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	Каждый, кто печется о благе своего народа, о его могуществе и процветании, пусть вникает в мудрые его совесть!» </a:t>
            </a:r>
          </a:p>
          <a:p>
            <a:pPr algn="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Н. Назарбаев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t.depositphotos.com/1466059/2251/i/450/depositphotos_22513865-stock-photo-grunge-image-of-tropical-beac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baymakanova\Desktop\Новая папка\IMG-20200122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3764">
            <a:off x="236964" y="306750"/>
            <a:ext cx="2592288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baymakanova\Desktop\Новая папка\IMG-20200122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852936"/>
            <a:ext cx="2557249" cy="3409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baymakanova\Desktop\Новая папка\IMG-20200122-WA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75112"/>
            <a:ext cx="2097225" cy="27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el.kz/storage/8d/8d9a87da942dc6d16a29656cfb717fd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https://el.kz/storage/8d/8d9a87da942dc6d16a29656cfb717fd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6" name="Picture 12" descr="https://ds03.infourok.ru/uploads/ex/00ae/000125a5-725be893/img8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9188" y="0"/>
            <a:ext cx="5688225" cy="3577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5220072" y="4149080"/>
            <a:ext cx="3744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Оның поэзиясы түнек өмірге қарсы көтерілген алдаспан болды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r"/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Мирей Борис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hotoshop-kopona.com/uploads/posts/2018-02/1519074070_old_paper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http://psu.kz/images/october2015/IMG_167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68" r="4762"/>
          <a:stretch/>
        </p:blipFill>
        <p:spPr bwMode="auto">
          <a:xfrm>
            <a:off x="0" y="7937"/>
            <a:ext cx="9143999" cy="3205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assembly.kz/sites/default/files/u47/img_98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0" t="14908" r="1772" b="6799"/>
          <a:stretch/>
        </p:blipFill>
        <p:spPr bwMode="auto">
          <a:xfrm>
            <a:off x="4327" y="3212976"/>
            <a:ext cx="5503777" cy="3611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2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 descr="http://cbs-osakarovka.kz/files/userfiles/05_08_201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401" b="15914"/>
          <a:stretch/>
        </p:blipFill>
        <p:spPr bwMode="auto">
          <a:xfrm>
            <a:off x="5508103" y="3212976"/>
            <a:ext cx="3635895" cy="3611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439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zwalls.ru/pic/201410/1920x1200/zwalls.ru-444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3455"/>
            <a:ext cx="91564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baymakanova\Desktop\Новая папка\IMG-20200123-WA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74" t="1792" r="21762" b="3216"/>
          <a:stretch/>
        </p:blipFill>
        <p:spPr bwMode="auto">
          <a:xfrm>
            <a:off x="343515" y="516491"/>
            <a:ext cx="1440160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baymakanova\Desktop\Новая папка\IMG-20200123-WA0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83" t="1822" r="22302" b="3722"/>
          <a:stretch/>
        </p:blipFill>
        <p:spPr bwMode="auto">
          <a:xfrm>
            <a:off x="2051720" y="234071"/>
            <a:ext cx="1440160" cy="22167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baymakanova\Desktop\Новая папка\24547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26" t="4222" r="11150" b="7439"/>
          <a:stretch/>
        </p:blipFill>
        <p:spPr bwMode="auto">
          <a:xfrm>
            <a:off x="268267" y="3228891"/>
            <a:ext cx="1368152" cy="20353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dbaymakanova\Desktop\Новая папка\477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68" t="9892" r="16426" b="12366"/>
          <a:stretch/>
        </p:blipFill>
        <p:spPr bwMode="auto">
          <a:xfrm>
            <a:off x="2080056" y="2852936"/>
            <a:ext cx="1417172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semeylib.kz/wp-content/uploads/2019/11/2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5291" y="1916832"/>
            <a:ext cx="1490862" cy="22167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dbaymakanova\Desktop\Новая папка\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48" t="19316" r="20326" b="9283"/>
          <a:stretch/>
        </p:blipFill>
        <p:spPr bwMode="auto">
          <a:xfrm>
            <a:off x="7203193" y="4587646"/>
            <a:ext cx="1440160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dbaymakanova\Desktop\Новая папка\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90" t="22372" r="17734" b="8646"/>
          <a:stretch/>
        </p:blipFill>
        <p:spPr bwMode="auto">
          <a:xfrm>
            <a:off x="5705871" y="2182874"/>
            <a:ext cx="1440160" cy="20920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dbaymakanova\Desktop\Новая папка\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04" t="24160" r="21173" b="9130"/>
          <a:stretch/>
        </p:blipFill>
        <p:spPr bwMode="auto">
          <a:xfrm>
            <a:off x="5436096" y="4587646"/>
            <a:ext cx="1440159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dbaymakanova\Desktop\Новая папка\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70" t="14949" r="17313" b="10900"/>
          <a:stretch/>
        </p:blipFill>
        <p:spPr bwMode="auto">
          <a:xfrm>
            <a:off x="7466178" y="1916832"/>
            <a:ext cx="1444020" cy="22167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5829" y="332656"/>
            <a:ext cx="3995935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«В ком господствует чувство любви и справедливости-тот мудрец , тот учен».</a:t>
            </a:r>
          </a:p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515" y="5337390"/>
            <a:ext cx="4536505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«Начало человечности- любовь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справедливость. Они присутствуют во всем и решают все».</a:t>
            </a:r>
          </a:p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676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sktopwallpapers.org.ua/pic/201205/1680x1050/desktopwallpapers.org.ua-164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9" y="0"/>
            <a:ext cx="91431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baymakanova\Desktop\Новая папка\321654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009" t="6250" r="25491" b="10358"/>
          <a:stretch/>
        </p:blipFill>
        <p:spPr bwMode="auto">
          <a:xfrm>
            <a:off x="3000458" y="2525946"/>
            <a:ext cx="1787566" cy="241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21906" y="33850"/>
            <a:ext cx="45720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девятнадцатом слове, «Дитя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человеческое не рождается на свет разумным. Только слушая, созерцая, пробуя все на ощупь и на вкус, оно начинает познавать разницу между хорошим и плохим. Чем больше видит и слышит дитя, тем больше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узнает». 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9" y="2420888"/>
            <a:ext cx="2999578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тридцать втором слове, «Сосуд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хранящий ум и знания — характер человека. Воспитывай свой характер! Предавшись зависти,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легкодумию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то и дело попадая под влияние чужих речей и сиюминутных увлечений, можешь утратить твердость характера. Не будет пользы от учения, если нет надежного хранилища для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знаний».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2280" y="3429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3850"/>
            <a:ext cx="4355976" cy="313932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третьем слове, «Мудрые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мира давно заметили: человек ленивый бывает, как правило, труслив и безволен, безвольный — труслив и хвастлив; хвастливый — труслив, глуп 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невежествен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; глупый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невежествен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и не имеет понятия о чести, а бесчестный побирается у лентяя, ненасытен,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необуздан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бездарен, не желает добра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окружающим».</a:t>
            </a:r>
          </a:p>
          <a:p>
            <a:pPr algn="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5748" y="4993144"/>
            <a:ext cx="2880320" cy="17543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восемнадцатом слове, «Красивым и сильным делает человека его ум, образованность, честь и обаяние».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9170" y="3284984"/>
            <a:ext cx="3254829" cy="34163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пятнадцатом слове, «Желаешь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быть в числе умных людей, спрашивай себя раз в день, раз в неделю, или хотя бы раз в месяц: как ты живешь? Сделал ли ты что-нибудь полезное для своего образования, для земной или потусторонней жизни, не придется ли тебе потом испить горечь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сожаления»….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6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freeppt7.com/uploads/180528/1-1P52R31G6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21372"/>
            <a:ext cx="8280920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Абай –вдохновение для творческих личностей</a:t>
            </a:r>
            <a:endParaRPr lang="ru-RU" sz="4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s://static.auction.ru/offer_images/2018/02/26/07/big/K/KBTbIrZam7k/1958_g_put_abaja_mukhtar_auezov_roman_starinnyj_kniga_vtoraja_kazakhskij_pisatel_kniga_starinn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2879" y="1922160"/>
            <a:ext cx="4018241" cy="3013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cdn1.ozone.ru/s3/multimedia-y/60073314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61397"/>
            <a:ext cx="1890553" cy="2736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cdn1.ozone.ru/multimedia/10054349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67922"/>
            <a:ext cx="2088232" cy="2597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939993"/>
            <a:ext cx="9036496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Произведения Абая, его личность вдохновляли к творчеству великих людей всех времен. Достаточно вспомнить монументальную 4-томную эпопею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«Путь Абая», либретто для оперы, стихи поэтов. В 1995 году о жизни поэта был снят двухсерийный фильм «Абай», режиссер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Ардак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Амиркулов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Фильм производства Казахстан-Франция. И, конечно, не могли не обойти в своем творчестве человека эпохи художники. 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51720/1ff16cba-aa8e-40c5-8d9f-cb39f9177bf7/s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02"/>
            <a:ext cx="9144000" cy="688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reengame.github.io/images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abaialemi.kz/upload/thumbed/680x0/516486_1493803162_680_0_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https://pbs.twimg.com/media/DfACQbCW4AASIDj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624" b="23955"/>
          <a:stretch/>
        </p:blipFill>
        <p:spPr bwMode="auto">
          <a:xfrm>
            <a:off x="4592892" y="3398304"/>
            <a:ext cx="4572000" cy="220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adebiportal.kz/images/w800-cct-si/upload/iblock/7c8/7c8ba2724041826f2d38b061d74b0aa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68" y="3398304"/>
            <a:ext cx="4572000" cy="220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https://sko.enbek.gov.kz/sites/default/files/%21%D0%BF%D0%B0%D0%BC%D1%8F%D1%82%D0%BD%D0%B8%D0%BA_%D0%B0%D0%B1%D0%B0%D1%8E_%D0%B8_%D0%BF%D1%83%D1%88%D0%BA%D0%B8%D0%BD%D1%83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sko.enbek.gov.kz/sites/default/files/%21%D0%BF%D0%B0%D0%BC%D1%8F%D1%82%D0%BD%D0%B8%D0%BA_%D0%B0%D0%B1%D0%B0%D1%8E_%D0%B8_%D0%BF%D1%83%D1%88%D0%BA%D0%B8%D0%BD%D1%83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8" name="Picture 18" descr="https://fs00.infourok.ru/images/doc/239/170374/1/img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1227" y="-31102"/>
            <a:ext cx="6768752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574" y="5657671"/>
            <a:ext cx="898842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Абай 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Пушкин глубоко самобытны и национальны. В их произведениях ярко прорисовываются реальные, у Пушкина – исконно русские, у Абая – исконно казахские картины жизни народа. «Неподкупный голос мой был – эхо русского народа», - писал Пушкин.</a:t>
            </a:r>
          </a:p>
        </p:txBody>
      </p:sp>
    </p:spTree>
    <p:extLst>
      <p:ext uri="{BB962C8B-B14F-4D97-AF65-F5344CB8AC3E}">
        <p14:creationId xmlns:p14="http://schemas.microsoft.com/office/powerpoint/2010/main" xmlns="" val="6391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tatic4.depositphotos.com/1006137/292/i/450/depositphotos_2924672-stock-photo-old-paper-grunge-backgrou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412" y="-3246"/>
            <a:ext cx="91734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library2.kaznpu.kz/images/%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8017" y="1339856"/>
            <a:ext cx="1894786" cy="28190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semeylib.kz/vist/kaz/index.files/image895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872"/>
            <a:ext cx="2016224" cy="28190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img4.labirint.ru/rc/a044f3c7f150ccecd60847b702bcb1df/121x187/books59/583578/cover.jpg?156399669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8017" y="4305931"/>
            <a:ext cx="1440160" cy="24385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48" t="5023" r="10077" b="3816"/>
          <a:stretch/>
        </p:blipFill>
        <p:spPr bwMode="auto">
          <a:xfrm>
            <a:off x="3037867" y="4011923"/>
            <a:ext cx="2043772" cy="27719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22" t="8747" r="18139" b="5058"/>
          <a:stretch/>
        </p:blipFill>
        <p:spPr bwMode="auto">
          <a:xfrm>
            <a:off x="393140" y="3971611"/>
            <a:ext cx="2253343" cy="27728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92670"/>
            <a:ext cx="9143999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Библиографический указатель произведений Абая </a:t>
            </a:r>
          </a:p>
          <a:p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get-pdb/1741659/23b17d42-3509-4259-8a31-103dab1cafc3/s12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7393" y="1112022"/>
            <a:ext cx="2899900" cy="28999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156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pinimg.com/originals/a6/2d/ce/a62dce009f73466da80d13a499a60962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70092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2" name="TextBox 1"/>
          <p:cNvSpPr txBox="1"/>
          <p:nvPr/>
        </p:nvSpPr>
        <p:spPr>
          <a:xfrm rot="21401503">
            <a:off x="1185811" y="1738614"/>
            <a:ext cx="6490697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КӨРСЕТІЛГЕН ӘДЕБИЕТТЕРМЕН </a:t>
            </a:r>
            <a:r>
              <a:rPr lang="kk-KZ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/10 ҒИМАРАТТЫҢ 117, 120, 108, 109, ДӘРІСХАНАЛАРДА </a:t>
            </a:r>
            <a:r>
              <a:rPr lang="kk-KZ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ТАНЫСА АЛАСЫЗДАР!</a:t>
            </a:r>
            <a:endParaRPr lang="ru-RU" sz="32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5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401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68</cp:revision>
  <dcterms:created xsi:type="dcterms:W3CDTF">2020-01-22T04:56:30Z</dcterms:created>
  <dcterms:modified xsi:type="dcterms:W3CDTF">2025-07-03T07:17:22Z</dcterms:modified>
</cp:coreProperties>
</file>