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732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6600C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6600C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70622" y="457694"/>
            <a:ext cx="2650490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8732" y="1046974"/>
            <a:ext cx="7447280" cy="3794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6600C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26" Type="http://schemas.openxmlformats.org/officeDocument/2006/relationships/image" Target="../media/image61.png"/><Relationship Id="rId3" Type="http://schemas.openxmlformats.org/officeDocument/2006/relationships/image" Target="../media/image38.jpeg"/><Relationship Id="rId21" Type="http://schemas.openxmlformats.org/officeDocument/2006/relationships/image" Target="../media/image56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5" Type="http://schemas.openxmlformats.org/officeDocument/2006/relationships/image" Target="../media/image60.png"/><Relationship Id="rId2" Type="http://schemas.openxmlformats.org/officeDocument/2006/relationships/image" Target="../media/image37.jpeg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29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24" Type="http://schemas.openxmlformats.org/officeDocument/2006/relationships/image" Target="../media/image59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23" Type="http://schemas.openxmlformats.org/officeDocument/2006/relationships/image" Target="../media/image58.png"/><Relationship Id="rId28" Type="http://schemas.openxmlformats.org/officeDocument/2006/relationships/image" Target="../media/image63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31" Type="http://schemas.openxmlformats.org/officeDocument/2006/relationships/image" Target="../media/image66.png"/><Relationship Id="rId4" Type="http://schemas.openxmlformats.org/officeDocument/2006/relationships/image" Target="../media/image39.jpe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Relationship Id="rId27" Type="http://schemas.openxmlformats.org/officeDocument/2006/relationships/image" Target="../media/image62.png"/><Relationship Id="rId30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8.png"/><Relationship Id="rId26" Type="http://schemas.openxmlformats.org/officeDocument/2006/relationships/image" Target="../media/image96.png"/><Relationship Id="rId3" Type="http://schemas.openxmlformats.org/officeDocument/2006/relationships/image" Target="../media/image73.jpeg"/><Relationship Id="rId21" Type="http://schemas.openxmlformats.org/officeDocument/2006/relationships/image" Target="../media/image91.png"/><Relationship Id="rId34" Type="http://schemas.openxmlformats.org/officeDocument/2006/relationships/image" Target="../media/image104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5" Type="http://schemas.openxmlformats.org/officeDocument/2006/relationships/image" Target="../media/image95.png"/><Relationship Id="rId33" Type="http://schemas.openxmlformats.org/officeDocument/2006/relationships/image" Target="../media/image103.png"/><Relationship Id="rId2" Type="http://schemas.openxmlformats.org/officeDocument/2006/relationships/image" Target="../media/image72.jpeg"/><Relationship Id="rId16" Type="http://schemas.openxmlformats.org/officeDocument/2006/relationships/image" Target="../media/image86.png"/><Relationship Id="rId20" Type="http://schemas.openxmlformats.org/officeDocument/2006/relationships/image" Target="../media/image90.png"/><Relationship Id="rId29" Type="http://schemas.openxmlformats.org/officeDocument/2006/relationships/image" Target="../media/image9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24" Type="http://schemas.openxmlformats.org/officeDocument/2006/relationships/image" Target="../media/image94.png"/><Relationship Id="rId32" Type="http://schemas.openxmlformats.org/officeDocument/2006/relationships/image" Target="../media/image102.png"/><Relationship Id="rId5" Type="http://schemas.openxmlformats.org/officeDocument/2006/relationships/image" Target="../media/image75.png"/><Relationship Id="rId15" Type="http://schemas.openxmlformats.org/officeDocument/2006/relationships/image" Target="../media/image85.png"/><Relationship Id="rId23" Type="http://schemas.openxmlformats.org/officeDocument/2006/relationships/image" Target="../media/image93.png"/><Relationship Id="rId28" Type="http://schemas.openxmlformats.org/officeDocument/2006/relationships/image" Target="../media/image98.png"/><Relationship Id="rId10" Type="http://schemas.openxmlformats.org/officeDocument/2006/relationships/image" Target="../media/image80.png"/><Relationship Id="rId19" Type="http://schemas.openxmlformats.org/officeDocument/2006/relationships/image" Target="../media/image89.png"/><Relationship Id="rId31" Type="http://schemas.openxmlformats.org/officeDocument/2006/relationships/image" Target="../media/image101.png"/><Relationship Id="rId4" Type="http://schemas.openxmlformats.org/officeDocument/2006/relationships/image" Target="../media/image74.jpeg"/><Relationship Id="rId9" Type="http://schemas.openxmlformats.org/officeDocument/2006/relationships/image" Target="../media/image79.png"/><Relationship Id="rId14" Type="http://schemas.openxmlformats.org/officeDocument/2006/relationships/image" Target="../media/image84.png"/><Relationship Id="rId22" Type="http://schemas.openxmlformats.org/officeDocument/2006/relationships/image" Target="../media/image92.png"/><Relationship Id="rId27" Type="http://schemas.openxmlformats.org/officeDocument/2006/relationships/image" Target="../media/image97.png"/><Relationship Id="rId30" Type="http://schemas.openxmlformats.org/officeDocument/2006/relationships/image" Target="../media/image10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22.png"/><Relationship Id="rId18" Type="http://schemas.openxmlformats.org/officeDocument/2006/relationships/image" Target="../media/image127.png"/><Relationship Id="rId3" Type="http://schemas.openxmlformats.org/officeDocument/2006/relationships/image" Target="../media/image112.jpeg"/><Relationship Id="rId21" Type="http://schemas.openxmlformats.org/officeDocument/2006/relationships/image" Target="../media/image130.png"/><Relationship Id="rId7" Type="http://schemas.openxmlformats.org/officeDocument/2006/relationships/image" Target="../media/image116.png"/><Relationship Id="rId12" Type="http://schemas.openxmlformats.org/officeDocument/2006/relationships/image" Target="../media/image121.png"/><Relationship Id="rId17" Type="http://schemas.openxmlformats.org/officeDocument/2006/relationships/image" Target="../media/image126.png"/><Relationship Id="rId2" Type="http://schemas.openxmlformats.org/officeDocument/2006/relationships/image" Target="../media/image111.jpeg"/><Relationship Id="rId16" Type="http://schemas.openxmlformats.org/officeDocument/2006/relationships/image" Target="../media/image125.png"/><Relationship Id="rId20" Type="http://schemas.openxmlformats.org/officeDocument/2006/relationships/image" Target="../media/image1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5.jpeg"/><Relationship Id="rId11" Type="http://schemas.openxmlformats.org/officeDocument/2006/relationships/image" Target="../media/image120.png"/><Relationship Id="rId5" Type="http://schemas.openxmlformats.org/officeDocument/2006/relationships/image" Target="../media/image114.jpeg"/><Relationship Id="rId15" Type="http://schemas.openxmlformats.org/officeDocument/2006/relationships/image" Target="../media/image124.png"/><Relationship Id="rId10" Type="http://schemas.openxmlformats.org/officeDocument/2006/relationships/image" Target="../media/image119.png"/><Relationship Id="rId19" Type="http://schemas.openxmlformats.org/officeDocument/2006/relationships/image" Target="../media/image128.png"/><Relationship Id="rId4" Type="http://schemas.openxmlformats.org/officeDocument/2006/relationships/image" Target="../media/image113.jpeg"/><Relationship Id="rId9" Type="http://schemas.openxmlformats.org/officeDocument/2006/relationships/image" Target="../media/image118.png"/><Relationship Id="rId14" Type="http://schemas.openxmlformats.org/officeDocument/2006/relationships/image" Target="../media/image1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object 5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5512" y="439565"/>
            <a:ext cx="915263" cy="1516833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11202" y="852503"/>
            <a:ext cx="354954" cy="1085496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31073" y="1251132"/>
            <a:ext cx="191155" cy="287217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55406" y="440587"/>
            <a:ext cx="543461" cy="1497413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55074" y="827972"/>
            <a:ext cx="345258" cy="1134558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72361" y="827972"/>
            <a:ext cx="358763" cy="1522966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82724" y="827972"/>
            <a:ext cx="345258" cy="1134558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83998" y="404813"/>
            <a:ext cx="375816" cy="1557718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38424" y="852503"/>
            <a:ext cx="338678" cy="1085496"/>
          </a:xfrm>
          <a:prstGeom prst="rect">
            <a:avLst/>
          </a:prstGeom>
        </p:spPr>
      </p:pic>
      <p:sp>
        <p:nvSpPr>
          <p:cNvPr id="64" name="object 64"/>
          <p:cNvSpPr/>
          <p:nvPr/>
        </p:nvSpPr>
        <p:spPr>
          <a:xfrm>
            <a:off x="2195512" y="439565"/>
            <a:ext cx="915669" cy="1517015"/>
          </a:xfrm>
          <a:custGeom>
            <a:avLst/>
            <a:gdLst/>
            <a:ahLst/>
            <a:cxnLst/>
            <a:rect l="l" t="t" r="r" b="b"/>
            <a:pathLst>
              <a:path w="915669" h="1517014">
                <a:moveTo>
                  <a:pt x="250719" y="349566"/>
                </a:moveTo>
                <a:lnTo>
                  <a:pt x="320671" y="905602"/>
                </a:lnTo>
                <a:lnTo>
                  <a:pt x="182152" y="905602"/>
                </a:lnTo>
                <a:lnTo>
                  <a:pt x="250719" y="349566"/>
                </a:lnTo>
                <a:close/>
              </a:path>
              <a:path w="915669" h="1517014">
                <a:moveTo>
                  <a:pt x="197735" y="0"/>
                </a:moveTo>
                <a:lnTo>
                  <a:pt x="0" y="1498435"/>
                </a:lnTo>
                <a:lnTo>
                  <a:pt x="108737" y="1498435"/>
                </a:lnTo>
                <a:lnTo>
                  <a:pt x="150639" y="1158067"/>
                </a:lnTo>
                <a:lnTo>
                  <a:pt x="353569" y="1158067"/>
                </a:lnTo>
                <a:lnTo>
                  <a:pt x="397895" y="1498435"/>
                </a:lnTo>
                <a:lnTo>
                  <a:pt x="509402" y="1498435"/>
                </a:lnTo>
                <a:lnTo>
                  <a:pt x="306126" y="0"/>
                </a:lnTo>
                <a:lnTo>
                  <a:pt x="197735" y="0"/>
                </a:lnTo>
                <a:close/>
              </a:path>
              <a:path w="915669" h="1517014">
                <a:moveTo>
                  <a:pt x="589397" y="412938"/>
                </a:moveTo>
                <a:lnTo>
                  <a:pt x="589397" y="1040523"/>
                </a:lnTo>
                <a:lnTo>
                  <a:pt x="589116" y="1119397"/>
                </a:lnTo>
                <a:lnTo>
                  <a:pt x="588272" y="1181235"/>
                </a:lnTo>
                <a:lnTo>
                  <a:pt x="586865" y="1226038"/>
                </a:lnTo>
                <a:lnTo>
                  <a:pt x="581692" y="1270501"/>
                </a:lnTo>
                <a:lnTo>
                  <a:pt x="560654" y="1291966"/>
                </a:lnTo>
                <a:lnTo>
                  <a:pt x="555114" y="1291966"/>
                </a:lnTo>
                <a:lnTo>
                  <a:pt x="547264" y="1290943"/>
                </a:lnTo>
                <a:lnTo>
                  <a:pt x="537106" y="1288899"/>
                </a:lnTo>
                <a:lnTo>
                  <a:pt x="528333" y="1287536"/>
                </a:lnTo>
                <a:lnTo>
                  <a:pt x="522908" y="1286855"/>
                </a:lnTo>
                <a:lnTo>
                  <a:pt x="520830" y="1286855"/>
                </a:lnTo>
                <a:lnTo>
                  <a:pt x="520830" y="1498435"/>
                </a:lnTo>
                <a:lnTo>
                  <a:pt x="538946" y="1506484"/>
                </a:lnTo>
                <a:lnTo>
                  <a:pt x="555200" y="1512234"/>
                </a:lnTo>
                <a:lnTo>
                  <a:pt x="569593" y="1515683"/>
                </a:lnTo>
                <a:lnTo>
                  <a:pt x="582125" y="1516833"/>
                </a:lnTo>
                <a:lnTo>
                  <a:pt x="600349" y="1515364"/>
                </a:lnTo>
                <a:lnTo>
                  <a:pt x="638918" y="1493324"/>
                </a:lnTo>
                <a:lnTo>
                  <a:pt x="655800" y="1456954"/>
                </a:lnTo>
                <a:lnTo>
                  <a:pt x="671123" y="1394860"/>
                </a:lnTo>
                <a:lnTo>
                  <a:pt x="680432" y="1316905"/>
                </a:lnTo>
                <a:lnTo>
                  <a:pt x="683341" y="1264641"/>
                </a:lnTo>
                <a:lnTo>
                  <a:pt x="685086" y="1203518"/>
                </a:lnTo>
                <a:lnTo>
                  <a:pt x="685668" y="1133536"/>
                </a:lnTo>
                <a:lnTo>
                  <a:pt x="685668" y="645983"/>
                </a:lnTo>
                <a:lnTo>
                  <a:pt x="818299" y="645983"/>
                </a:lnTo>
                <a:lnTo>
                  <a:pt x="818299" y="1498435"/>
                </a:lnTo>
                <a:lnTo>
                  <a:pt x="915263" y="1498435"/>
                </a:lnTo>
                <a:lnTo>
                  <a:pt x="915263" y="412938"/>
                </a:lnTo>
                <a:lnTo>
                  <a:pt x="589397" y="412938"/>
                </a:lnTo>
                <a:close/>
              </a:path>
            </a:pathLst>
          </a:custGeom>
          <a:ln w="1269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5" name="object 65"/>
          <p:cNvSpPr/>
          <p:nvPr/>
        </p:nvSpPr>
        <p:spPr>
          <a:xfrm>
            <a:off x="3211202" y="852503"/>
            <a:ext cx="354965" cy="1085850"/>
          </a:xfrm>
          <a:custGeom>
            <a:avLst/>
            <a:gdLst/>
            <a:ahLst/>
            <a:cxnLst/>
            <a:rect l="l" t="t" r="r" b="b"/>
            <a:pathLst>
              <a:path w="354964" h="1085850">
                <a:moveTo>
                  <a:pt x="160681" y="627584"/>
                </a:moveTo>
                <a:lnTo>
                  <a:pt x="205296" y="634995"/>
                </a:lnTo>
                <a:lnTo>
                  <a:pt x="242905" y="675113"/>
                </a:lnTo>
                <a:lnTo>
                  <a:pt x="253236" y="729286"/>
                </a:lnTo>
                <a:lnTo>
                  <a:pt x="254528" y="765571"/>
                </a:lnTo>
                <a:lnTo>
                  <a:pt x="253778" y="792721"/>
                </a:lnTo>
                <a:lnTo>
                  <a:pt x="247775" y="841272"/>
                </a:lnTo>
                <a:lnTo>
                  <a:pt x="234659" y="880560"/>
                </a:lnTo>
                <a:lnTo>
                  <a:pt x="188039" y="903558"/>
                </a:lnTo>
                <a:lnTo>
                  <a:pt x="97309" y="903558"/>
                </a:lnTo>
                <a:lnTo>
                  <a:pt x="97309" y="627584"/>
                </a:lnTo>
                <a:lnTo>
                  <a:pt x="160681" y="627584"/>
                </a:lnTo>
                <a:close/>
              </a:path>
              <a:path w="354964" h="1085850">
                <a:moveTo>
                  <a:pt x="0" y="0"/>
                </a:moveTo>
                <a:lnTo>
                  <a:pt x="0" y="1085496"/>
                </a:lnTo>
                <a:lnTo>
                  <a:pt x="208817" y="1085496"/>
                </a:lnTo>
                <a:lnTo>
                  <a:pt x="272737" y="1065735"/>
                </a:lnTo>
                <a:lnTo>
                  <a:pt x="318362" y="1006452"/>
                </a:lnTo>
                <a:lnTo>
                  <a:pt x="341781" y="930460"/>
                </a:lnTo>
                <a:lnTo>
                  <a:pt x="349099" y="883102"/>
                </a:lnTo>
                <a:lnTo>
                  <a:pt x="353490" y="829502"/>
                </a:lnTo>
                <a:lnTo>
                  <a:pt x="354954" y="769660"/>
                </a:lnTo>
                <a:lnTo>
                  <a:pt x="353677" y="717638"/>
                </a:lnTo>
                <a:lnTo>
                  <a:pt x="349846" y="668895"/>
                </a:lnTo>
                <a:lnTo>
                  <a:pt x="343461" y="623432"/>
                </a:lnTo>
                <a:lnTo>
                  <a:pt x="334522" y="581248"/>
                </a:lnTo>
                <a:lnTo>
                  <a:pt x="323657" y="544089"/>
                </a:lnTo>
                <a:lnTo>
                  <a:pt x="298031" y="491109"/>
                </a:lnTo>
                <a:lnTo>
                  <a:pt x="266194" y="464555"/>
                </a:lnTo>
                <a:lnTo>
                  <a:pt x="222041" y="452290"/>
                </a:lnTo>
                <a:lnTo>
                  <a:pt x="97309" y="450757"/>
                </a:lnTo>
                <a:lnTo>
                  <a:pt x="97309" y="0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831073" y="1251132"/>
            <a:ext cx="191770" cy="287655"/>
          </a:xfrm>
          <a:custGeom>
            <a:avLst/>
            <a:gdLst/>
            <a:ahLst/>
            <a:cxnLst/>
            <a:rect l="l" t="t" r="r" b="b"/>
            <a:pathLst>
              <a:path w="191770" h="287655">
                <a:moveTo>
                  <a:pt x="0" y="0"/>
                </a:moveTo>
                <a:lnTo>
                  <a:pt x="0" y="287217"/>
                </a:lnTo>
                <a:lnTo>
                  <a:pt x="191155" y="287217"/>
                </a:lnTo>
                <a:lnTo>
                  <a:pt x="191155" y="0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354674" y="841260"/>
            <a:ext cx="122555" cy="669925"/>
          </a:xfrm>
          <a:custGeom>
            <a:avLst/>
            <a:gdLst/>
            <a:ahLst/>
            <a:cxnLst/>
            <a:rect l="l" t="t" r="r" b="b"/>
            <a:pathLst>
              <a:path w="122554" h="669925">
                <a:moveTo>
                  <a:pt x="122242" y="0"/>
                </a:moveTo>
                <a:lnTo>
                  <a:pt x="122242" y="669491"/>
                </a:lnTo>
                <a:lnTo>
                  <a:pt x="93592" y="664397"/>
                </a:lnTo>
                <a:lnTo>
                  <a:pt x="47751" y="623640"/>
                </a:lnTo>
                <a:lnTo>
                  <a:pt x="30560" y="587977"/>
                </a:lnTo>
                <a:lnTo>
                  <a:pt x="17190" y="542125"/>
                </a:lnTo>
                <a:lnTo>
                  <a:pt x="7640" y="486084"/>
                </a:lnTo>
                <a:lnTo>
                  <a:pt x="1910" y="419853"/>
                </a:lnTo>
                <a:lnTo>
                  <a:pt x="0" y="343433"/>
                </a:lnTo>
                <a:lnTo>
                  <a:pt x="1149" y="277840"/>
                </a:lnTo>
                <a:lnTo>
                  <a:pt x="4598" y="219252"/>
                </a:lnTo>
                <a:lnTo>
                  <a:pt x="10347" y="167669"/>
                </a:lnTo>
                <a:lnTo>
                  <a:pt x="18395" y="123091"/>
                </a:lnTo>
                <a:lnTo>
                  <a:pt x="28742" y="85517"/>
                </a:lnTo>
                <a:lnTo>
                  <a:pt x="45364" y="48103"/>
                </a:lnTo>
                <a:lnTo>
                  <a:pt x="92114" y="5344"/>
                </a:lnTo>
                <a:lnTo>
                  <a:pt x="122242" y="0"/>
                </a:lnTo>
                <a:close/>
              </a:path>
            </a:pathLst>
          </a:custGeom>
          <a:ln w="1269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255287" y="440587"/>
            <a:ext cx="544195" cy="1497965"/>
          </a:xfrm>
          <a:custGeom>
            <a:avLst/>
            <a:gdLst/>
            <a:ahLst/>
            <a:cxnLst/>
            <a:rect l="l" t="t" r="r" b="b"/>
            <a:pathLst>
              <a:path w="544195" h="1497964">
                <a:moveTo>
                  <a:pt x="322056" y="400673"/>
                </a:moveTo>
                <a:lnTo>
                  <a:pt x="375537" y="420987"/>
                </a:lnTo>
                <a:lnTo>
                  <a:pt x="413738" y="481932"/>
                </a:lnTo>
                <a:lnTo>
                  <a:pt x="427108" y="527640"/>
                </a:lnTo>
                <a:lnTo>
                  <a:pt x="436658" y="583505"/>
                </a:lnTo>
                <a:lnTo>
                  <a:pt x="442388" y="649528"/>
                </a:lnTo>
                <a:lnTo>
                  <a:pt x="444298" y="725708"/>
                </a:lnTo>
                <a:lnTo>
                  <a:pt x="443541" y="786716"/>
                </a:lnTo>
                <a:lnTo>
                  <a:pt x="441268" y="839931"/>
                </a:lnTo>
                <a:lnTo>
                  <a:pt x="437481" y="885352"/>
                </a:lnTo>
                <a:lnTo>
                  <a:pt x="425064" y="954984"/>
                </a:lnTo>
                <a:lnTo>
                  <a:pt x="404517" y="1008645"/>
                </a:lnTo>
                <a:lnTo>
                  <a:pt x="375948" y="1047742"/>
                </a:lnTo>
                <a:lnTo>
                  <a:pt x="341434" y="1067673"/>
                </a:lnTo>
                <a:lnTo>
                  <a:pt x="322056" y="1070164"/>
                </a:lnTo>
                <a:lnTo>
                  <a:pt x="322056" y="400673"/>
                </a:lnTo>
                <a:close/>
              </a:path>
              <a:path w="544195" h="1497964">
                <a:moveTo>
                  <a:pt x="221629" y="0"/>
                </a:moveTo>
                <a:lnTo>
                  <a:pt x="221629" y="148208"/>
                </a:lnTo>
                <a:lnTo>
                  <a:pt x="177400" y="159274"/>
                </a:lnTo>
                <a:lnTo>
                  <a:pt x="138352" y="181842"/>
                </a:lnTo>
                <a:lnTo>
                  <a:pt x="104484" y="215913"/>
                </a:lnTo>
                <a:lnTo>
                  <a:pt x="75797" y="261486"/>
                </a:lnTo>
                <a:lnTo>
                  <a:pt x="52290" y="318562"/>
                </a:lnTo>
                <a:lnTo>
                  <a:pt x="40034" y="359351"/>
                </a:lnTo>
                <a:lnTo>
                  <a:pt x="29413" y="403356"/>
                </a:lnTo>
                <a:lnTo>
                  <a:pt x="20425" y="450576"/>
                </a:lnTo>
                <a:lnTo>
                  <a:pt x="13072" y="501011"/>
                </a:lnTo>
                <a:lnTo>
                  <a:pt x="7353" y="554662"/>
                </a:lnTo>
                <a:lnTo>
                  <a:pt x="3268" y="611528"/>
                </a:lnTo>
                <a:lnTo>
                  <a:pt x="817" y="671610"/>
                </a:lnTo>
                <a:lnTo>
                  <a:pt x="0" y="734907"/>
                </a:lnTo>
                <a:lnTo>
                  <a:pt x="780" y="795208"/>
                </a:lnTo>
                <a:lnTo>
                  <a:pt x="3123" y="852942"/>
                </a:lnTo>
                <a:lnTo>
                  <a:pt x="7028" y="908110"/>
                </a:lnTo>
                <a:lnTo>
                  <a:pt x="12495" y="960712"/>
                </a:lnTo>
                <a:lnTo>
                  <a:pt x="19524" y="1010748"/>
                </a:lnTo>
                <a:lnTo>
                  <a:pt x="28114" y="1058218"/>
                </a:lnTo>
                <a:lnTo>
                  <a:pt x="38267" y="1103123"/>
                </a:lnTo>
                <a:lnTo>
                  <a:pt x="49981" y="1145461"/>
                </a:lnTo>
                <a:lnTo>
                  <a:pt x="72879" y="1204990"/>
                </a:lnTo>
                <a:lnTo>
                  <a:pt x="101492" y="1252471"/>
                </a:lnTo>
                <a:lnTo>
                  <a:pt x="135822" y="1287904"/>
                </a:lnTo>
                <a:lnTo>
                  <a:pt x="175867" y="1311291"/>
                </a:lnTo>
                <a:lnTo>
                  <a:pt x="221629" y="1322629"/>
                </a:lnTo>
                <a:lnTo>
                  <a:pt x="221629" y="1497413"/>
                </a:lnTo>
                <a:lnTo>
                  <a:pt x="322056" y="1497413"/>
                </a:lnTo>
                <a:lnTo>
                  <a:pt x="322056" y="1322629"/>
                </a:lnTo>
                <a:lnTo>
                  <a:pt x="367698" y="1311331"/>
                </a:lnTo>
                <a:lnTo>
                  <a:pt x="407660" y="1288068"/>
                </a:lnTo>
                <a:lnTo>
                  <a:pt x="441943" y="1252839"/>
                </a:lnTo>
                <a:lnTo>
                  <a:pt x="470548" y="1205644"/>
                </a:lnTo>
                <a:lnTo>
                  <a:pt x="493472" y="1146483"/>
                </a:lnTo>
                <a:lnTo>
                  <a:pt x="505241" y="1104368"/>
                </a:lnTo>
                <a:lnTo>
                  <a:pt x="515441" y="1059624"/>
                </a:lnTo>
                <a:lnTo>
                  <a:pt x="524071" y="1012249"/>
                </a:lnTo>
                <a:lnTo>
                  <a:pt x="531132" y="962245"/>
                </a:lnTo>
                <a:lnTo>
                  <a:pt x="536624" y="909611"/>
                </a:lnTo>
                <a:lnTo>
                  <a:pt x="540547" y="854347"/>
                </a:lnTo>
                <a:lnTo>
                  <a:pt x="542901" y="796453"/>
                </a:lnTo>
                <a:lnTo>
                  <a:pt x="543686" y="735930"/>
                </a:lnTo>
                <a:lnTo>
                  <a:pt x="542898" y="674938"/>
                </a:lnTo>
                <a:lnTo>
                  <a:pt x="540533" y="616660"/>
                </a:lnTo>
                <a:lnTo>
                  <a:pt x="536592" y="561098"/>
                </a:lnTo>
                <a:lnTo>
                  <a:pt x="531075" y="508251"/>
                </a:lnTo>
                <a:lnTo>
                  <a:pt x="523981" y="458119"/>
                </a:lnTo>
                <a:lnTo>
                  <a:pt x="515311" y="410702"/>
                </a:lnTo>
                <a:lnTo>
                  <a:pt x="505064" y="366000"/>
                </a:lnTo>
                <a:lnTo>
                  <a:pt x="493241" y="324013"/>
                </a:lnTo>
                <a:lnTo>
                  <a:pt x="470289" y="264975"/>
                </a:lnTo>
                <a:lnTo>
                  <a:pt x="441694" y="217876"/>
                </a:lnTo>
                <a:lnTo>
                  <a:pt x="407457" y="182715"/>
                </a:lnTo>
                <a:lnTo>
                  <a:pt x="367577" y="159492"/>
                </a:lnTo>
                <a:lnTo>
                  <a:pt x="322056" y="148208"/>
                </a:lnTo>
                <a:lnTo>
                  <a:pt x="322056" y="0"/>
                </a:lnTo>
                <a:lnTo>
                  <a:pt x="221629" y="0"/>
                </a:lnTo>
                <a:close/>
              </a:path>
            </a:pathLst>
          </a:custGeom>
          <a:ln w="1269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855074" y="827972"/>
            <a:ext cx="345440" cy="1134745"/>
          </a:xfrm>
          <a:custGeom>
            <a:avLst/>
            <a:gdLst/>
            <a:ahLst/>
            <a:cxnLst/>
            <a:rect l="l" t="t" r="r" b="b"/>
            <a:pathLst>
              <a:path w="345439" h="1134745">
                <a:moveTo>
                  <a:pt x="228556" y="588744"/>
                </a:moveTo>
                <a:lnTo>
                  <a:pt x="228556" y="645983"/>
                </a:lnTo>
                <a:lnTo>
                  <a:pt x="228318" y="693448"/>
                </a:lnTo>
                <a:lnTo>
                  <a:pt x="227603" y="732608"/>
                </a:lnTo>
                <a:lnTo>
                  <a:pt x="224746" y="786014"/>
                </a:lnTo>
                <a:lnTo>
                  <a:pt x="216176" y="837887"/>
                </a:lnTo>
                <a:lnTo>
                  <a:pt x="201544" y="881071"/>
                </a:lnTo>
                <a:lnTo>
                  <a:pt x="177044" y="919401"/>
                </a:lnTo>
                <a:lnTo>
                  <a:pt x="151331" y="932178"/>
                </a:lnTo>
                <a:lnTo>
                  <a:pt x="140077" y="929431"/>
                </a:lnTo>
                <a:lnTo>
                  <a:pt x="112546" y="888226"/>
                </a:lnTo>
                <a:lnTo>
                  <a:pt x="101118" y="840186"/>
                </a:lnTo>
                <a:lnTo>
                  <a:pt x="97309" y="783969"/>
                </a:lnTo>
                <a:lnTo>
                  <a:pt x="98499" y="754647"/>
                </a:lnTo>
                <a:lnTo>
                  <a:pt x="108022" y="704052"/>
                </a:lnTo>
                <a:lnTo>
                  <a:pt x="135835" y="657993"/>
                </a:lnTo>
                <a:lnTo>
                  <a:pt x="169339" y="632695"/>
                </a:lnTo>
                <a:lnTo>
                  <a:pt x="188234" y="620366"/>
                </a:lnTo>
                <a:lnTo>
                  <a:pt x="204401" y="608931"/>
                </a:lnTo>
                <a:lnTo>
                  <a:pt x="217842" y="598390"/>
                </a:lnTo>
                <a:lnTo>
                  <a:pt x="228556" y="588744"/>
                </a:lnTo>
                <a:close/>
              </a:path>
              <a:path w="345439" h="1134745">
                <a:moveTo>
                  <a:pt x="169339" y="0"/>
                </a:moveTo>
                <a:lnTo>
                  <a:pt x="106486" y="18909"/>
                </a:lnTo>
                <a:lnTo>
                  <a:pt x="61294" y="75637"/>
                </a:lnTo>
                <a:lnTo>
                  <a:pt x="35640" y="149230"/>
                </a:lnTo>
                <a:lnTo>
                  <a:pt x="25390" y="195839"/>
                </a:lnTo>
                <a:lnTo>
                  <a:pt x="16857" y="248989"/>
                </a:lnTo>
                <a:lnTo>
                  <a:pt x="10042" y="308681"/>
                </a:lnTo>
                <a:lnTo>
                  <a:pt x="98348" y="355699"/>
                </a:lnTo>
                <a:lnTo>
                  <a:pt x="103196" y="320734"/>
                </a:lnTo>
                <a:lnTo>
                  <a:pt x="108737" y="291476"/>
                </a:lnTo>
                <a:lnTo>
                  <a:pt x="121896" y="250079"/>
                </a:lnTo>
                <a:lnTo>
                  <a:pt x="150141" y="221652"/>
                </a:lnTo>
                <a:lnTo>
                  <a:pt x="162413" y="219756"/>
                </a:lnTo>
                <a:lnTo>
                  <a:pt x="180096" y="221971"/>
                </a:lnTo>
                <a:lnTo>
                  <a:pt x="214704" y="255190"/>
                </a:lnTo>
                <a:lnTo>
                  <a:pt x="225093" y="302208"/>
                </a:lnTo>
                <a:lnTo>
                  <a:pt x="228556" y="373075"/>
                </a:lnTo>
                <a:lnTo>
                  <a:pt x="228556" y="401695"/>
                </a:lnTo>
                <a:lnTo>
                  <a:pt x="212778" y="418368"/>
                </a:lnTo>
                <a:lnTo>
                  <a:pt x="191762" y="435680"/>
                </a:lnTo>
                <a:lnTo>
                  <a:pt x="165508" y="453631"/>
                </a:lnTo>
                <a:lnTo>
                  <a:pt x="134016" y="472221"/>
                </a:lnTo>
                <a:lnTo>
                  <a:pt x="110216" y="487149"/>
                </a:lnTo>
                <a:lnTo>
                  <a:pt x="71488" y="520708"/>
                </a:lnTo>
                <a:lnTo>
                  <a:pt x="43914" y="560550"/>
                </a:lnTo>
                <a:lnTo>
                  <a:pt x="23079" y="615745"/>
                </a:lnTo>
                <a:lnTo>
                  <a:pt x="8376" y="686931"/>
                </a:lnTo>
                <a:lnTo>
                  <a:pt x="3722" y="726645"/>
                </a:lnTo>
                <a:lnTo>
                  <a:pt x="930" y="768872"/>
                </a:lnTo>
                <a:lnTo>
                  <a:pt x="0" y="813611"/>
                </a:lnTo>
                <a:lnTo>
                  <a:pt x="1306" y="867293"/>
                </a:lnTo>
                <a:lnTo>
                  <a:pt x="5226" y="917132"/>
                </a:lnTo>
                <a:lnTo>
                  <a:pt x="11760" y="963128"/>
                </a:lnTo>
                <a:lnTo>
                  <a:pt x="20907" y="1005280"/>
                </a:lnTo>
                <a:lnTo>
                  <a:pt x="32667" y="1043589"/>
                </a:lnTo>
                <a:lnTo>
                  <a:pt x="50559" y="1083388"/>
                </a:lnTo>
                <a:lnTo>
                  <a:pt x="95347" y="1128873"/>
                </a:lnTo>
                <a:lnTo>
                  <a:pt x="122242" y="1134558"/>
                </a:lnTo>
                <a:lnTo>
                  <a:pt x="138107" y="1132322"/>
                </a:lnTo>
                <a:lnTo>
                  <a:pt x="182844" y="1098784"/>
                </a:lnTo>
                <a:lnTo>
                  <a:pt x="210375" y="1054066"/>
                </a:lnTo>
                <a:lnTo>
                  <a:pt x="236174" y="991461"/>
                </a:lnTo>
                <a:lnTo>
                  <a:pt x="236780" y="996635"/>
                </a:lnTo>
                <a:lnTo>
                  <a:pt x="237559" y="1003982"/>
                </a:lnTo>
                <a:lnTo>
                  <a:pt x="238512" y="1013501"/>
                </a:lnTo>
                <a:lnTo>
                  <a:pt x="239637" y="1025191"/>
                </a:lnTo>
                <a:lnTo>
                  <a:pt x="242299" y="1051575"/>
                </a:lnTo>
                <a:lnTo>
                  <a:pt x="244745" y="1074509"/>
                </a:lnTo>
                <a:lnTo>
                  <a:pt x="246974" y="1093993"/>
                </a:lnTo>
                <a:lnTo>
                  <a:pt x="248987" y="1110027"/>
                </a:lnTo>
                <a:lnTo>
                  <a:pt x="345258" y="1110027"/>
                </a:lnTo>
                <a:lnTo>
                  <a:pt x="339356" y="1071804"/>
                </a:lnTo>
                <a:lnTo>
                  <a:pt x="334465" y="1034816"/>
                </a:lnTo>
                <a:lnTo>
                  <a:pt x="327712" y="964545"/>
                </a:lnTo>
                <a:lnTo>
                  <a:pt x="325692" y="925789"/>
                </a:lnTo>
                <a:lnTo>
                  <a:pt x="324249" y="877664"/>
                </a:lnTo>
                <a:lnTo>
                  <a:pt x="323383" y="820170"/>
                </a:lnTo>
                <a:lnTo>
                  <a:pt x="323095" y="753306"/>
                </a:lnTo>
                <a:lnTo>
                  <a:pt x="324133" y="418049"/>
                </a:lnTo>
                <a:lnTo>
                  <a:pt x="323612" y="347917"/>
                </a:lnTo>
                <a:lnTo>
                  <a:pt x="322047" y="287162"/>
                </a:lnTo>
                <a:lnTo>
                  <a:pt x="319438" y="235783"/>
                </a:lnTo>
                <a:lnTo>
                  <a:pt x="315786" y="193781"/>
                </a:lnTo>
                <a:lnTo>
                  <a:pt x="303442" y="127616"/>
                </a:lnTo>
                <a:lnTo>
                  <a:pt x="281048" y="69866"/>
                </a:lnTo>
                <a:lnTo>
                  <a:pt x="248294" y="25680"/>
                </a:lnTo>
                <a:lnTo>
                  <a:pt x="199813" y="2853"/>
                </a:lnTo>
                <a:lnTo>
                  <a:pt x="169339" y="0"/>
                </a:lnTo>
                <a:close/>
              </a:path>
            </a:pathLst>
          </a:custGeom>
          <a:ln w="1269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272361" y="827972"/>
            <a:ext cx="358775" cy="1523365"/>
          </a:xfrm>
          <a:custGeom>
            <a:avLst/>
            <a:gdLst/>
            <a:ahLst/>
            <a:cxnLst/>
            <a:rect l="l" t="t" r="r" b="b"/>
            <a:pathLst>
              <a:path w="358775" h="1523364">
                <a:moveTo>
                  <a:pt x="179035" y="226911"/>
                </a:moveTo>
                <a:lnTo>
                  <a:pt x="224227" y="273482"/>
                </a:lnTo>
                <a:lnTo>
                  <a:pt x="236521" y="309703"/>
                </a:lnTo>
                <a:lnTo>
                  <a:pt x="251370" y="390002"/>
                </a:lnTo>
                <a:lnTo>
                  <a:pt x="256010" y="440699"/>
                </a:lnTo>
                <a:lnTo>
                  <a:pt x="258794" y="498429"/>
                </a:lnTo>
                <a:lnTo>
                  <a:pt x="259722" y="563190"/>
                </a:lnTo>
                <a:lnTo>
                  <a:pt x="258822" y="632273"/>
                </a:lnTo>
                <a:lnTo>
                  <a:pt x="256121" y="693150"/>
                </a:lnTo>
                <a:lnTo>
                  <a:pt x="251619" y="745824"/>
                </a:lnTo>
                <a:lnTo>
                  <a:pt x="245317" y="790293"/>
                </a:lnTo>
                <a:lnTo>
                  <a:pt x="225244" y="861587"/>
                </a:lnTo>
                <a:lnTo>
                  <a:pt x="197021" y="901620"/>
                </a:lnTo>
                <a:lnTo>
                  <a:pt x="180767" y="906625"/>
                </a:lnTo>
                <a:lnTo>
                  <a:pt x="163776" y="901173"/>
                </a:lnTo>
                <a:lnTo>
                  <a:pt x="133822" y="857562"/>
                </a:lnTo>
                <a:lnTo>
                  <a:pt x="120857" y="819403"/>
                </a:lnTo>
                <a:lnTo>
                  <a:pt x="112006" y="780562"/>
                </a:lnTo>
                <a:lnTo>
                  <a:pt x="105122" y="734090"/>
                </a:lnTo>
                <a:lnTo>
                  <a:pt x="100204" y="679985"/>
                </a:lnTo>
                <a:lnTo>
                  <a:pt x="97254" y="618249"/>
                </a:lnTo>
                <a:lnTo>
                  <a:pt x="96270" y="548881"/>
                </a:lnTo>
                <a:lnTo>
                  <a:pt x="97212" y="488235"/>
                </a:lnTo>
                <a:lnTo>
                  <a:pt x="100038" y="433858"/>
                </a:lnTo>
                <a:lnTo>
                  <a:pt x="104747" y="385750"/>
                </a:lnTo>
                <a:lnTo>
                  <a:pt x="111341" y="343911"/>
                </a:lnTo>
                <a:lnTo>
                  <a:pt x="132350" y="272715"/>
                </a:lnTo>
                <a:lnTo>
                  <a:pt x="161958" y="232001"/>
                </a:lnTo>
                <a:lnTo>
                  <a:pt x="179035" y="226911"/>
                </a:lnTo>
                <a:close/>
              </a:path>
              <a:path w="358775" h="1523364">
                <a:moveTo>
                  <a:pt x="205354" y="0"/>
                </a:moveTo>
                <a:lnTo>
                  <a:pt x="153994" y="28747"/>
                </a:lnTo>
                <a:lnTo>
                  <a:pt x="124234" y="78575"/>
                </a:lnTo>
                <a:lnTo>
                  <a:pt x="100339" y="145014"/>
                </a:lnTo>
                <a:lnTo>
                  <a:pt x="90730" y="183982"/>
                </a:lnTo>
                <a:lnTo>
                  <a:pt x="90730" y="24531"/>
                </a:lnTo>
                <a:lnTo>
                  <a:pt x="0" y="24531"/>
                </a:lnTo>
                <a:lnTo>
                  <a:pt x="0" y="1522966"/>
                </a:lnTo>
                <a:lnTo>
                  <a:pt x="97309" y="1522966"/>
                </a:lnTo>
                <a:lnTo>
                  <a:pt x="97309" y="976129"/>
                </a:lnTo>
                <a:lnTo>
                  <a:pt x="110822" y="1016375"/>
                </a:lnTo>
                <a:lnTo>
                  <a:pt x="136852" y="1077703"/>
                </a:lnTo>
                <a:lnTo>
                  <a:pt x="162132" y="1114435"/>
                </a:lnTo>
                <a:lnTo>
                  <a:pt x="204661" y="1134558"/>
                </a:lnTo>
                <a:lnTo>
                  <a:pt x="235503" y="1125146"/>
                </a:lnTo>
                <a:lnTo>
                  <a:pt x="263965" y="1096910"/>
                </a:lnTo>
                <a:lnTo>
                  <a:pt x="290045" y="1049850"/>
                </a:lnTo>
                <a:lnTo>
                  <a:pt x="313745" y="983965"/>
                </a:lnTo>
                <a:lnTo>
                  <a:pt x="324296" y="944342"/>
                </a:lnTo>
                <a:lnTo>
                  <a:pt x="333441" y="900939"/>
                </a:lnTo>
                <a:lnTo>
                  <a:pt x="341178" y="853756"/>
                </a:lnTo>
                <a:lnTo>
                  <a:pt x="347509" y="802794"/>
                </a:lnTo>
                <a:lnTo>
                  <a:pt x="352433" y="748051"/>
                </a:lnTo>
                <a:lnTo>
                  <a:pt x="355950" y="689529"/>
                </a:lnTo>
                <a:lnTo>
                  <a:pt x="358060" y="627228"/>
                </a:lnTo>
                <a:lnTo>
                  <a:pt x="358763" y="561146"/>
                </a:lnTo>
                <a:lnTo>
                  <a:pt x="358065" y="496784"/>
                </a:lnTo>
                <a:lnTo>
                  <a:pt x="355971" y="436064"/>
                </a:lnTo>
                <a:lnTo>
                  <a:pt x="352481" y="378984"/>
                </a:lnTo>
                <a:lnTo>
                  <a:pt x="347595" y="325546"/>
                </a:lnTo>
                <a:lnTo>
                  <a:pt x="341313" y="275750"/>
                </a:lnTo>
                <a:lnTo>
                  <a:pt x="333635" y="229594"/>
                </a:lnTo>
                <a:lnTo>
                  <a:pt x="324561" y="187080"/>
                </a:lnTo>
                <a:lnTo>
                  <a:pt x="314091" y="148208"/>
                </a:lnTo>
                <a:lnTo>
                  <a:pt x="290543" y="83367"/>
                </a:lnTo>
                <a:lnTo>
                  <a:pt x="264571" y="37052"/>
                </a:lnTo>
                <a:lnTo>
                  <a:pt x="236174" y="9263"/>
                </a:lnTo>
                <a:lnTo>
                  <a:pt x="205354" y="0"/>
                </a:lnTo>
                <a:close/>
              </a:path>
            </a:pathLst>
          </a:custGeom>
          <a:ln w="1269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682724" y="827972"/>
            <a:ext cx="345440" cy="1134745"/>
          </a:xfrm>
          <a:custGeom>
            <a:avLst/>
            <a:gdLst/>
            <a:ahLst/>
            <a:cxnLst/>
            <a:rect l="l" t="t" r="r" b="b"/>
            <a:pathLst>
              <a:path w="345439" h="1134745">
                <a:moveTo>
                  <a:pt x="228555" y="588744"/>
                </a:moveTo>
                <a:lnTo>
                  <a:pt x="228555" y="645983"/>
                </a:lnTo>
                <a:lnTo>
                  <a:pt x="228317" y="693448"/>
                </a:lnTo>
                <a:lnTo>
                  <a:pt x="227603" y="732608"/>
                </a:lnTo>
                <a:lnTo>
                  <a:pt x="224746" y="786014"/>
                </a:lnTo>
                <a:lnTo>
                  <a:pt x="216175" y="837887"/>
                </a:lnTo>
                <a:lnTo>
                  <a:pt x="201544" y="881071"/>
                </a:lnTo>
                <a:lnTo>
                  <a:pt x="177044" y="919401"/>
                </a:lnTo>
                <a:lnTo>
                  <a:pt x="151331" y="932178"/>
                </a:lnTo>
                <a:lnTo>
                  <a:pt x="140076" y="929431"/>
                </a:lnTo>
                <a:lnTo>
                  <a:pt x="112546" y="888226"/>
                </a:lnTo>
                <a:lnTo>
                  <a:pt x="101118" y="840186"/>
                </a:lnTo>
                <a:lnTo>
                  <a:pt x="97309" y="783969"/>
                </a:lnTo>
                <a:lnTo>
                  <a:pt x="98499" y="754647"/>
                </a:lnTo>
                <a:lnTo>
                  <a:pt x="108022" y="704052"/>
                </a:lnTo>
                <a:lnTo>
                  <a:pt x="135834" y="657993"/>
                </a:lnTo>
                <a:lnTo>
                  <a:pt x="169338" y="632695"/>
                </a:lnTo>
                <a:lnTo>
                  <a:pt x="188233" y="620366"/>
                </a:lnTo>
                <a:lnTo>
                  <a:pt x="204401" y="608931"/>
                </a:lnTo>
                <a:lnTo>
                  <a:pt x="217842" y="598390"/>
                </a:lnTo>
                <a:lnTo>
                  <a:pt x="228555" y="588744"/>
                </a:lnTo>
                <a:close/>
              </a:path>
              <a:path w="345439" h="1134745">
                <a:moveTo>
                  <a:pt x="169338" y="0"/>
                </a:moveTo>
                <a:lnTo>
                  <a:pt x="106486" y="18909"/>
                </a:lnTo>
                <a:lnTo>
                  <a:pt x="61294" y="75637"/>
                </a:lnTo>
                <a:lnTo>
                  <a:pt x="35640" y="149230"/>
                </a:lnTo>
                <a:lnTo>
                  <a:pt x="25390" y="195839"/>
                </a:lnTo>
                <a:lnTo>
                  <a:pt x="16857" y="248989"/>
                </a:lnTo>
                <a:lnTo>
                  <a:pt x="10042" y="308681"/>
                </a:lnTo>
                <a:lnTo>
                  <a:pt x="98348" y="355699"/>
                </a:lnTo>
                <a:lnTo>
                  <a:pt x="103196" y="320734"/>
                </a:lnTo>
                <a:lnTo>
                  <a:pt x="108737" y="291476"/>
                </a:lnTo>
                <a:lnTo>
                  <a:pt x="121896" y="250079"/>
                </a:lnTo>
                <a:lnTo>
                  <a:pt x="150141" y="221652"/>
                </a:lnTo>
                <a:lnTo>
                  <a:pt x="162413" y="219756"/>
                </a:lnTo>
                <a:lnTo>
                  <a:pt x="180096" y="221971"/>
                </a:lnTo>
                <a:lnTo>
                  <a:pt x="214704" y="255190"/>
                </a:lnTo>
                <a:lnTo>
                  <a:pt x="225092" y="302208"/>
                </a:lnTo>
                <a:lnTo>
                  <a:pt x="228555" y="373075"/>
                </a:lnTo>
                <a:lnTo>
                  <a:pt x="228555" y="401695"/>
                </a:lnTo>
                <a:lnTo>
                  <a:pt x="212777" y="418368"/>
                </a:lnTo>
                <a:lnTo>
                  <a:pt x="191761" y="435680"/>
                </a:lnTo>
                <a:lnTo>
                  <a:pt x="165508" y="453631"/>
                </a:lnTo>
                <a:lnTo>
                  <a:pt x="134016" y="472221"/>
                </a:lnTo>
                <a:lnTo>
                  <a:pt x="110216" y="487149"/>
                </a:lnTo>
                <a:lnTo>
                  <a:pt x="71488" y="520708"/>
                </a:lnTo>
                <a:lnTo>
                  <a:pt x="43914" y="560550"/>
                </a:lnTo>
                <a:lnTo>
                  <a:pt x="23079" y="615745"/>
                </a:lnTo>
                <a:lnTo>
                  <a:pt x="8376" y="686931"/>
                </a:lnTo>
                <a:lnTo>
                  <a:pt x="3722" y="726645"/>
                </a:lnTo>
                <a:lnTo>
                  <a:pt x="930" y="768872"/>
                </a:lnTo>
                <a:lnTo>
                  <a:pt x="0" y="813611"/>
                </a:lnTo>
                <a:lnTo>
                  <a:pt x="1306" y="867293"/>
                </a:lnTo>
                <a:lnTo>
                  <a:pt x="5226" y="917132"/>
                </a:lnTo>
                <a:lnTo>
                  <a:pt x="11760" y="963128"/>
                </a:lnTo>
                <a:lnTo>
                  <a:pt x="20907" y="1005280"/>
                </a:lnTo>
                <a:lnTo>
                  <a:pt x="32667" y="1043589"/>
                </a:lnTo>
                <a:lnTo>
                  <a:pt x="50559" y="1083388"/>
                </a:lnTo>
                <a:lnTo>
                  <a:pt x="95347" y="1128873"/>
                </a:lnTo>
                <a:lnTo>
                  <a:pt x="122242" y="1134558"/>
                </a:lnTo>
                <a:lnTo>
                  <a:pt x="138107" y="1132322"/>
                </a:lnTo>
                <a:lnTo>
                  <a:pt x="182844" y="1098784"/>
                </a:lnTo>
                <a:lnTo>
                  <a:pt x="210375" y="1054066"/>
                </a:lnTo>
                <a:lnTo>
                  <a:pt x="236174" y="991461"/>
                </a:lnTo>
                <a:lnTo>
                  <a:pt x="236780" y="996635"/>
                </a:lnTo>
                <a:lnTo>
                  <a:pt x="237559" y="1003982"/>
                </a:lnTo>
                <a:lnTo>
                  <a:pt x="238512" y="1013501"/>
                </a:lnTo>
                <a:lnTo>
                  <a:pt x="239637" y="1025191"/>
                </a:lnTo>
                <a:lnTo>
                  <a:pt x="242299" y="1051575"/>
                </a:lnTo>
                <a:lnTo>
                  <a:pt x="244745" y="1074509"/>
                </a:lnTo>
                <a:lnTo>
                  <a:pt x="246974" y="1093993"/>
                </a:lnTo>
                <a:lnTo>
                  <a:pt x="248987" y="1110027"/>
                </a:lnTo>
                <a:lnTo>
                  <a:pt x="345258" y="1110027"/>
                </a:lnTo>
                <a:lnTo>
                  <a:pt x="339356" y="1071804"/>
                </a:lnTo>
                <a:lnTo>
                  <a:pt x="334465" y="1034816"/>
                </a:lnTo>
                <a:lnTo>
                  <a:pt x="327712" y="964545"/>
                </a:lnTo>
                <a:lnTo>
                  <a:pt x="325692" y="925789"/>
                </a:lnTo>
                <a:lnTo>
                  <a:pt x="324249" y="877664"/>
                </a:lnTo>
                <a:lnTo>
                  <a:pt x="323383" y="820170"/>
                </a:lnTo>
                <a:lnTo>
                  <a:pt x="323095" y="753306"/>
                </a:lnTo>
                <a:lnTo>
                  <a:pt x="324133" y="418049"/>
                </a:lnTo>
                <a:lnTo>
                  <a:pt x="323612" y="347917"/>
                </a:lnTo>
                <a:lnTo>
                  <a:pt x="322046" y="287162"/>
                </a:lnTo>
                <a:lnTo>
                  <a:pt x="319438" y="235783"/>
                </a:lnTo>
                <a:lnTo>
                  <a:pt x="315785" y="193781"/>
                </a:lnTo>
                <a:lnTo>
                  <a:pt x="303442" y="127616"/>
                </a:lnTo>
                <a:lnTo>
                  <a:pt x="281048" y="69866"/>
                </a:lnTo>
                <a:lnTo>
                  <a:pt x="248294" y="25680"/>
                </a:lnTo>
                <a:lnTo>
                  <a:pt x="199813" y="2853"/>
                </a:lnTo>
                <a:lnTo>
                  <a:pt x="169338" y="0"/>
                </a:lnTo>
                <a:close/>
              </a:path>
            </a:pathLst>
          </a:custGeom>
          <a:ln w="1269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083736" y="404813"/>
            <a:ext cx="376555" cy="1558290"/>
          </a:xfrm>
          <a:custGeom>
            <a:avLst/>
            <a:gdLst/>
            <a:ahLst/>
            <a:cxnLst/>
            <a:rect l="l" t="t" r="r" b="b"/>
            <a:pathLst>
              <a:path w="376554" h="1558289">
                <a:moveTo>
                  <a:pt x="186653" y="678691"/>
                </a:moveTo>
                <a:lnTo>
                  <a:pt x="221052" y="700837"/>
                </a:lnTo>
                <a:lnTo>
                  <a:pt x="249449" y="767275"/>
                </a:lnTo>
                <a:lnTo>
                  <a:pt x="258633" y="804807"/>
                </a:lnTo>
                <a:lnTo>
                  <a:pt x="265775" y="846810"/>
                </a:lnTo>
                <a:lnTo>
                  <a:pt x="270878" y="893282"/>
                </a:lnTo>
                <a:lnTo>
                  <a:pt x="273939" y="944225"/>
                </a:lnTo>
                <a:lnTo>
                  <a:pt x="274959" y="999638"/>
                </a:lnTo>
                <a:lnTo>
                  <a:pt x="273953" y="1054001"/>
                </a:lnTo>
                <a:lnTo>
                  <a:pt x="270933" y="1104249"/>
                </a:lnTo>
                <a:lnTo>
                  <a:pt x="265900" y="1150381"/>
                </a:lnTo>
                <a:lnTo>
                  <a:pt x="258854" y="1192397"/>
                </a:lnTo>
                <a:lnTo>
                  <a:pt x="249795" y="1230297"/>
                </a:lnTo>
                <a:lnTo>
                  <a:pt x="236390" y="1269351"/>
                </a:lnTo>
                <a:lnTo>
                  <a:pt x="204300" y="1313984"/>
                </a:lnTo>
                <a:lnTo>
                  <a:pt x="185615" y="1319563"/>
                </a:lnTo>
                <a:lnTo>
                  <a:pt x="168134" y="1314176"/>
                </a:lnTo>
                <a:lnTo>
                  <a:pt x="137371" y="1271076"/>
                </a:lnTo>
                <a:lnTo>
                  <a:pt x="124089" y="1233364"/>
                </a:lnTo>
                <a:lnTo>
                  <a:pt x="115071" y="1196281"/>
                </a:lnTo>
                <a:lnTo>
                  <a:pt x="108058" y="1154265"/>
                </a:lnTo>
                <a:lnTo>
                  <a:pt x="103048" y="1107315"/>
                </a:lnTo>
                <a:lnTo>
                  <a:pt x="100042" y="1055432"/>
                </a:lnTo>
                <a:lnTo>
                  <a:pt x="99040" y="998616"/>
                </a:lnTo>
                <a:lnTo>
                  <a:pt x="100065" y="942521"/>
                </a:lnTo>
                <a:lnTo>
                  <a:pt x="103140" y="891170"/>
                </a:lnTo>
                <a:lnTo>
                  <a:pt x="108266" y="844561"/>
                </a:lnTo>
                <a:lnTo>
                  <a:pt x="115441" y="802695"/>
                </a:lnTo>
                <a:lnTo>
                  <a:pt x="124666" y="765571"/>
                </a:lnTo>
                <a:lnTo>
                  <a:pt x="138150" y="727561"/>
                </a:lnTo>
                <a:lnTo>
                  <a:pt x="169144" y="684121"/>
                </a:lnTo>
                <a:lnTo>
                  <a:pt x="186653" y="678691"/>
                </a:lnTo>
                <a:close/>
              </a:path>
              <a:path w="376554" h="1558289">
                <a:moveTo>
                  <a:pt x="295044" y="0"/>
                </a:moveTo>
                <a:lnTo>
                  <a:pt x="290737" y="17887"/>
                </a:lnTo>
                <a:lnTo>
                  <a:pt x="284742" y="30663"/>
                </a:lnTo>
                <a:lnTo>
                  <a:pt x="277059" y="38329"/>
                </a:lnTo>
                <a:lnTo>
                  <a:pt x="267687" y="40884"/>
                </a:lnTo>
                <a:lnTo>
                  <a:pt x="218513" y="40884"/>
                </a:lnTo>
                <a:lnTo>
                  <a:pt x="180125" y="45626"/>
                </a:lnTo>
                <a:lnTo>
                  <a:pt x="115432" y="83558"/>
                </a:lnTo>
                <a:lnTo>
                  <a:pt x="89126" y="116749"/>
                </a:lnTo>
                <a:lnTo>
                  <a:pt x="66848" y="159423"/>
                </a:lnTo>
                <a:lnTo>
                  <a:pt x="48596" y="211579"/>
                </a:lnTo>
                <a:lnTo>
                  <a:pt x="32531" y="280915"/>
                </a:lnTo>
                <a:lnTo>
                  <a:pt x="25704" y="321031"/>
                </a:lnTo>
                <a:lnTo>
                  <a:pt x="19679" y="364780"/>
                </a:lnTo>
                <a:lnTo>
                  <a:pt x="14458" y="412161"/>
                </a:lnTo>
                <a:lnTo>
                  <a:pt x="10040" y="463174"/>
                </a:lnTo>
                <a:lnTo>
                  <a:pt x="6425" y="517820"/>
                </a:lnTo>
                <a:lnTo>
                  <a:pt x="3614" y="576098"/>
                </a:lnTo>
                <a:lnTo>
                  <a:pt x="1606" y="638008"/>
                </a:lnTo>
                <a:lnTo>
                  <a:pt x="401" y="703551"/>
                </a:lnTo>
                <a:lnTo>
                  <a:pt x="0" y="772726"/>
                </a:lnTo>
                <a:lnTo>
                  <a:pt x="235" y="844220"/>
                </a:lnTo>
                <a:lnTo>
                  <a:pt x="940" y="911062"/>
                </a:lnTo>
                <a:lnTo>
                  <a:pt x="2116" y="973252"/>
                </a:lnTo>
                <a:lnTo>
                  <a:pt x="3762" y="1030789"/>
                </a:lnTo>
                <a:lnTo>
                  <a:pt x="5878" y="1083675"/>
                </a:lnTo>
                <a:lnTo>
                  <a:pt x="8464" y="1131908"/>
                </a:lnTo>
                <a:lnTo>
                  <a:pt x="11521" y="1175490"/>
                </a:lnTo>
                <a:lnTo>
                  <a:pt x="15048" y="1214419"/>
                </a:lnTo>
                <a:lnTo>
                  <a:pt x="27675" y="1303645"/>
                </a:lnTo>
                <a:lnTo>
                  <a:pt x="38328" y="1353743"/>
                </a:lnTo>
                <a:lnTo>
                  <a:pt x="51002" y="1398989"/>
                </a:lnTo>
                <a:lnTo>
                  <a:pt x="65699" y="1439383"/>
                </a:lnTo>
                <a:lnTo>
                  <a:pt x="82418" y="1474926"/>
                </a:lnTo>
                <a:lnTo>
                  <a:pt x="105468" y="1511148"/>
                </a:lnTo>
                <a:lnTo>
                  <a:pt x="156894" y="1552544"/>
                </a:lnTo>
                <a:lnTo>
                  <a:pt x="185268" y="1557718"/>
                </a:lnTo>
                <a:lnTo>
                  <a:pt x="218046" y="1551177"/>
                </a:lnTo>
                <a:lnTo>
                  <a:pt x="275818" y="1498844"/>
                </a:lnTo>
                <a:lnTo>
                  <a:pt x="300812" y="1453053"/>
                </a:lnTo>
                <a:lnTo>
                  <a:pt x="323210" y="1394178"/>
                </a:lnTo>
                <a:lnTo>
                  <a:pt x="335601" y="1352287"/>
                </a:lnTo>
                <a:lnTo>
                  <a:pt x="346340" y="1308384"/>
                </a:lnTo>
                <a:lnTo>
                  <a:pt x="355427" y="1262468"/>
                </a:lnTo>
                <a:lnTo>
                  <a:pt x="362861" y="1214540"/>
                </a:lnTo>
                <a:lnTo>
                  <a:pt x="368644" y="1164599"/>
                </a:lnTo>
                <a:lnTo>
                  <a:pt x="372774" y="1112647"/>
                </a:lnTo>
                <a:lnTo>
                  <a:pt x="375252" y="1058682"/>
                </a:lnTo>
                <a:lnTo>
                  <a:pt x="376078" y="1002704"/>
                </a:lnTo>
                <a:lnTo>
                  <a:pt x="375294" y="948846"/>
                </a:lnTo>
                <a:lnTo>
                  <a:pt x="372940" y="896637"/>
                </a:lnTo>
                <a:lnTo>
                  <a:pt x="369017" y="846080"/>
                </a:lnTo>
                <a:lnTo>
                  <a:pt x="363525" y="797172"/>
                </a:lnTo>
                <a:lnTo>
                  <a:pt x="356464" y="749915"/>
                </a:lnTo>
                <a:lnTo>
                  <a:pt x="347833" y="704308"/>
                </a:lnTo>
                <a:lnTo>
                  <a:pt x="337633" y="660351"/>
                </a:lnTo>
                <a:lnTo>
                  <a:pt x="325865" y="618044"/>
                </a:lnTo>
                <a:lnTo>
                  <a:pt x="304893" y="558189"/>
                </a:lnTo>
                <a:lnTo>
                  <a:pt x="282148" y="511634"/>
                </a:lnTo>
                <a:lnTo>
                  <a:pt x="257631" y="478381"/>
                </a:lnTo>
                <a:lnTo>
                  <a:pt x="203276" y="451779"/>
                </a:lnTo>
                <a:lnTo>
                  <a:pt x="159412" y="466600"/>
                </a:lnTo>
                <a:lnTo>
                  <a:pt x="122011" y="511062"/>
                </a:lnTo>
                <a:lnTo>
                  <a:pt x="91104" y="585422"/>
                </a:lnTo>
                <a:lnTo>
                  <a:pt x="78010" y="633909"/>
                </a:lnTo>
                <a:lnTo>
                  <a:pt x="66489" y="689934"/>
                </a:lnTo>
                <a:lnTo>
                  <a:pt x="67213" y="628493"/>
                </a:lnTo>
                <a:lnTo>
                  <a:pt x="68925" y="572957"/>
                </a:lnTo>
                <a:lnTo>
                  <a:pt x="71625" y="523328"/>
                </a:lnTo>
                <a:lnTo>
                  <a:pt x="75313" y="479603"/>
                </a:lnTo>
                <a:lnTo>
                  <a:pt x="79988" y="441785"/>
                </a:lnTo>
                <a:lnTo>
                  <a:pt x="95599" y="369987"/>
                </a:lnTo>
                <a:lnTo>
                  <a:pt x="119436" y="311556"/>
                </a:lnTo>
                <a:lnTo>
                  <a:pt x="148950" y="279742"/>
                </a:lnTo>
                <a:lnTo>
                  <a:pt x="186697" y="264581"/>
                </a:lnTo>
                <a:lnTo>
                  <a:pt x="208816" y="262686"/>
                </a:lnTo>
                <a:lnTo>
                  <a:pt x="221283" y="262686"/>
                </a:lnTo>
                <a:lnTo>
                  <a:pt x="227517" y="263367"/>
                </a:lnTo>
                <a:lnTo>
                  <a:pt x="233750" y="263708"/>
                </a:lnTo>
                <a:lnTo>
                  <a:pt x="239983" y="263708"/>
                </a:lnTo>
                <a:lnTo>
                  <a:pt x="275464" y="259534"/>
                </a:lnTo>
                <a:lnTo>
                  <a:pt x="324523" y="226145"/>
                </a:lnTo>
                <a:lnTo>
                  <a:pt x="347032" y="159451"/>
                </a:lnTo>
                <a:lnTo>
                  <a:pt x="353857" y="114137"/>
                </a:lnTo>
                <a:lnTo>
                  <a:pt x="358575" y="60986"/>
                </a:lnTo>
                <a:lnTo>
                  <a:pt x="361187" y="0"/>
                </a:lnTo>
                <a:lnTo>
                  <a:pt x="295044" y="0"/>
                </a:lnTo>
                <a:close/>
              </a:path>
            </a:pathLst>
          </a:custGeom>
          <a:ln w="1269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538424" y="852503"/>
            <a:ext cx="339090" cy="1085850"/>
          </a:xfrm>
          <a:custGeom>
            <a:avLst/>
            <a:gdLst/>
            <a:ahLst/>
            <a:cxnLst/>
            <a:rect l="l" t="t" r="r" b="b"/>
            <a:pathLst>
              <a:path w="339090" h="1085850">
                <a:moveTo>
                  <a:pt x="0" y="0"/>
                </a:moveTo>
                <a:lnTo>
                  <a:pt x="0" y="1085496"/>
                </a:lnTo>
                <a:lnTo>
                  <a:pt x="93499" y="1085496"/>
                </a:lnTo>
                <a:lnTo>
                  <a:pt x="245178" y="391473"/>
                </a:lnTo>
                <a:lnTo>
                  <a:pt x="245178" y="1085496"/>
                </a:lnTo>
                <a:lnTo>
                  <a:pt x="338678" y="1085496"/>
                </a:lnTo>
                <a:lnTo>
                  <a:pt x="338678" y="0"/>
                </a:lnTo>
                <a:lnTo>
                  <a:pt x="243100" y="0"/>
                </a:lnTo>
                <a:lnTo>
                  <a:pt x="93499" y="681757"/>
                </a:lnTo>
                <a:lnTo>
                  <a:pt x="93499" y="0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B2B2B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381000" y="2590800"/>
            <a:ext cx="8305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Impact" pitchFamily="34" charset="0"/>
                <a:cs typeface="Times New Roman" pitchFamily="18" charset="0"/>
              </a:rPr>
              <a:t>Выдающийся мыслитель </a:t>
            </a:r>
            <a:r>
              <a:rPr lang="ru-RU" sz="3600" b="1" i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Impact" pitchFamily="34" charset="0"/>
                <a:cs typeface="Times New Roman" pitchFamily="18" charset="0"/>
              </a:rPr>
              <a:t>Востока-Филосов,ученый-энциклопедист</a:t>
            </a:r>
            <a:r>
              <a:rPr lang="ru-RU" sz="36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Impact" pitchFamily="34" charset="0"/>
                <a:cs typeface="Times New Roman" pitchFamily="18" charset="0"/>
              </a:rPr>
              <a:t>, 1155 </a:t>
            </a:r>
            <a:r>
              <a:rPr lang="ru-RU" sz="36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Impact" pitchFamily="34" charset="0"/>
                <a:cs typeface="Times New Roman" pitchFamily="18" charset="0"/>
              </a:rPr>
              <a:t>лет со дня рождения.</a:t>
            </a:r>
            <a:endParaRPr lang="ru-RU" sz="3600" b="1" i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Impact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9882" y="309562"/>
            <a:ext cx="535813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0" i="0" spc="-130" dirty="0">
                <a:solidFill>
                  <a:srgbClr val="DDD9C3"/>
                </a:solidFill>
                <a:latin typeface="Times New Roman"/>
                <a:cs typeface="Times New Roman"/>
              </a:rPr>
              <a:t>Абу</a:t>
            </a:r>
            <a:r>
              <a:rPr sz="4000" b="0" i="0" spc="-120" dirty="0">
                <a:solidFill>
                  <a:srgbClr val="DDD9C3"/>
                </a:solidFill>
                <a:latin typeface="Times New Roman"/>
                <a:cs typeface="Times New Roman"/>
              </a:rPr>
              <a:t> </a:t>
            </a:r>
            <a:r>
              <a:rPr sz="4000" b="0" i="0" dirty="0">
                <a:solidFill>
                  <a:srgbClr val="DDD9C3"/>
                </a:solidFill>
                <a:latin typeface="Times New Roman"/>
                <a:cs typeface="Times New Roman"/>
              </a:rPr>
              <a:t>Наср</a:t>
            </a:r>
            <a:r>
              <a:rPr sz="4000" b="0" i="0" spc="-160" dirty="0">
                <a:solidFill>
                  <a:srgbClr val="DDD9C3"/>
                </a:solidFill>
                <a:latin typeface="Times New Roman"/>
                <a:cs typeface="Times New Roman"/>
              </a:rPr>
              <a:t> </a:t>
            </a:r>
            <a:r>
              <a:rPr sz="4000" b="0" i="0" spc="-35" dirty="0">
                <a:solidFill>
                  <a:srgbClr val="DDD9C3"/>
                </a:solidFill>
                <a:latin typeface="Times New Roman"/>
                <a:cs typeface="Times New Roman"/>
              </a:rPr>
              <a:t>Мухаммад</a:t>
            </a:r>
            <a:r>
              <a:rPr sz="4000" b="0" i="0" spc="-140" dirty="0">
                <a:solidFill>
                  <a:srgbClr val="DDD9C3"/>
                </a:solidFill>
                <a:latin typeface="Times New Roman"/>
                <a:cs typeface="Times New Roman"/>
              </a:rPr>
              <a:t> </a:t>
            </a:r>
            <a:r>
              <a:rPr sz="4000" b="0" i="0" spc="-25" dirty="0">
                <a:solidFill>
                  <a:srgbClr val="DDD9C3"/>
                </a:solidFill>
                <a:latin typeface="Times New Roman"/>
                <a:cs typeface="Times New Roman"/>
              </a:rPr>
              <a:t>ибн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96335" y="919162"/>
            <a:ext cx="7171690" cy="435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08045" marR="5080" indent="547370" algn="r">
              <a:lnSpc>
                <a:spcPct val="100000"/>
              </a:lnSpc>
              <a:spcBef>
                <a:spcPts val="100"/>
              </a:spcBef>
            </a:pPr>
            <a:r>
              <a:rPr sz="4000" spc="-35" dirty="0">
                <a:solidFill>
                  <a:srgbClr val="DDD9C3"/>
                </a:solidFill>
                <a:latin typeface="Times New Roman"/>
                <a:cs typeface="Times New Roman"/>
              </a:rPr>
              <a:t>Мухаммад</a:t>
            </a:r>
            <a:r>
              <a:rPr sz="4000" spc="-185" dirty="0">
                <a:solidFill>
                  <a:srgbClr val="DDD9C3"/>
                </a:solidFill>
                <a:latin typeface="Times New Roman"/>
                <a:cs typeface="Times New Roman"/>
              </a:rPr>
              <a:t> </a:t>
            </a:r>
            <a:r>
              <a:rPr sz="4000" spc="-25" dirty="0">
                <a:solidFill>
                  <a:srgbClr val="DDD9C3"/>
                </a:solidFill>
                <a:latin typeface="Times New Roman"/>
                <a:cs typeface="Times New Roman"/>
              </a:rPr>
              <a:t>ибн </a:t>
            </a:r>
            <a:r>
              <a:rPr sz="4000" spc="-10" dirty="0">
                <a:solidFill>
                  <a:srgbClr val="DDD9C3"/>
                </a:solidFill>
                <a:latin typeface="Times New Roman"/>
                <a:cs typeface="Times New Roman"/>
              </a:rPr>
              <a:t>Тархан</a:t>
            </a:r>
            <a:r>
              <a:rPr sz="4000" spc="-180" dirty="0">
                <a:solidFill>
                  <a:srgbClr val="DDD9C3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DDD9C3"/>
                </a:solidFill>
                <a:latin typeface="Times New Roman"/>
                <a:cs typeface="Times New Roman"/>
              </a:rPr>
              <a:t>ибн</a:t>
            </a:r>
            <a:r>
              <a:rPr sz="4000" spc="-175" dirty="0">
                <a:solidFill>
                  <a:srgbClr val="DDD9C3"/>
                </a:solidFill>
                <a:latin typeface="Times New Roman"/>
                <a:cs typeface="Times New Roman"/>
              </a:rPr>
              <a:t> </a:t>
            </a:r>
            <a:r>
              <a:rPr sz="4000" spc="-80" dirty="0">
                <a:solidFill>
                  <a:srgbClr val="DDD9C3"/>
                </a:solidFill>
                <a:latin typeface="Times New Roman"/>
                <a:cs typeface="Times New Roman"/>
              </a:rPr>
              <a:t>Узлаг</a:t>
            </a:r>
            <a:endParaRPr sz="4000">
              <a:latin typeface="Times New Roman"/>
              <a:cs typeface="Times New Roman"/>
            </a:endParaRPr>
          </a:p>
          <a:p>
            <a:pPr marR="5080" algn="r">
              <a:lnSpc>
                <a:spcPts val="5265"/>
              </a:lnSpc>
            </a:pPr>
            <a:r>
              <a:rPr sz="4000" spc="-30" dirty="0">
                <a:solidFill>
                  <a:srgbClr val="DDD9C3"/>
                </a:solidFill>
                <a:latin typeface="Times New Roman"/>
                <a:cs typeface="Times New Roman"/>
              </a:rPr>
              <a:t>Аль</a:t>
            </a:r>
            <a:r>
              <a:rPr sz="4000" spc="-30" dirty="0">
                <a:solidFill>
                  <a:srgbClr val="DDD9C3"/>
                </a:solidFill>
                <a:latin typeface="Cambria"/>
                <a:cs typeface="Cambria"/>
              </a:rPr>
              <a:t>-</a:t>
            </a:r>
            <a:r>
              <a:rPr sz="4000" spc="-10" dirty="0">
                <a:solidFill>
                  <a:srgbClr val="DDD9C3"/>
                </a:solidFill>
                <a:latin typeface="Times New Roman"/>
                <a:cs typeface="Times New Roman"/>
              </a:rPr>
              <a:t>Фараби</a:t>
            </a:r>
            <a:r>
              <a:rPr sz="4000" spc="-204" dirty="0">
                <a:solidFill>
                  <a:srgbClr val="DDD9C3"/>
                </a:solidFill>
                <a:latin typeface="Times New Roman"/>
                <a:cs typeface="Times New Roman"/>
              </a:rPr>
              <a:t> </a:t>
            </a:r>
            <a:r>
              <a:rPr sz="4400" spc="-60" dirty="0">
                <a:solidFill>
                  <a:srgbClr val="DDD9C3"/>
                </a:solidFill>
                <a:latin typeface="Times New Roman"/>
                <a:cs typeface="Times New Roman"/>
              </a:rPr>
              <a:t>ат</a:t>
            </a:r>
            <a:r>
              <a:rPr sz="4400" spc="-60" dirty="0">
                <a:solidFill>
                  <a:srgbClr val="DDD9C3"/>
                </a:solidFill>
                <a:latin typeface="Cambria"/>
                <a:cs typeface="Cambria"/>
              </a:rPr>
              <a:t>-</a:t>
            </a:r>
            <a:r>
              <a:rPr sz="4400" spc="-25" dirty="0">
                <a:solidFill>
                  <a:srgbClr val="DDD9C3"/>
                </a:solidFill>
                <a:latin typeface="Times New Roman"/>
                <a:cs typeface="Times New Roman"/>
              </a:rPr>
              <a:t>Турки</a:t>
            </a:r>
            <a:r>
              <a:rPr sz="4400" spc="-210" dirty="0">
                <a:solidFill>
                  <a:srgbClr val="DDD9C3"/>
                </a:solidFill>
                <a:latin typeface="Times New Roman"/>
                <a:cs typeface="Times New Roman"/>
              </a:rPr>
              <a:t> </a:t>
            </a:r>
            <a:r>
              <a:rPr sz="4000" spc="-50" dirty="0">
                <a:solidFill>
                  <a:srgbClr val="DDD9C3"/>
                </a:solidFill>
                <a:latin typeface="Cambria"/>
                <a:cs typeface="Cambria"/>
              </a:rPr>
              <a:t>,</a:t>
            </a:r>
            <a:endParaRPr sz="4000">
              <a:latin typeface="Cambria"/>
              <a:cs typeface="Cambria"/>
            </a:endParaRPr>
          </a:p>
          <a:p>
            <a:pPr marL="12700" marR="5080" indent="4257040" algn="r">
              <a:lnSpc>
                <a:spcPct val="100000"/>
              </a:lnSpc>
              <a:spcBef>
                <a:spcPts val="15"/>
              </a:spcBef>
            </a:pPr>
            <a:r>
              <a:rPr sz="4000" dirty="0">
                <a:solidFill>
                  <a:srgbClr val="DDD9C3"/>
                </a:solidFill>
                <a:latin typeface="Times New Roman"/>
                <a:cs typeface="Times New Roman"/>
              </a:rPr>
              <a:t>известный</a:t>
            </a:r>
            <a:r>
              <a:rPr sz="4000" spc="-80" dirty="0">
                <a:solidFill>
                  <a:srgbClr val="DDD9C3"/>
                </a:solidFill>
                <a:latin typeface="Times New Roman"/>
                <a:cs typeface="Times New Roman"/>
              </a:rPr>
              <a:t> </a:t>
            </a:r>
            <a:r>
              <a:rPr sz="4000" spc="-25" dirty="0">
                <a:solidFill>
                  <a:srgbClr val="DDD9C3"/>
                </a:solidFill>
                <a:latin typeface="Times New Roman"/>
                <a:cs typeface="Times New Roman"/>
              </a:rPr>
              <a:t>на </a:t>
            </a:r>
            <a:r>
              <a:rPr sz="4000" spc="-30" dirty="0">
                <a:solidFill>
                  <a:srgbClr val="DDD9C3"/>
                </a:solidFill>
                <a:latin typeface="Times New Roman"/>
                <a:cs typeface="Times New Roman"/>
              </a:rPr>
              <a:t>средневековом</a:t>
            </a:r>
            <a:r>
              <a:rPr sz="4000" spc="-185" dirty="0">
                <a:solidFill>
                  <a:srgbClr val="DDD9C3"/>
                </a:solidFill>
                <a:latin typeface="Times New Roman"/>
                <a:cs typeface="Times New Roman"/>
              </a:rPr>
              <a:t> </a:t>
            </a:r>
            <a:r>
              <a:rPr sz="4000" spc="-10" dirty="0">
                <a:solidFill>
                  <a:srgbClr val="DDD9C3"/>
                </a:solidFill>
                <a:latin typeface="Times New Roman"/>
                <a:cs typeface="Times New Roman"/>
              </a:rPr>
              <a:t>мусульманском </a:t>
            </a:r>
            <a:r>
              <a:rPr sz="4000" dirty="0">
                <a:solidFill>
                  <a:srgbClr val="DDD9C3"/>
                </a:solidFill>
                <a:latin typeface="Times New Roman"/>
                <a:cs typeface="Times New Roman"/>
              </a:rPr>
              <a:t>Востоке</a:t>
            </a:r>
            <a:r>
              <a:rPr sz="4000" spc="-225" dirty="0">
                <a:solidFill>
                  <a:srgbClr val="DDD9C3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DDD9C3"/>
                </a:solidFill>
                <a:latin typeface="Times New Roman"/>
                <a:cs typeface="Times New Roman"/>
              </a:rPr>
              <a:t>как</a:t>
            </a:r>
            <a:r>
              <a:rPr sz="4000" spc="-225" dirty="0">
                <a:solidFill>
                  <a:srgbClr val="DDD9C3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DDD9C3"/>
                </a:solidFill>
                <a:latin typeface="Cambria"/>
                <a:cs typeface="Cambria"/>
              </a:rPr>
              <a:t>«</a:t>
            </a:r>
            <a:r>
              <a:rPr sz="4000" dirty="0">
                <a:solidFill>
                  <a:srgbClr val="DDD9C3"/>
                </a:solidFill>
                <a:latin typeface="Times New Roman"/>
                <a:cs typeface="Times New Roman"/>
              </a:rPr>
              <a:t>Второй</a:t>
            </a:r>
            <a:r>
              <a:rPr sz="4000" spc="-229" dirty="0">
                <a:solidFill>
                  <a:srgbClr val="DDD9C3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DDD9C3"/>
                </a:solidFill>
                <a:latin typeface="Times New Roman"/>
                <a:cs typeface="Times New Roman"/>
              </a:rPr>
              <a:t>учитель</a:t>
            </a:r>
            <a:r>
              <a:rPr sz="4000" dirty="0">
                <a:solidFill>
                  <a:srgbClr val="DDD9C3"/>
                </a:solidFill>
                <a:latin typeface="Cambria"/>
                <a:cs typeface="Cambria"/>
              </a:rPr>
              <a:t>»,</a:t>
            </a:r>
            <a:r>
              <a:rPr sz="4000" spc="-110" dirty="0">
                <a:solidFill>
                  <a:srgbClr val="DDD9C3"/>
                </a:solidFill>
                <a:latin typeface="Cambria"/>
                <a:cs typeface="Cambria"/>
              </a:rPr>
              <a:t> </a:t>
            </a:r>
            <a:r>
              <a:rPr sz="4000" spc="-25" dirty="0">
                <a:solidFill>
                  <a:srgbClr val="DDD9C3"/>
                </a:solidFill>
                <a:latin typeface="Times New Roman"/>
                <a:cs typeface="Times New Roman"/>
              </a:rPr>
              <a:t>т</a:t>
            </a:r>
            <a:r>
              <a:rPr sz="4000" spc="-25" dirty="0">
                <a:solidFill>
                  <a:srgbClr val="DDD9C3"/>
                </a:solidFill>
                <a:latin typeface="Cambria"/>
                <a:cs typeface="Cambria"/>
              </a:rPr>
              <a:t>. </a:t>
            </a:r>
            <a:r>
              <a:rPr sz="4000" dirty="0">
                <a:solidFill>
                  <a:srgbClr val="DDD9C3"/>
                </a:solidFill>
                <a:latin typeface="Times New Roman"/>
                <a:cs typeface="Times New Roman"/>
              </a:rPr>
              <a:t>е</a:t>
            </a:r>
            <a:r>
              <a:rPr sz="4000" dirty="0">
                <a:solidFill>
                  <a:srgbClr val="DDD9C3"/>
                </a:solidFill>
                <a:latin typeface="Cambria"/>
                <a:cs typeface="Cambria"/>
              </a:rPr>
              <a:t>.</a:t>
            </a:r>
            <a:r>
              <a:rPr sz="4000" spc="-25" dirty="0">
                <a:solidFill>
                  <a:srgbClr val="DDD9C3"/>
                </a:solidFill>
                <a:latin typeface="Cambria"/>
                <a:cs typeface="Cambria"/>
              </a:rPr>
              <a:t> </a:t>
            </a:r>
            <a:r>
              <a:rPr sz="4000" spc="-20" dirty="0">
                <a:solidFill>
                  <a:srgbClr val="DDD9C3"/>
                </a:solidFill>
                <a:latin typeface="Times New Roman"/>
                <a:cs typeface="Times New Roman"/>
              </a:rPr>
              <a:t>второй</a:t>
            </a:r>
            <a:r>
              <a:rPr sz="4000" spc="-140" dirty="0">
                <a:solidFill>
                  <a:srgbClr val="DDD9C3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DDD9C3"/>
                </a:solidFill>
                <a:latin typeface="Times New Roman"/>
                <a:cs typeface="Times New Roman"/>
              </a:rPr>
              <a:t>после</a:t>
            </a:r>
            <a:r>
              <a:rPr sz="4000" spc="-130" dirty="0">
                <a:solidFill>
                  <a:srgbClr val="DDD9C3"/>
                </a:solidFill>
                <a:latin typeface="Times New Roman"/>
                <a:cs typeface="Times New Roman"/>
              </a:rPr>
              <a:t> </a:t>
            </a:r>
            <a:r>
              <a:rPr sz="4000" spc="-10" dirty="0">
                <a:solidFill>
                  <a:srgbClr val="DDD9C3"/>
                </a:solidFill>
                <a:latin typeface="Times New Roman"/>
                <a:cs typeface="Times New Roman"/>
              </a:rPr>
              <a:t>Аристотеля</a:t>
            </a:r>
            <a:r>
              <a:rPr sz="4000" spc="-10" dirty="0">
                <a:solidFill>
                  <a:srgbClr val="DDD9C3"/>
                </a:solidFill>
                <a:latin typeface="Cambria"/>
                <a:cs typeface="Cambria"/>
              </a:rPr>
              <a:t>.</a:t>
            </a:r>
            <a:endParaRPr sz="40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579687" cy="31686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3575" y="260350"/>
            <a:ext cx="5545455" cy="4464050"/>
          </a:xfrm>
          <a:custGeom>
            <a:avLst/>
            <a:gdLst/>
            <a:ahLst/>
            <a:cxnLst/>
            <a:rect l="l" t="t" r="r" b="b"/>
            <a:pathLst>
              <a:path w="5545455" h="4464050">
                <a:moveTo>
                  <a:pt x="4801114" y="4464049"/>
                </a:moveTo>
                <a:lnTo>
                  <a:pt x="744022" y="4464049"/>
                </a:lnTo>
                <a:lnTo>
                  <a:pt x="695103" y="4462467"/>
                </a:lnTo>
                <a:lnTo>
                  <a:pt x="647028" y="4457784"/>
                </a:lnTo>
                <a:lnTo>
                  <a:pt x="599896" y="4450100"/>
                </a:lnTo>
                <a:lnTo>
                  <a:pt x="553805" y="4439512"/>
                </a:lnTo>
                <a:lnTo>
                  <a:pt x="508854" y="4426119"/>
                </a:lnTo>
                <a:lnTo>
                  <a:pt x="465139" y="4410017"/>
                </a:lnTo>
                <a:lnTo>
                  <a:pt x="422760" y="4391306"/>
                </a:lnTo>
                <a:lnTo>
                  <a:pt x="381813" y="4370084"/>
                </a:lnTo>
                <a:lnTo>
                  <a:pt x="342398" y="4346448"/>
                </a:lnTo>
                <a:lnTo>
                  <a:pt x="304612" y="4320496"/>
                </a:lnTo>
                <a:lnTo>
                  <a:pt x="268554" y="4292327"/>
                </a:lnTo>
                <a:lnTo>
                  <a:pt x="234320" y="4262039"/>
                </a:lnTo>
                <a:lnTo>
                  <a:pt x="202010" y="4229729"/>
                </a:lnTo>
                <a:lnTo>
                  <a:pt x="171722" y="4195495"/>
                </a:lnTo>
                <a:lnTo>
                  <a:pt x="143553" y="4159437"/>
                </a:lnTo>
                <a:lnTo>
                  <a:pt x="117601" y="4121651"/>
                </a:lnTo>
                <a:lnTo>
                  <a:pt x="93965" y="4082236"/>
                </a:lnTo>
                <a:lnTo>
                  <a:pt x="72743" y="4041289"/>
                </a:lnTo>
                <a:lnTo>
                  <a:pt x="54032" y="3998910"/>
                </a:lnTo>
                <a:lnTo>
                  <a:pt x="37930" y="3955195"/>
                </a:lnTo>
                <a:lnTo>
                  <a:pt x="24537" y="3910244"/>
                </a:lnTo>
                <a:lnTo>
                  <a:pt x="13949" y="3864153"/>
                </a:lnTo>
                <a:lnTo>
                  <a:pt x="6265" y="3817021"/>
                </a:lnTo>
                <a:lnTo>
                  <a:pt x="1582" y="3768946"/>
                </a:lnTo>
                <a:lnTo>
                  <a:pt x="0" y="3720026"/>
                </a:lnTo>
                <a:lnTo>
                  <a:pt x="0" y="744023"/>
                </a:lnTo>
                <a:lnTo>
                  <a:pt x="1582" y="695103"/>
                </a:lnTo>
                <a:lnTo>
                  <a:pt x="6265" y="647028"/>
                </a:lnTo>
                <a:lnTo>
                  <a:pt x="13949" y="599896"/>
                </a:lnTo>
                <a:lnTo>
                  <a:pt x="24537" y="553806"/>
                </a:lnTo>
                <a:lnTo>
                  <a:pt x="37930" y="508854"/>
                </a:lnTo>
                <a:lnTo>
                  <a:pt x="54032" y="465139"/>
                </a:lnTo>
                <a:lnTo>
                  <a:pt x="72743" y="422760"/>
                </a:lnTo>
                <a:lnTo>
                  <a:pt x="93965" y="381813"/>
                </a:lnTo>
                <a:lnTo>
                  <a:pt x="117601" y="342398"/>
                </a:lnTo>
                <a:lnTo>
                  <a:pt x="143553" y="304612"/>
                </a:lnTo>
                <a:lnTo>
                  <a:pt x="171722" y="268554"/>
                </a:lnTo>
                <a:lnTo>
                  <a:pt x="202010" y="234320"/>
                </a:lnTo>
                <a:lnTo>
                  <a:pt x="234320" y="202010"/>
                </a:lnTo>
                <a:lnTo>
                  <a:pt x="268554" y="171722"/>
                </a:lnTo>
                <a:lnTo>
                  <a:pt x="304612" y="143553"/>
                </a:lnTo>
                <a:lnTo>
                  <a:pt x="342398" y="117601"/>
                </a:lnTo>
                <a:lnTo>
                  <a:pt x="381813" y="93965"/>
                </a:lnTo>
                <a:lnTo>
                  <a:pt x="422760" y="72743"/>
                </a:lnTo>
                <a:lnTo>
                  <a:pt x="465139" y="54032"/>
                </a:lnTo>
                <a:lnTo>
                  <a:pt x="508854" y="37930"/>
                </a:lnTo>
                <a:lnTo>
                  <a:pt x="553805" y="24537"/>
                </a:lnTo>
                <a:lnTo>
                  <a:pt x="599896" y="13949"/>
                </a:lnTo>
                <a:lnTo>
                  <a:pt x="647028" y="6265"/>
                </a:lnTo>
                <a:lnTo>
                  <a:pt x="695103" y="1582"/>
                </a:lnTo>
                <a:lnTo>
                  <a:pt x="744022" y="0"/>
                </a:lnTo>
                <a:lnTo>
                  <a:pt x="4801114" y="0"/>
                </a:lnTo>
                <a:lnTo>
                  <a:pt x="4849027" y="1582"/>
                </a:lnTo>
                <a:lnTo>
                  <a:pt x="4849846" y="1582"/>
                </a:lnTo>
                <a:lnTo>
                  <a:pt x="4898912" y="6452"/>
                </a:lnTo>
                <a:lnTo>
                  <a:pt x="4946944" y="14428"/>
                </a:lnTo>
                <a:lnTo>
                  <a:pt x="4994206" y="25490"/>
                </a:lnTo>
                <a:lnTo>
                  <a:pt x="5040553" y="39579"/>
                </a:lnTo>
                <a:lnTo>
                  <a:pt x="5085840" y="56635"/>
                </a:lnTo>
                <a:lnTo>
                  <a:pt x="5129923" y="76598"/>
                </a:lnTo>
                <a:lnTo>
                  <a:pt x="5172658" y="99407"/>
                </a:lnTo>
                <a:lnTo>
                  <a:pt x="5213899" y="125004"/>
                </a:lnTo>
                <a:lnTo>
                  <a:pt x="5253503" y="153328"/>
                </a:lnTo>
                <a:lnTo>
                  <a:pt x="5291324" y="184320"/>
                </a:lnTo>
                <a:lnTo>
                  <a:pt x="5327218" y="217919"/>
                </a:lnTo>
                <a:lnTo>
                  <a:pt x="5360817" y="253813"/>
                </a:lnTo>
                <a:lnTo>
                  <a:pt x="5391809" y="291635"/>
                </a:lnTo>
                <a:lnTo>
                  <a:pt x="5420133" y="331238"/>
                </a:lnTo>
                <a:lnTo>
                  <a:pt x="5445730" y="372480"/>
                </a:lnTo>
                <a:lnTo>
                  <a:pt x="5468539" y="415214"/>
                </a:lnTo>
                <a:lnTo>
                  <a:pt x="5488502" y="459297"/>
                </a:lnTo>
                <a:lnTo>
                  <a:pt x="5505558" y="504585"/>
                </a:lnTo>
                <a:lnTo>
                  <a:pt x="5519647" y="550931"/>
                </a:lnTo>
                <a:lnTo>
                  <a:pt x="5530709" y="598193"/>
                </a:lnTo>
                <a:lnTo>
                  <a:pt x="5538685" y="646225"/>
                </a:lnTo>
                <a:lnTo>
                  <a:pt x="5543515" y="694883"/>
                </a:lnTo>
                <a:lnTo>
                  <a:pt x="5545138" y="744023"/>
                </a:lnTo>
                <a:lnTo>
                  <a:pt x="5545138" y="3720026"/>
                </a:lnTo>
                <a:lnTo>
                  <a:pt x="5543555" y="3768946"/>
                </a:lnTo>
                <a:lnTo>
                  <a:pt x="5538873" y="3817021"/>
                </a:lnTo>
                <a:lnTo>
                  <a:pt x="5531188" y="3864153"/>
                </a:lnTo>
                <a:lnTo>
                  <a:pt x="5520601" y="3910244"/>
                </a:lnTo>
                <a:lnTo>
                  <a:pt x="5507207" y="3955195"/>
                </a:lnTo>
                <a:lnTo>
                  <a:pt x="5491106" y="3998910"/>
                </a:lnTo>
                <a:lnTo>
                  <a:pt x="5472395" y="4041289"/>
                </a:lnTo>
                <a:lnTo>
                  <a:pt x="5451172" y="4082236"/>
                </a:lnTo>
                <a:lnTo>
                  <a:pt x="5427536" y="4121651"/>
                </a:lnTo>
                <a:lnTo>
                  <a:pt x="5401584" y="4159437"/>
                </a:lnTo>
                <a:lnTo>
                  <a:pt x="5373415" y="4195495"/>
                </a:lnTo>
                <a:lnTo>
                  <a:pt x="5343127" y="4229729"/>
                </a:lnTo>
                <a:lnTo>
                  <a:pt x="5310817" y="4262039"/>
                </a:lnTo>
                <a:lnTo>
                  <a:pt x="5276583" y="4292327"/>
                </a:lnTo>
                <a:lnTo>
                  <a:pt x="5240525" y="4320496"/>
                </a:lnTo>
                <a:lnTo>
                  <a:pt x="5202739" y="4346448"/>
                </a:lnTo>
                <a:lnTo>
                  <a:pt x="5163324" y="4370084"/>
                </a:lnTo>
                <a:lnTo>
                  <a:pt x="5122377" y="4391306"/>
                </a:lnTo>
                <a:lnTo>
                  <a:pt x="5079998" y="4410017"/>
                </a:lnTo>
                <a:lnTo>
                  <a:pt x="5036283" y="4426119"/>
                </a:lnTo>
                <a:lnTo>
                  <a:pt x="4991332" y="4439512"/>
                </a:lnTo>
                <a:lnTo>
                  <a:pt x="4945241" y="4450100"/>
                </a:lnTo>
                <a:lnTo>
                  <a:pt x="4898109" y="4457784"/>
                </a:lnTo>
                <a:lnTo>
                  <a:pt x="4850034" y="4462467"/>
                </a:lnTo>
                <a:lnTo>
                  <a:pt x="4801114" y="4464049"/>
                </a:lnTo>
                <a:close/>
              </a:path>
            </a:pathLst>
          </a:custGeom>
          <a:solidFill>
            <a:srgbClr val="FFFFFF">
              <a:alpha val="2980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55472" y="487410"/>
            <a:ext cx="4831080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4640" marR="5080" indent="-28194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4640" algn="l"/>
              </a:tabLst>
            </a:pPr>
            <a:r>
              <a:rPr sz="3200" dirty="0">
                <a:solidFill>
                  <a:srgbClr val="CCFF66"/>
                </a:solidFill>
                <a:latin typeface="Times New Roman"/>
                <a:cs typeface="Times New Roman"/>
              </a:rPr>
              <a:t>Философ</a:t>
            </a:r>
            <a:r>
              <a:rPr sz="3200" spc="-85" dirty="0">
                <a:solidFill>
                  <a:srgbClr val="CCFF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CCFF66"/>
                </a:solidFill>
                <a:latin typeface="Times New Roman"/>
                <a:cs typeface="Times New Roman"/>
              </a:rPr>
              <a:t>и</a:t>
            </a:r>
            <a:r>
              <a:rPr sz="3200" spc="-95" dirty="0">
                <a:solidFill>
                  <a:srgbClr val="CCFF66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CCFF66"/>
                </a:solidFill>
                <a:latin typeface="Times New Roman"/>
                <a:cs typeface="Times New Roman"/>
              </a:rPr>
              <a:t>учёный</a:t>
            </a:r>
            <a:r>
              <a:rPr sz="3200" spc="-10" dirty="0">
                <a:solidFill>
                  <a:srgbClr val="CCFF66"/>
                </a:solidFill>
                <a:latin typeface="Cambria"/>
                <a:cs typeface="Cambria"/>
              </a:rPr>
              <a:t>- </a:t>
            </a:r>
            <a:r>
              <a:rPr sz="3200" spc="-20" dirty="0">
                <a:solidFill>
                  <a:srgbClr val="CCFF66"/>
                </a:solidFill>
                <a:latin typeface="Times New Roman"/>
                <a:cs typeface="Times New Roman"/>
              </a:rPr>
              <a:t>энциклопедист</a:t>
            </a:r>
            <a:r>
              <a:rPr sz="3200" spc="-114" dirty="0">
                <a:solidFill>
                  <a:srgbClr val="CCFF66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CCFF66"/>
                </a:solidFill>
                <a:latin typeface="Times New Roman"/>
                <a:cs typeface="Times New Roman"/>
              </a:rPr>
              <a:t>Востока</a:t>
            </a:r>
            <a:r>
              <a:rPr sz="3200" spc="-10" dirty="0">
                <a:solidFill>
                  <a:srgbClr val="CCFF66"/>
                </a:solidFill>
                <a:latin typeface="Cambria"/>
                <a:cs typeface="Cambria"/>
              </a:rPr>
              <a:t>, </a:t>
            </a:r>
            <a:r>
              <a:rPr sz="3200" spc="-10" dirty="0">
                <a:solidFill>
                  <a:srgbClr val="CCFF66"/>
                </a:solidFill>
                <a:latin typeface="Times New Roman"/>
                <a:cs typeface="Times New Roman"/>
              </a:rPr>
              <a:t>крупнейший </a:t>
            </a:r>
            <a:r>
              <a:rPr sz="3200" spc="-20" dirty="0">
                <a:solidFill>
                  <a:srgbClr val="CCFF66"/>
                </a:solidFill>
                <a:latin typeface="Times New Roman"/>
                <a:cs typeface="Times New Roman"/>
              </a:rPr>
              <a:t>представитель</a:t>
            </a:r>
            <a:r>
              <a:rPr sz="3200" spc="-85" dirty="0">
                <a:solidFill>
                  <a:srgbClr val="CCFF66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CCFF66"/>
                </a:solidFill>
                <a:latin typeface="Times New Roman"/>
                <a:cs typeface="Times New Roman"/>
              </a:rPr>
              <a:t>восточного аристотелизма</a:t>
            </a:r>
            <a:r>
              <a:rPr sz="3200" spc="-10" dirty="0">
                <a:solidFill>
                  <a:srgbClr val="CCFF66"/>
                </a:solidFill>
                <a:latin typeface="Cambria"/>
                <a:cs typeface="Cambria"/>
              </a:rPr>
              <a:t>.</a:t>
            </a:r>
            <a:endParaRPr sz="3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288" y="333375"/>
            <a:ext cx="2074861" cy="22764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5288" y="3716338"/>
            <a:ext cx="2282824" cy="23034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92150"/>
            <a:ext cx="8229600" cy="5434330"/>
          </a:xfrm>
          <a:custGeom>
            <a:avLst/>
            <a:gdLst/>
            <a:ahLst/>
            <a:cxnLst/>
            <a:rect l="l" t="t" r="r" b="b"/>
            <a:pathLst>
              <a:path w="8229600" h="5434330">
                <a:moveTo>
                  <a:pt x="7323913" y="5434012"/>
                </a:moveTo>
                <a:lnTo>
                  <a:pt x="905686" y="5434012"/>
                </a:lnTo>
                <a:lnTo>
                  <a:pt x="857586" y="5432757"/>
                </a:lnTo>
                <a:lnTo>
                  <a:pt x="810140" y="5429033"/>
                </a:lnTo>
                <a:lnTo>
                  <a:pt x="763410" y="5422902"/>
                </a:lnTo>
                <a:lnTo>
                  <a:pt x="717460" y="5414427"/>
                </a:lnTo>
                <a:lnTo>
                  <a:pt x="672351" y="5403671"/>
                </a:lnTo>
                <a:lnTo>
                  <a:pt x="628146" y="5390696"/>
                </a:lnTo>
                <a:lnTo>
                  <a:pt x="584908" y="5375565"/>
                </a:lnTo>
                <a:lnTo>
                  <a:pt x="542700" y="5358340"/>
                </a:lnTo>
                <a:lnTo>
                  <a:pt x="501584" y="5339085"/>
                </a:lnTo>
                <a:lnTo>
                  <a:pt x="461622" y="5317861"/>
                </a:lnTo>
                <a:lnTo>
                  <a:pt x="422878" y="5294731"/>
                </a:lnTo>
                <a:lnTo>
                  <a:pt x="385413" y="5269759"/>
                </a:lnTo>
                <a:lnTo>
                  <a:pt x="349291" y="5243005"/>
                </a:lnTo>
                <a:lnTo>
                  <a:pt x="314574" y="5214534"/>
                </a:lnTo>
                <a:lnTo>
                  <a:pt x="281324" y="5184407"/>
                </a:lnTo>
                <a:lnTo>
                  <a:pt x="249605" y="5152688"/>
                </a:lnTo>
                <a:lnTo>
                  <a:pt x="219478" y="5119438"/>
                </a:lnTo>
                <a:lnTo>
                  <a:pt x="191007" y="5084721"/>
                </a:lnTo>
                <a:lnTo>
                  <a:pt x="164253" y="5048599"/>
                </a:lnTo>
                <a:lnTo>
                  <a:pt x="139281" y="5011134"/>
                </a:lnTo>
                <a:lnTo>
                  <a:pt x="116151" y="4972390"/>
                </a:lnTo>
                <a:lnTo>
                  <a:pt x="94927" y="4932428"/>
                </a:lnTo>
                <a:lnTo>
                  <a:pt x="75672" y="4891312"/>
                </a:lnTo>
                <a:lnTo>
                  <a:pt x="58447" y="4849104"/>
                </a:lnTo>
                <a:lnTo>
                  <a:pt x="43316" y="4805866"/>
                </a:lnTo>
                <a:lnTo>
                  <a:pt x="30341" y="4761661"/>
                </a:lnTo>
                <a:lnTo>
                  <a:pt x="19585" y="4716552"/>
                </a:lnTo>
                <a:lnTo>
                  <a:pt x="11110" y="4670602"/>
                </a:lnTo>
                <a:lnTo>
                  <a:pt x="4979" y="4623872"/>
                </a:lnTo>
                <a:lnTo>
                  <a:pt x="1255" y="4576426"/>
                </a:lnTo>
                <a:lnTo>
                  <a:pt x="0" y="4528326"/>
                </a:lnTo>
                <a:lnTo>
                  <a:pt x="0" y="905686"/>
                </a:lnTo>
                <a:lnTo>
                  <a:pt x="1255" y="857586"/>
                </a:lnTo>
                <a:lnTo>
                  <a:pt x="4979" y="810140"/>
                </a:lnTo>
                <a:lnTo>
                  <a:pt x="11110" y="763410"/>
                </a:lnTo>
                <a:lnTo>
                  <a:pt x="19585" y="717460"/>
                </a:lnTo>
                <a:lnTo>
                  <a:pt x="30341" y="672351"/>
                </a:lnTo>
                <a:lnTo>
                  <a:pt x="43316" y="628146"/>
                </a:lnTo>
                <a:lnTo>
                  <a:pt x="58447" y="584908"/>
                </a:lnTo>
                <a:lnTo>
                  <a:pt x="75672" y="542700"/>
                </a:lnTo>
                <a:lnTo>
                  <a:pt x="94927" y="501584"/>
                </a:lnTo>
                <a:lnTo>
                  <a:pt x="116151" y="461622"/>
                </a:lnTo>
                <a:lnTo>
                  <a:pt x="139281" y="422878"/>
                </a:lnTo>
                <a:lnTo>
                  <a:pt x="164253" y="385413"/>
                </a:lnTo>
                <a:lnTo>
                  <a:pt x="191007" y="349291"/>
                </a:lnTo>
                <a:lnTo>
                  <a:pt x="219478" y="314574"/>
                </a:lnTo>
                <a:lnTo>
                  <a:pt x="249605" y="281324"/>
                </a:lnTo>
                <a:lnTo>
                  <a:pt x="281324" y="249605"/>
                </a:lnTo>
                <a:lnTo>
                  <a:pt x="314574" y="219478"/>
                </a:lnTo>
                <a:lnTo>
                  <a:pt x="349291" y="191007"/>
                </a:lnTo>
                <a:lnTo>
                  <a:pt x="385413" y="164253"/>
                </a:lnTo>
                <a:lnTo>
                  <a:pt x="422878" y="139281"/>
                </a:lnTo>
                <a:lnTo>
                  <a:pt x="461622" y="116151"/>
                </a:lnTo>
                <a:lnTo>
                  <a:pt x="501584" y="94927"/>
                </a:lnTo>
                <a:lnTo>
                  <a:pt x="542700" y="75672"/>
                </a:lnTo>
                <a:lnTo>
                  <a:pt x="584908" y="58447"/>
                </a:lnTo>
                <a:lnTo>
                  <a:pt x="628146" y="43316"/>
                </a:lnTo>
                <a:lnTo>
                  <a:pt x="672351" y="30341"/>
                </a:lnTo>
                <a:lnTo>
                  <a:pt x="717460" y="19585"/>
                </a:lnTo>
                <a:lnTo>
                  <a:pt x="763410" y="11110"/>
                </a:lnTo>
                <a:lnTo>
                  <a:pt x="810140" y="4979"/>
                </a:lnTo>
                <a:lnTo>
                  <a:pt x="857586" y="1255"/>
                </a:lnTo>
                <a:lnTo>
                  <a:pt x="905686" y="0"/>
                </a:lnTo>
                <a:lnTo>
                  <a:pt x="7323913" y="0"/>
                </a:lnTo>
                <a:lnTo>
                  <a:pt x="7375216" y="1452"/>
                </a:lnTo>
                <a:lnTo>
                  <a:pt x="7426107" y="5780"/>
                </a:lnTo>
                <a:lnTo>
                  <a:pt x="7476475" y="12938"/>
                </a:lnTo>
                <a:lnTo>
                  <a:pt x="7526210" y="22878"/>
                </a:lnTo>
                <a:lnTo>
                  <a:pt x="7575200" y="35556"/>
                </a:lnTo>
                <a:lnTo>
                  <a:pt x="7623335" y="50926"/>
                </a:lnTo>
                <a:lnTo>
                  <a:pt x="7670504" y="68941"/>
                </a:lnTo>
                <a:lnTo>
                  <a:pt x="7716596" y="89556"/>
                </a:lnTo>
                <a:lnTo>
                  <a:pt x="7761501" y="112724"/>
                </a:lnTo>
                <a:lnTo>
                  <a:pt x="7805107" y="138401"/>
                </a:lnTo>
                <a:lnTo>
                  <a:pt x="7847303" y="166540"/>
                </a:lnTo>
                <a:lnTo>
                  <a:pt x="7887980" y="197095"/>
                </a:lnTo>
                <a:lnTo>
                  <a:pt x="7927026" y="230020"/>
                </a:lnTo>
                <a:lnTo>
                  <a:pt x="7964330" y="265269"/>
                </a:lnTo>
                <a:lnTo>
                  <a:pt x="7999579" y="302573"/>
                </a:lnTo>
                <a:lnTo>
                  <a:pt x="8032505" y="341619"/>
                </a:lnTo>
                <a:lnTo>
                  <a:pt x="8063059" y="382296"/>
                </a:lnTo>
                <a:lnTo>
                  <a:pt x="8091198" y="424492"/>
                </a:lnTo>
                <a:lnTo>
                  <a:pt x="8116875" y="468098"/>
                </a:lnTo>
                <a:lnTo>
                  <a:pt x="8140043" y="513003"/>
                </a:lnTo>
                <a:lnTo>
                  <a:pt x="8160658" y="559095"/>
                </a:lnTo>
                <a:lnTo>
                  <a:pt x="8178673" y="606264"/>
                </a:lnTo>
                <a:lnTo>
                  <a:pt x="8194043" y="654399"/>
                </a:lnTo>
                <a:lnTo>
                  <a:pt x="8206721" y="703389"/>
                </a:lnTo>
                <a:lnTo>
                  <a:pt x="8216661" y="753124"/>
                </a:lnTo>
                <a:lnTo>
                  <a:pt x="8223819" y="803492"/>
                </a:lnTo>
                <a:lnTo>
                  <a:pt x="8228147" y="854383"/>
                </a:lnTo>
                <a:lnTo>
                  <a:pt x="8229599" y="905686"/>
                </a:lnTo>
                <a:lnTo>
                  <a:pt x="8229599" y="4528326"/>
                </a:lnTo>
                <a:lnTo>
                  <a:pt x="8228344" y="4576426"/>
                </a:lnTo>
                <a:lnTo>
                  <a:pt x="8224620" y="4623872"/>
                </a:lnTo>
                <a:lnTo>
                  <a:pt x="8218489" y="4670602"/>
                </a:lnTo>
                <a:lnTo>
                  <a:pt x="8210014" y="4716552"/>
                </a:lnTo>
                <a:lnTo>
                  <a:pt x="8199258" y="4761661"/>
                </a:lnTo>
                <a:lnTo>
                  <a:pt x="8186283" y="4805866"/>
                </a:lnTo>
                <a:lnTo>
                  <a:pt x="8171152" y="4849104"/>
                </a:lnTo>
                <a:lnTo>
                  <a:pt x="8153927" y="4891312"/>
                </a:lnTo>
                <a:lnTo>
                  <a:pt x="8134672" y="4932428"/>
                </a:lnTo>
                <a:lnTo>
                  <a:pt x="8113448" y="4972390"/>
                </a:lnTo>
                <a:lnTo>
                  <a:pt x="8090318" y="5011134"/>
                </a:lnTo>
                <a:lnTo>
                  <a:pt x="8065346" y="5048599"/>
                </a:lnTo>
                <a:lnTo>
                  <a:pt x="8038592" y="5084721"/>
                </a:lnTo>
                <a:lnTo>
                  <a:pt x="8010121" y="5119438"/>
                </a:lnTo>
                <a:lnTo>
                  <a:pt x="7979994" y="5152688"/>
                </a:lnTo>
                <a:lnTo>
                  <a:pt x="7948275" y="5184407"/>
                </a:lnTo>
                <a:lnTo>
                  <a:pt x="7915025" y="5214534"/>
                </a:lnTo>
                <a:lnTo>
                  <a:pt x="7880308" y="5243005"/>
                </a:lnTo>
                <a:lnTo>
                  <a:pt x="7844186" y="5269759"/>
                </a:lnTo>
                <a:lnTo>
                  <a:pt x="7806721" y="5294731"/>
                </a:lnTo>
                <a:lnTo>
                  <a:pt x="7767977" y="5317861"/>
                </a:lnTo>
                <a:lnTo>
                  <a:pt x="7728015" y="5339085"/>
                </a:lnTo>
                <a:lnTo>
                  <a:pt x="7686899" y="5358340"/>
                </a:lnTo>
                <a:lnTo>
                  <a:pt x="7644691" y="5375565"/>
                </a:lnTo>
                <a:lnTo>
                  <a:pt x="7601453" y="5390696"/>
                </a:lnTo>
                <a:lnTo>
                  <a:pt x="7557248" y="5403671"/>
                </a:lnTo>
                <a:lnTo>
                  <a:pt x="7512139" y="5414427"/>
                </a:lnTo>
                <a:lnTo>
                  <a:pt x="7466189" y="5422902"/>
                </a:lnTo>
                <a:lnTo>
                  <a:pt x="7419459" y="5429033"/>
                </a:lnTo>
                <a:lnTo>
                  <a:pt x="7372013" y="5432757"/>
                </a:lnTo>
                <a:lnTo>
                  <a:pt x="7323913" y="5434012"/>
                </a:lnTo>
                <a:close/>
              </a:path>
            </a:pathLst>
          </a:custGeom>
          <a:solidFill>
            <a:srgbClr val="FFFFFF">
              <a:alpha val="2980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4027" y="920637"/>
            <a:ext cx="7352665" cy="4030979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85750" marR="5080" indent="-273685">
              <a:lnSpc>
                <a:spcPts val="3890"/>
              </a:lnSpc>
              <a:spcBef>
                <a:spcPts val="585"/>
              </a:spcBef>
              <a:buFont typeface="Arial"/>
              <a:buChar char="•"/>
              <a:tabLst>
                <a:tab pos="287020" algn="l"/>
              </a:tabLst>
            </a:pPr>
            <a:r>
              <a:rPr sz="36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Крупнейшие</a:t>
            </a:r>
            <a:r>
              <a:rPr sz="3600" b="1" i="1" spc="-1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историки</a:t>
            </a:r>
            <a:r>
              <a:rPr sz="3600" b="1" i="1" spc="-1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spc="-45" dirty="0">
                <a:solidFill>
                  <a:srgbClr val="FFFF00"/>
                </a:solidFill>
                <a:latin typeface="Times New Roman"/>
                <a:cs typeface="Times New Roman"/>
              </a:rPr>
              <a:t>культуры</a:t>
            </a:r>
            <a:r>
              <a:rPr sz="3600" b="1" i="1" spc="-1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spc="-50" dirty="0">
                <a:solidFill>
                  <a:srgbClr val="FFFF00"/>
                </a:solidFill>
                <a:latin typeface="Times New Roman"/>
                <a:cs typeface="Times New Roman"/>
              </a:rPr>
              <a:t>и 	</a:t>
            </a:r>
            <a:r>
              <a:rPr sz="36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науки</a:t>
            </a:r>
            <a:r>
              <a:rPr sz="3600" b="1" i="1" spc="-1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отмечали</a:t>
            </a:r>
            <a:r>
              <a:rPr sz="3600" b="1" i="1" spc="-16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величие</a:t>
            </a:r>
            <a:r>
              <a:rPr sz="3600" b="1" i="1" spc="-1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spc="-50" dirty="0">
                <a:solidFill>
                  <a:srgbClr val="FFFF00"/>
                </a:solidFill>
                <a:latin typeface="Times New Roman"/>
                <a:cs typeface="Times New Roman"/>
              </a:rPr>
              <a:t>и 	</a:t>
            </a:r>
            <a:r>
              <a:rPr sz="3600" b="1" i="1" spc="-30" dirty="0">
                <a:solidFill>
                  <a:srgbClr val="FFFF00"/>
                </a:solidFill>
                <a:latin typeface="Times New Roman"/>
                <a:cs typeface="Times New Roman"/>
              </a:rPr>
              <a:t>уникальность</a:t>
            </a:r>
            <a:r>
              <a:rPr sz="3600" b="1" i="1" spc="-16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FFFF00"/>
                </a:solidFill>
                <a:latin typeface="Times New Roman"/>
                <a:cs typeface="Times New Roman"/>
              </a:rPr>
              <a:t>фигуры</a:t>
            </a:r>
            <a:r>
              <a:rPr sz="3600" b="1" i="1" spc="-1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Аль</a:t>
            </a:r>
            <a:r>
              <a:rPr sz="3600" b="1" i="1" spc="-20" dirty="0">
                <a:solidFill>
                  <a:srgbClr val="FFFF00"/>
                </a:solidFill>
                <a:latin typeface="Cambria"/>
                <a:cs typeface="Cambria"/>
              </a:rPr>
              <a:t>- 	</a:t>
            </a:r>
            <a:r>
              <a:rPr sz="3600" b="1" i="1" dirty="0">
                <a:solidFill>
                  <a:srgbClr val="FFFF00"/>
                </a:solidFill>
                <a:latin typeface="Times New Roman"/>
                <a:cs typeface="Times New Roman"/>
              </a:rPr>
              <a:t>Фараби</a:t>
            </a:r>
            <a:r>
              <a:rPr sz="3600" b="1" i="1" dirty="0">
                <a:solidFill>
                  <a:srgbClr val="FFFF00"/>
                </a:solidFill>
                <a:latin typeface="Cambria"/>
                <a:cs typeface="Cambria"/>
              </a:rPr>
              <a:t>.</a:t>
            </a:r>
            <a:r>
              <a:rPr sz="3600" b="1" i="1" spc="-13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36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Астрономия</a:t>
            </a:r>
            <a:r>
              <a:rPr sz="3600" b="1" i="1" spc="-20" dirty="0">
                <a:solidFill>
                  <a:srgbClr val="FFFF00"/>
                </a:solidFill>
                <a:latin typeface="Cambria"/>
                <a:cs typeface="Cambria"/>
              </a:rPr>
              <a:t>,</a:t>
            </a:r>
            <a:r>
              <a:rPr sz="3600" b="1" i="1" spc="-125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36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логика</a:t>
            </a:r>
            <a:r>
              <a:rPr sz="3600" b="1" i="1" spc="-10" dirty="0">
                <a:solidFill>
                  <a:srgbClr val="FFFF00"/>
                </a:solidFill>
                <a:latin typeface="Cambria"/>
                <a:cs typeface="Cambria"/>
              </a:rPr>
              <a:t>, 	</a:t>
            </a:r>
            <a:r>
              <a:rPr sz="36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теория</a:t>
            </a:r>
            <a:r>
              <a:rPr sz="3600" b="1" i="1" spc="-1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музыки</a:t>
            </a:r>
            <a:r>
              <a:rPr sz="3600" b="1" i="1" spc="-15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и</a:t>
            </a:r>
            <a:r>
              <a:rPr sz="3600" b="1" i="1" spc="-16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математика</a:t>
            </a:r>
            <a:r>
              <a:rPr sz="3600" b="1" i="1" spc="-10" dirty="0">
                <a:solidFill>
                  <a:srgbClr val="FFFF00"/>
                </a:solidFill>
                <a:latin typeface="Cambria"/>
                <a:cs typeface="Cambria"/>
              </a:rPr>
              <a:t>, 	</a:t>
            </a:r>
            <a:r>
              <a:rPr sz="36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социология</a:t>
            </a:r>
            <a:r>
              <a:rPr sz="3600" b="1" i="1" spc="-1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и</a:t>
            </a:r>
            <a:r>
              <a:rPr sz="3600" b="1" i="1" spc="-1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FFFF00"/>
                </a:solidFill>
                <a:latin typeface="Times New Roman"/>
                <a:cs typeface="Times New Roman"/>
              </a:rPr>
              <a:t>этика</a:t>
            </a:r>
            <a:r>
              <a:rPr sz="3600" b="1" i="1" dirty="0">
                <a:solidFill>
                  <a:srgbClr val="FFFF00"/>
                </a:solidFill>
                <a:latin typeface="Cambria"/>
                <a:cs typeface="Cambria"/>
              </a:rPr>
              <a:t>,</a:t>
            </a:r>
            <a:r>
              <a:rPr sz="3600" b="1" i="1" spc="-7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36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медицина</a:t>
            </a:r>
            <a:r>
              <a:rPr sz="3600" b="1" i="1" spc="-17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spc="-50" dirty="0">
                <a:solidFill>
                  <a:srgbClr val="FFFF00"/>
                </a:solidFill>
                <a:latin typeface="Times New Roman"/>
                <a:cs typeface="Times New Roman"/>
              </a:rPr>
              <a:t>и 	</a:t>
            </a:r>
            <a:r>
              <a:rPr sz="36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психология</a:t>
            </a:r>
            <a:r>
              <a:rPr sz="3600" b="1" i="1" spc="-10" dirty="0">
                <a:solidFill>
                  <a:srgbClr val="FFFF00"/>
                </a:solidFill>
                <a:latin typeface="Cambria"/>
                <a:cs typeface="Cambria"/>
              </a:rPr>
              <a:t>,</a:t>
            </a:r>
            <a:r>
              <a:rPr sz="3600" b="1" i="1" spc="-8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3600" b="1" i="1" dirty="0">
                <a:solidFill>
                  <a:srgbClr val="FFFF00"/>
                </a:solidFill>
                <a:latin typeface="Times New Roman"/>
                <a:cs typeface="Times New Roman"/>
              </a:rPr>
              <a:t>философия</a:t>
            </a:r>
            <a:r>
              <a:rPr sz="3600" b="1" i="1" spc="-17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и</a:t>
            </a:r>
            <a:r>
              <a:rPr sz="3600" b="1" i="1" spc="-1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право</a:t>
            </a:r>
            <a:r>
              <a:rPr sz="3600" b="1" i="1" spc="-1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spc="-50" dirty="0">
                <a:solidFill>
                  <a:srgbClr val="FFFF00"/>
                </a:solidFill>
                <a:latin typeface="Cambria"/>
                <a:cs typeface="Cambria"/>
              </a:rPr>
              <a:t>- 	</a:t>
            </a:r>
            <a:r>
              <a:rPr sz="36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перечень</a:t>
            </a:r>
            <a:r>
              <a:rPr sz="3600" b="1" i="1" spc="-13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его</a:t>
            </a:r>
            <a:r>
              <a:rPr sz="3600" b="1" i="1" spc="-1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6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интересов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549275"/>
            <a:ext cx="8229600" cy="5577205"/>
          </a:xfrm>
          <a:custGeom>
            <a:avLst/>
            <a:gdLst/>
            <a:ahLst/>
            <a:cxnLst/>
            <a:rect l="l" t="t" r="r" b="b"/>
            <a:pathLst>
              <a:path w="8229600" h="5577205">
                <a:moveTo>
                  <a:pt x="7300099" y="5576887"/>
                </a:moveTo>
                <a:lnTo>
                  <a:pt x="929499" y="5576887"/>
                </a:lnTo>
                <a:lnTo>
                  <a:pt x="881667" y="5575678"/>
                </a:lnTo>
                <a:lnTo>
                  <a:pt x="834463" y="5572089"/>
                </a:lnTo>
                <a:lnTo>
                  <a:pt x="787946" y="5566178"/>
                </a:lnTo>
                <a:lnTo>
                  <a:pt x="742173" y="5558003"/>
                </a:lnTo>
                <a:lnTo>
                  <a:pt x="697203" y="5547624"/>
                </a:lnTo>
                <a:lnTo>
                  <a:pt x="653095" y="5535099"/>
                </a:lnTo>
                <a:lnTo>
                  <a:pt x="609906" y="5520486"/>
                </a:lnTo>
                <a:lnTo>
                  <a:pt x="567696" y="5503843"/>
                </a:lnTo>
                <a:lnTo>
                  <a:pt x="526523" y="5485229"/>
                </a:lnTo>
                <a:lnTo>
                  <a:pt x="486445" y="5464702"/>
                </a:lnTo>
                <a:lnTo>
                  <a:pt x="447520" y="5442321"/>
                </a:lnTo>
                <a:lnTo>
                  <a:pt x="409807" y="5418143"/>
                </a:lnTo>
                <a:lnTo>
                  <a:pt x="373365" y="5392229"/>
                </a:lnTo>
                <a:lnTo>
                  <a:pt x="338251" y="5364635"/>
                </a:lnTo>
                <a:lnTo>
                  <a:pt x="304525" y="5335420"/>
                </a:lnTo>
                <a:lnTo>
                  <a:pt x="272244" y="5304643"/>
                </a:lnTo>
                <a:lnTo>
                  <a:pt x="241467" y="5272362"/>
                </a:lnTo>
                <a:lnTo>
                  <a:pt x="212252" y="5238636"/>
                </a:lnTo>
                <a:lnTo>
                  <a:pt x="184658" y="5203522"/>
                </a:lnTo>
                <a:lnTo>
                  <a:pt x="158743" y="5167080"/>
                </a:lnTo>
                <a:lnTo>
                  <a:pt x="134566" y="5129367"/>
                </a:lnTo>
                <a:lnTo>
                  <a:pt x="112185" y="5090442"/>
                </a:lnTo>
                <a:lnTo>
                  <a:pt x="91658" y="5050364"/>
                </a:lnTo>
                <a:lnTo>
                  <a:pt x="73044" y="5009191"/>
                </a:lnTo>
                <a:lnTo>
                  <a:pt x="56401" y="4966981"/>
                </a:lnTo>
                <a:lnTo>
                  <a:pt x="41788" y="4923792"/>
                </a:lnTo>
                <a:lnTo>
                  <a:pt x="29263" y="4879684"/>
                </a:lnTo>
                <a:lnTo>
                  <a:pt x="18884" y="4834714"/>
                </a:lnTo>
                <a:lnTo>
                  <a:pt x="10709" y="4788941"/>
                </a:lnTo>
                <a:lnTo>
                  <a:pt x="4798" y="4742423"/>
                </a:lnTo>
                <a:lnTo>
                  <a:pt x="1209" y="4695219"/>
                </a:lnTo>
                <a:lnTo>
                  <a:pt x="0" y="4647387"/>
                </a:lnTo>
                <a:lnTo>
                  <a:pt x="0" y="929499"/>
                </a:lnTo>
                <a:lnTo>
                  <a:pt x="1209" y="881667"/>
                </a:lnTo>
                <a:lnTo>
                  <a:pt x="4798" y="834463"/>
                </a:lnTo>
                <a:lnTo>
                  <a:pt x="10709" y="787946"/>
                </a:lnTo>
                <a:lnTo>
                  <a:pt x="18884" y="742173"/>
                </a:lnTo>
                <a:lnTo>
                  <a:pt x="29263" y="697203"/>
                </a:lnTo>
                <a:lnTo>
                  <a:pt x="41788" y="653095"/>
                </a:lnTo>
                <a:lnTo>
                  <a:pt x="56401" y="609906"/>
                </a:lnTo>
                <a:lnTo>
                  <a:pt x="73044" y="567696"/>
                </a:lnTo>
                <a:lnTo>
                  <a:pt x="91658" y="526523"/>
                </a:lnTo>
                <a:lnTo>
                  <a:pt x="112185" y="486445"/>
                </a:lnTo>
                <a:lnTo>
                  <a:pt x="134566" y="447520"/>
                </a:lnTo>
                <a:lnTo>
                  <a:pt x="158743" y="409807"/>
                </a:lnTo>
                <a:lnTo>
                  <a:pt x="184658" y="373365"/>
                </a:lnTo>
                <a:lnTo>
                  <a:pt x="212252" y="338251"/>
                </a:lnTo>
                <a:lnTo>
                  <a:pt x="241467" y="304525"/>
                </a:lnTo>
                <a:lnTo>
                  <a:pt x="272244" y="272244"/>
                </a:lnTo>
                <a:lnTo>
                  <a:pt x="304525" y="241467"/>
                </a:lnTo>
                <a:lnTo>
                  <a:pt x="338251" y="212252"/>
                </a:lnTo>
                <a:lnTo>
                  <a:pt x="373365" y="184658"/>
                </a:lnTo>
                <a:lnTo>
                  <a:pt x="409807" y="158743"/>
                </a:lnTo>
                <a:lnTo>
                  <a:pt x="447520" y="134566"/>
                </a:lnTo>
                <a:lnTo>
                  <a:pt x="486445" y="112185"/>
                </a:lnTo>
                <a:lnTo>
                  <a:pt x="526523" y="91658"/>
                </a:lnTo>
                <a:lnTo>
                  <a:pt x="567696" y="73044"/>
                </a:lnTo>
                <a:lnTo>
                  <a:pt x="609906" y="56401"/>
                </a:lnTo>
                <a:lnTo>
                  <a:pt x="653095" y="41788"/>
                </a:lnTo>
                <a:lnTo>
                  <a:pt x="697203" y="29263"/>
                </a:lnTo>
                <a:lnTo>
                  <a:pt x="742173" y="18884"/>
                </a:lnTo>
                <a:lnTo>
                  <a:pt x="787946" y="10709"/>
                </a:lnTo>
                <a:lnTo>
                  <a:pt x="834463" y="4798"/>
                </a:lnTo>
                <a:lnTo>
                  <a:pt x="881667" y="1209"/>
                </a:lnTo>
                <a:lnTo>
                  <a:pt x="929499" y="0"/>
                </a:lnTo>
                <a:lnTo>
                  <a:pt x="7300099" y="0"/>
                </a:lnTo>
                <a:lnTo>
                  <a:pt x="7349253" y="1299"/>
                </a:lnTo>
                <a:lnTo>
                  <a:pt x="7398045" y="5171"/>
                </a:lnTo>
                <a:lnTo>
                  <a:pt x="7446383" y="11579"/>
                </a:lnTo>
                <a:lnTo>
                  <a:pt x="7494174" y="20483"/>
                </a:lnTo>
                <a:lnTo>
                  <a:pt x="7541326" y="31845"/>
                </a:lnTo>
                <a:lnTo>
                  <a:pt x="7587747" y="45627"/>
                </a:lnTo>
                <a:lnTo>
                  <a:pt x="7633343" y="61790"/>
                </a:lnTo>
                <a:lnTo>
                  <a:pt x="7678023" y="80298"/>
                </a:lnTo>
                <a:lnTo>
                  <a:pt x="7721694" y="101110"/>
                </a:lnTo>
                <a:lnTo>
                  <a:pt x="7764264" y="124189"/>
                </a:lnTo>
                <a:lnTo>
                  <a:pt x="7805640" y="149496"/>
                </a:lnTo>
                <a:lnTo>
                  <a:pt x="7845729" y="176993"/>
                </a:lnTo>
                <a:lnTo>
                  <a:pt x="7884440" y="206643"/>
                </a:lnTo>
                <a:lnTo>
                  <a:pt x="7921679" y="238406"/>
                </a:lnTo>
                <a:lnTo>
                  <a:pt x="7957355" y="272244"/>
                </a:lnTo>
                <a:lnTo>
                  <a:pt x="7991193" y="307919"/>
                </a:lnTo>
                <a:lnTo>
                  <a:pt x="8022956" y="345159"/>
                </a:lnTo>
                <a:lnTo>
                  <a:pt x="8052606" y="383870"/>
                </a:lnTo>
                <a:lnTo>
                  <a:pt x="8080103" y="423959"/>
                </a:lnTo>
                <a:lnTo>
                  <a:pt x="8105410" y="465335"/>
                </a:lnTo>
                <a:lnTo>
                  <a:pt x="8128489" y="507904"/>
                </a:lnTo>
                <a:lnTo>
                  <a:pt x="8149301" y="551576"/>
                </a:lnTo>
                <a:lnTo>
                  <a:pt x="8167809" y="596256"/>
                </a:lnTo>
                <a:lnTo>
                  <a:pt x="8183972" y="641852"/>
                </a:lnTo>
                <a:lnTo>
                  <a:pt x="8197754" y="688273"/>
                </a:lnTo>
                <a:lnTo>
                  <a:pt x="8209116" y="735425"/>
                </a:lnTo>
                <a:lnTo>
                  <a:pt x="8218020" y="783216"/>
                </a:lnTo>
                <a:lnTo>
                  <a:pt x="8224428" y="831554"/>
                </a:lnTo>
                <a:lnTo>
                  <a:pt x="8228300" y="880346"/>
                </a:lnTo>
                <a:lnTo>
                  <a:pt x="8229599" y="929499"/>
                </a:lnTo>
                <a:lnTo>
                  <a:pt x="8229599" y="4647387"/>
                </a:lnTo>
                <a:lnTo>
                  <a:pt x="8228390" y="4695219"/>
                </a:lnTo>
                <a:lnTo>
                  <a:pt x="8224801" y="4742423"/>
                </a:lnTo>
                <a:lnTo>
                  <a:pt x="8218890" y="4788941"/>
                </a:lnTo>
                <a:lnTo>
                  <a:pt x="8210715" y="4834714"/>
                </a:lnTo>
                <a:lnTo>
                  <a:pt x="8200336" y="4879684"/>
                </a:lnTo>
                <a:lnTo>
                  <a:pt x="8187811" y="4923792"/>
                </a:lnTo>
                <a:lnTo>
                  <a:pt x="8173198" y="4966981"/>
                </a:lnTo>
                <a:lnTo>
                  <a:pt x="8156555" y="5009191"/>
                </a:lnTo>
                <a:lnTo>
                  <a:pt x="8137941" y="5050364"/>
                </a:lnTo>
                <a:lnTo>
                  <a:pt x="8117414" y="5090442"/>
                </a:lnTo>
                <a:lnTo>
                  <a:pt x="8095033" y="5129367"/>
                </a:lnTo>
                <a:lnTo>
                  <a:pt x="8070855" y="5167080"/>
                </a:lnTo>
                <a:lnTo>
                  <a:pt x="8044941" y="5203522"/>
                </a:lnTo>
                <a:lnTo>
                  <a:pt x="8017347" y="5238636"/>
                </a:lnTo>
                <a:lnTo>
                  <a:pt x="7988132" y="5272362"/>
                </a:lnTo>
                <a:lnTo>
                  <a:pt x="7957355" y="5304643"/>
                </a:lnTo>
                <a:lnTo>
                  <a:pt x="7925074" y="5335420"/>
                </a:lnTo>
                <a:lnTo>
                  <a:pt x="7891348" y="5364635"/>
                </a:lnTo>
                <a:lnTo>
                  <a:pt x="7856234" y="5392229"/>
                </a:lnTo>
                <a:lnTo>
                  <a:pt x="7819792" y="5418143"/>
                </a:lnTo>
                <a:lnTo>
                  <a:pt x="7782079" y="5442321"/>
                </a:lnTo>
                <a:lnTo>
                  <a:pt x="7743154" y="5464702"/>
                </a:lnTo>
                <a:lnTo>
                  <a:pt x="7703076" y="5485229"/>
                </a:lnTo>
                <a:lnTo>
                  <a:pt x="7661903" y="5503843"/>
                </a:lnTo>
                <a:lnTo>
                  <a:pt x="7619693" y="5520486"/>
                </a:lnTo>
                <a:lnTo>
                  <a:pt x="7576504" y="5535099"/>
                </a:lnTo>
                <a:lnTo>
                  <a:pt x="7532396" y="5547624"/>
                </a:lnTo>
                <a:lnTo>
                  <a:pt x="7487426" y="5558003"/>
                </a:lnTo>
                <a:lnTo>
                  <a:pt x="7441653" y="5566178"/>
                </a:lnTo>
                <a:lnTo>
                  <a:pt x="7395135" y="5572089"/>
                </a:lnTo>
                <a:lnTo>
                  <a:pt x="7347931" y="5575678"/>
                </a:lnTo>
                <a:lnTo>
                  <a:pt x="7300099" y="5576887"/>
                </a:lnTo>
                <a:close/>
              </a:path>
            </a:pathLst>
          </a:custGeom>
          <a:solidFill>
            <a:srgbClr val="FFFFFF">
              <a:alpha val="2980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78633" y="1984836"/>
            <a:ext cx="7438390" cy="307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8130" marR="5080" indent="-2660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79400" algn="l"/>
              </a:tabLst>
            </a:pPr>
            <a:r>
              <a:rPr sz="4000" dirty="0">
                <a:solidFill>
                  <a:srgbClr val="FFFF00"/>
                </a:solidFill>
                <a:latin typeface="Times New Roman"/>
                <a:cs typeface="Times New Roman"/>
              </a:rPr>
              <a:t>В</a:t>
            </a:r>
            <a:r>
              <a:rPr sz="4000" spc="-1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spc="-25" dirty="0">
                <a:solidFill>
                  <a:srgbClr val="FFFF00"/>
                </a:solidFill>
                <a:latin typeface="Times New Roman"/>
                <a:cs typeface="Times New Roman"/>
              </a:rPr>
              <a:t>молодые</a:t>
            </a:r>
            <a:r>
              <a:rPr sz="4000" spc="-1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spc="-45" dirty="0">
                <a:solidFill>
                  <a:srgbClr val="FFFF00"/>
                </a:solidFill>
                <a:latin typeface="Times New Roman"/>
                <a:cs typeface="Times New Roman"/>
              </a:rPr>
              <a:t>годы</a:t>
            </a:r>
            <a:r>
              <a:rPr sz="4000" spc="-17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FF00"/>
                </a:solidFill>
                <a:latin typeface="Times New Roman"/>
                <a:cs typeface="Times New Roman"/>
              </a:rPr>
              <a:t>Фараби</a:t>
            </a:r>
            <a:r>
              <a:rPr sz="4000" spc="-1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spc="-10" dirty="0">
                <a:solidFill>
                  <a:srgbClr val="FFFF00"/>
                </a:solidFill>
                <a:latin typeface="Times New Roman"/>
                <a:cs typeface="Times New Roman"/>
              </a:rPr>
              <a:t>покинул 	родной</a:t>
            </a:r>
            <a:r>
              <a:rPr sz="4000" spc="-1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spc="-30" dirty="0">
                <a:solidFill>
                  <a:srgbClr val="FFFF00"/>
                </a:solidFill>
                <a:latin typeface="Times New Roman"/>
                <a:cs typeface="Times New Roman"/>
              </a:rPr>
              <a:t>город</a:t>
            </a:r>
            <a:r>
              <a:rPr sz="4000" spc="-1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FF00"/>
                </a:solidFill>
                <a:latin typeface="Times New Roman"/>
                <a:cs typeface="Times New Roman"/>
              </a:rPr>
              <a:t>и</a:t>
            </a:r>
            <a:r>
              <a:rPr sz="4000" spc="-1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spc="-10" dirty="0">
                <a:solidFill>
                  <a:srgbClr val="FFFF00"/>
                </a:solidFill>
                <a:latin typeface="Times New Roman"/>
                <a:cs typeface="Times New Roman"/>
              </a:rPr>
              <a:t>практически 	</a:t>
            </a:r>
            <a:r>
              <a:rPr sz="4000" dirty="0">
                <a:solidFill>
                  <a:srgbClr val="FFFF00"/>
                </a:solidFill>
                <a:latin typeface="Times New Roman"/>
                <a:cs typeface="Times New Roman"/>
              </a:rPr>
              <a:t>побывал</a:t>
            </a:r>
            <a:r>
              <a:rPr sz="4000" spc="-17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FF00"/>
                </a:solidFill>
                <a:latin typeface="Times New Roman"/>
                <a:cs typeface="Times New Roman"/>
              </a:rPr>
              <a:t>во</a:t>
            </a:r>
            <a:r>
              <a:rPr sz="4000" spc="-17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FF00"/>
                </a:solidFill>
                <a:latin typeface="Times New Roman"/>
                <a:cs typeface="Times New Roman"/>
              </a:rPr>
              <a:t>всех</a:t>
            </a:r>
            <a:r>
              <a:rPr sz="4000" spc="-1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spc="-10" dirty="0">
                <a:solidFill>
                  <a:srgbClr val="FFFF00"/>
                </a:solidFill>
                <a:latin typeface="Times New Roman"/>
                <a:cs typeface="Times New Roman"/>
              </a:rPr>
              <a:t>городах</a:t>
            </a:r>
            <a:r>
              <a:rPr sz="4000" spc="-10" dirty="0">
                <a:solidFill>
                  <a:srgbClr val="FFFF00"/>
                </a:solidFill>
                <a:latin typeface="Cambria"/>
                <a:cs typeface="Cambria"/>
              </a:rPr>
              <a:t>, 	</a:t>
            </a:r>
            <a:r>
              <a:rPr sz="4000" dirty="0">
                <a:solidFill>
                  <a:srgbClr val="FFFF00"/>
                </a:solidFill>
                <a:latin typeface="Times New Roman"/>
                <a:cs typeface="Times New Roman"/>
              </a:rPr>
              <a:t>связанных</a:t>
            </a:r>
            <a:r>
              <a:rPr sz="4000" spc="-1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FF00"/>
                </a:solidFill>
                <a:latin typeface="Times New Roman"/>
                <a:cs typeface="Times New Roman"/>
              </a:rPr>
              <a:t>с</a:t>
            </a:r>
            <a:r>
              <a:rPr sz="4000" spc="-1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spc="-20" dirty="0">
                <a:solidFill>
                  <a:srgbClr val="FFFF00"/>
                </a:solidFill>
                <a:latin typeface="Times New Roman"/>
                <a:cs typeface="Times New Roman"/>
              </a:rPr>
              <a:t>исламом</a:t>
            </a:r>
            <a:r>
              <a:rPr sz="4000" spc="-1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FF00"/>
                </a:solidFill>
                <a:latin typeface="Times New Roman"/>
                <a:cs typeface="Times New Roman"/>
              </a:rPr>
              <a:t>и</a:t>
            </a:r>
            <a:r>
              <a:rPr sz="4000" spc="-1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spc="-10" dirty="0">
                <a:solidFill>
                  <a:srgbClr val="FFFF00"/>
                </a:solidFill>
                <a:latin typeface="Times New Roman"/>
                <a:cs typeface="Times New Roman"/>
              </a:rPr>
              <a:t>арабским 	халифатом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388" y="3933825"/>
            <a:ext cx="2376486" cy="237648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7400" y="1341438"/>
            <a:ext cx="2509838" cy="21081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18263" y="4005263"/>
            <a:ext cx="2725736" cy="205263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03575" y="4797425"/>
            <a:ext cx="2735262" cy="1841499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611188" y="0"/>
            <a:ext cx="5336540" cy="4228465"/>
            <a:chOff x="611188" y="0"/>
            <a:chExt cx="5336540" cy="4228465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76600" y="0"/>
              <a:ext cx="2619374" cy="19589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1188" y="1341438"/>
              <a:ext cx="2652711" cy="201612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059112" y="3103575"/>
              <a:ext cx="2882265" cy="1118235"/>
            </a:xfrm>
            <a:custGeom>
              <a:avLst/>
              <a:gdLst/>
              <a:ahLst/>
              <a:cxnLst/>
              <a:rect l="l" t="t" r="r" b="b"/>
              <a:pathLst>
                <a:path w="2882265" h="1118235">
                  <a:moveTo>
                    <a:pt x="695540" y="0"/>
                  </a:moveTo>
                  <a:lnTo>
                    <a:pt x="428180" y="0"/>
                  </a:lnTo>
                  <a:lnTo>
                    <a:pt x="408762" y="23241"/>
                  </a:lnTo>
                  <a:lnTo>
                    <a:pt x="394500" y="55308"/>
                  </a:lnTo>
                  <a:lnTo>
                    <a:pt x="385394" y="96177"/>
                  </a:lnTo>
                  <a:lnTo>
                    <a:pt x="381444" y="145846"/>
                  </a:lnTo>
                  <a:lnTo>
                    <a:pt x="375945" y="341134"/>
                  </a:lnTo>
                  <a:lnTo>
                    <a:pt x="369633" y="376135"/>
                  </a:lnTo>
                  <a:lnTo>
                    <a:pt x="353441" y="401396"/>
                  </a:lnTo>
                  <a:lnTo>
                    <a:pt x="327355" y="416915"/>
                  </a:lnTo>
                  <a:lnTo>
                    <a:pt x="291401" y="422719"/>
                  </a:lnTo>
                  <a:lnTo>
                    <a:pt x="290029" y="0"/>
                  </a:lnTo>
                  <a:lnTo>
                    <a:pt x="0" y="0"/>
                  </a:lnTo>
                  <a:lnTo>
                    <a:pt x="0" y="1001166"/>
                  </a:lnTo>
                  <a:lnTo>
                    <a:pt x="290029" y="1001166"/>
                  </a:lnTo>
                  <a:lnTo>
                    <a:pt x="291401" y="577215"/>
                  </a:lnTo>
                  <a:lnTo>
                    <a:pt x="310413" y="578904"/>
                  </a:lnTo>
                  <a:lnTo>
                    <a:pt x="356247" y="600494"/>
                  </a:lnTo>
                  <a:lnTo>
                    <a:pt x="379869" y="642404"/>
                  </a:lnTo>
                  <a:lnTo>
                    <a:pt x="381444" y="660031"/>
                  </a:lnTo>
                  <a:lnTo>
                    <a:pt x="381444" y="855319"/>
                  </a:lnTo>
                  <a:lnTo>
                    <a:pt x="384365" y="904989"/>
                  </a:lnTo>
                  <a:lnTo>
                    <a:pt x="393128" y="945857"/>
                  </a:lnTo>
                  <a:lnTo>
                    <a:pt x="407733" y="977912"/>
                  </a:lnTo>
                  <a:lnTo>
                    <a:pt x="428180" y="1001166"/>
                  </a:lnTo>
                  <a:lnTo>
                    <a:pt x="695540" y="1001166"/>
                  </a:lnTo>
                  <a:lnTo>
                    <a:pt x="678434" y="972972"/>
                  </a:lnTo>
                  <a:lnTo>
                    <a:pt x="666330" y="936586"/>
                  </a:lnTo>
                  <a:lnTo>
                    <a:pt x="659193" y="892009"/>
                  </a:lnTo>
                  <a:lnTo>
                    <a:pt x="657047" y="839254"/>
                  </a:lnTo>
                  <a:lnTo>
                    <a:pt x="658418" y="679805"/>
                  </a:lnTo>
                  <a:lnTo>
                    <a:pt x="653376" y="630859"/>
                  </a:lnTo>
                  <a:lnTo>
                    <a:pt x="637349" y="589508"/>
                  </a:lnTo>
                  <a:lnTo>
                    <a:pt x="610311" y="555739"/>
                  </a:lnTo>
                  <a:lnTo>
                    <a:pt x="572274" y="529564"/>
                  </a:lnTo>
                  <a:lnTo>
                    <a:pt x="523252" y="510971"/>
                  </a:lnTo>
                  <a:lnTo>
                    <a:pt x="463232" y="499960"/>
                  </a:lnTo>
                  <a:lnTo>
                    <a:pt x="523252" y="489026"/>
                  </a:lnTo>
                  <a:lnTo>
                    <a:pt x="572274" y="470649"/>
                  </a:lnTo>
                  <a:lnTo>
                    <a:pt x="610311" y="444804"/>
                  </a:lnTo>
                  <a:lnTo>
                    <a:pt x="637349" y="411518"/>
                  </a:lnTo>
                  <a:lnTo>
                    <a:pt x="653376" y="370789"/>
                  </a:lnTo>
                  <a:lnTo>
                    <a:pt x="658418" y="322592"/>
                  </a:lnTo>
                  <a:lnTo>
                    <a:pt x="657047" y="150787"/>
                  </a:lnTo>
                  <a:lnTo>
                    <a:pt x="659193" y="98488"/>
                  </a:lnTo>
                  <a:lnTo>
                    <a:pt x="666330" y="55918"/>
                  </a:lnTo>
                  <a:lnTo>
                    <a:pt x="678434" y="23088"/>
                  </a:lnTo>
                  <a:lnTo>
                    <a:pt x="695540" y="0"/>
                  </a:lnTo>
                  <a:close/>
                </a:path>
                <a:path w="2882265" h="1118235">
                  <a:moveTo>
                    <a:pt x="1360144" y="589267"/>
                  </a:moveTo>
                  <a:lnTo>
                    <a:pt x="1359573" y="513778"/>
                  </a:lnTo>
                  <a:lnTo>
                    <a:pt x="1357833" y="449033"/>
                  </a:lnTo>
                  <a:lnTo>
                    <a:pt x="1354950" y="395351"/>
                  </a:lnTo>
                  <a:lnTo>
                    <a:pt x="1350911" y="352717"/>
                  </a:lnTo>
                  <a:lnTo>
                    <a:pt x="1342390" y="311467"/>
                  </a:lnTo>
                  <a:lnTo>
                    <a:pt x="1317015" y="260997"/>
                  </a:lnTo>
                  <a:lnTo>
                    <a:pt x="1259801" y="211150"/>
                  </a:lnTo>
                  <a:lnTo>
                    <a:pt x="1219720" y="191503"/>
                  </a:lnTo>
                  <a:lnTo>
                    <a:pt x="1170965" y="177469"/>
                  </a:lnTo>
                  <a:lnTo>
                    <a:pt x="1113536" y="169049"/>
                  </a:lnTo>
                  <a:lnTo>
                    <a:pt x="1047432" y="166243"/>
                  </a:lnTo>
                  <a:lnTo>
                    <a:pt x="991412" y="168706"/>
                  </a:lnTo>
                  <a:lnTo>
                    <a:pt x="940904" y="176123"/>
                  </a:lnTo>
                  <a:lnTo>
                    <a:pt x="895883" y="188493"/>
                  </a:lnTo>
                  <a:lnTo>
                    <a:pt x="856361" y="205790"/>
                  </a:lnTo>
                  <a:lnTo>
                    <a:pt x="822655" y="226326"/>
                  </a:lnTo>
                  <a:lnTo>
                    <a:pt x="773633" y="271957"/>
                  </a:lnTo>
                  <a:lnTo>
                    <a:pt x="747687" y="325526"/>
                  </a:lnTo>
                  <a:lnTo>
                    <a:pt x="735545" y="398868"/>
                  </a:lnTo>
                  <a:lnTo>
                    <a:pt x="734021" y="443725"/>
                  </a:lnTo>
                  <a:lnTo>
                    <a:pt x="734021" y="498729"/>
                  </a:lnTo>
                  <a:lnTo>
                    <a:pt x="994511" y="498729"/>
                  </a:lnTo>
                  <a:lnTo>
                    <a:pt x="994511" y="412826"/>
                  </a:lnTo>
                  <a:lnTo>
                    <a:pt x="994943" y="381800"/>
                  </a:lnTo>
                  <a:lnTo>
                    <a:pt x="998372" y="339356"/>
                  </a:lnTo>
                  <a:lnTo>
                    <a:pt x="1036434" y="311467"/>
                  </a:lnTo>
                  <a:lnTo>
                    <a:pt x="1047915" y="312699"/>
                  </a:lnTo>
                  <a:lnTo>
                    <a:pt x="1076426" y="343535"/>
                  </a:lnTo>
                  <a:lnTo>
                    <a:pt x="1081811" y="385343"/>
                  </a:lnTo>
                  <a:lnTo>
                    <a:pt x="1082484" y="414680"/>
                  </a:lnTo>
                  <a:lnTo>
                    <a:pt x="1082484" y="611212"/>
                  </a:lnTo>
                  <a:lnTo>
                    <a:pt x="1082484" y="779919"/>
                  </a:lnTo>
                  <a:lnTo>
                    <a:pt x="1080477" y="829932"/>
                  </a:lnTo>
                  <a:lnTo>
                    <a:pt x="1062088" y="867168"/>
                  </a:lnTo>
                  <a:lnTo>
                    <a:pt x="1040561" y="870775"/>
                  </a:lnTo>
                  <a:lnTo>
                    <a:pt x="1027938" y="869607"/>
                  </a:lnTo>
                  <a:lnTo>
                    <a:pt x="999667" y="840143"/>
                  </a:lnTo>
                  <a:lnTo>
                    <a:pt x="995083" y="799045"/>
                  </a:lnTo>
                  <a:lnTo>
                    <a:pt x="994511" y="770039"/>
                  </a:lnTo>
                  <a:lnTo>
                    <a:pt x="995172" y="743851"/>
                  </a:lnTo>
                  <a:lnTo>
                    <a:pt x="1000442" y="701205"/>
                  </a:lnTo>
                  <a:lnTo>
                    <a:pt x="1029792" y="651535"/>
                  </a:lnTo>
                  <a:lnTo>
                    <a:pt x="1082484" y="611212"/>
                  </a:lnTo>
                  <a:lnTo>
                    <a:pt x="1082484" y="414680"/>
                  </a:lnTo>
                  <a:lnTo>
                    <a:pt x="1080071" y="457327"/>
                  </a:lnTo>
                  <a:lnTo>
                    <a:pt x="1060107" y="492975"/>
                  </a:lnTo>
                  <a:lnTo>
                    <a:pt x="986904" y="525424"/>
                  </a:lnTo>
                  <a:lnTo>
                    <a:pt x="868514" y="569099"/>
                  </a:lnTo>
                  <a:lnTo>
                    <a:pt x="822515" y="589267"/>
                  </a:lnTo>
                  <a:lnTo>
                    <a:pt x="788454" y="608037"/>
                  </a:lnTo>
                  <a:lnTo>
                    <a:pt x="752195" y="645782"/>
                  </a:lnTo>
                  <a:lnTo>
                    <a:pt x="736041" y="708507"/>
                  </a:lnTo>
                  <a:lnTo>
                    <a:pt x="734021" y="750874"/>
                  </a:lnTo>
                  <a:lnTo>
                    <a:pt x="734021" y="818235"/>
                  </a:lnTo>
                  <a:lnTo>
                    <a:pt x="737819" y="874890"/>
                  </a:lnTo>
                  <a:lnTo>
                    <a:pt x="749198" y="920623"/>
                  </a:lnTo>
                  <a:lnTo>
                    <a:pt x="768172" y="955433"/>
                  </a:lnTo>
                  <a:lnTo>
                    <a:pt x="825944" y="995375"/>
                  </a:lnTo>
                  <a:lnTo>
                    <a:pt x="892848" y="1013714"/>
                  </a:lnTo>
                  <a:lnTo>
                    <a:pt x="928522" y="1016000"/>
                  </a:lnTo>
                  <a:lnTo>
                    <a:pt x="955395" y="1014641"/>
                  </a:lnTo>
                  <a:lnTo>
                    <a:pt x="1003274" y="1003719"/>
                  </a:lnTo>
                  <a:lnTo>
                    <a:pt x="1043520" y="981786"/>
                  </a:lnTo>
                  <a:lnTo>
                    <a:pt x="1076401" y="948817"/>
                  </a:lnTo>
                  <a:lnTo>
                    <a:pt x="1090041" y="928243"/>
                  </a:lnTo>
                  <a:lnTo>
                    <a:pt x="1090041" y="1001166"/>
                  </a:lnTo>
                  <a:lnTo>
                    <a:pt x="1360144" y="1001166"/>
                  </a:lnTo>
                  <a:lnTo>
                    <a:pt x="1360144" y="928243"/>
                  </a:lnTo>
                  <a:lnTo>
                    <a:pt x="1360144" y="870775"/>
                  </a:lnTo>
                  <a:lnTo>
                    <a:pt x="1360144" y="611212"/>
                  </a:lnTo>
                  <a:lnTo>
                    <a:pt x="1360144" y="589267"/>
                  </a:lnTo>
                  <a:close/>
                </a:path>
                <a:path w="2882265" h="1118235">
                  <a:moveTo>
                    <a:pt x="2143658" y="181076"/>
                  </a:moveTo>
                  <a:lnTo>
                    <a:pt x="1887308" y="181076"/>
                  </a:lnTo>
                  <a:lnTo>
                    <a:pt x="1697609" y="620471"/>
                  </a:lnTo>
                  <a:lnTo>
                    <a:pt x="1697609" y="181076"/>
                  </a:lnTo>
                  <a:lnTo>
                    <a:pt x="1455686" y="181076"/>
                  </a:lnTo>
                  <a:lnTo>
                    <a:pt x="1455686" y="1001166"/>
                  </a:lnTo>
                  <a:lnTo>
                    <a:pt x="1708607" y="1001166"/>
                  </a:lnTo>
                  <a:lnTo>
                    <a:pt x="1901736" y="558063"/>
                  </a:lnTo>
                  <a:lnTo>
                    <a:pt x="1901736" y="1001166"/>
                  </a:lnTo>
                  <a:lnTo>
                    <a:pt x="2143658" y="1001166"/>
                  </a:lnTo>
                  <a:lnTo>
                    <a:pt x="2143658" y="181076"/>
                  </a:lnTo>
                  <a:close/>
                </a:path>
                <a:path w="2882265" h="1118235">
                  <a:moveTo>
                    <a:pt x="2881820" y="407885"/>
                  </a:moveTo>
                  <a:lnTo>
                    <a:pt x="2881084" y="362610"/>
                  </a:lnTo>
                  <a:lnTo>
                    <a:pt x="2878899" y="324446"/>
                  </a:lnTo>
                  <a:lnTo>
                    <a:pt x="2870136" y="269443"/>
                  </a:lnTo>
                  <a:lnTo>
                    <a:pt x="2863583" y="253377"/>
                  </a:lnTo>
                  <a:lnTo>
                    <a:pt x="2862072" y="249656"/>
                  </a:lnTo>
                  <a:lnTo>
                    <a:pt x="2832633" y="213715"/>
                  </a:lnTo>
                  <a:lnTo>
                    <a:pt x="2786672" y="183857"/>
                  </a:lnTo>
                  <a:lnTo>
                    <a:pt x="2730881" y="168198"/>
                  </a:lnTo>
                  <a:lnTo>
                    <a:pt x="2699689" y="166243"/>
                  </a:lnTo>
                  <a:lnTo>
                    <a:pt x="2673743" y="167589"/>
                  </a:lnTo>
                  <a:lnTo>
                    <a:pt x="2648826" y="171640"/>
                  </a:lnTo>
                  <a:lnTo>
                    <a:pt x="2624937" y="178409"/>
                  </a:lnTo>
                  <a:lnTo>
                    <a:pt x="2604147" y="187020"/>
                  </a:lnTo>
                  <a:lnTo>
                    <a:pt x="2604147" y="419620"/>
                  </a:lnTo>
                  <a:lnTo>
                    <a:pt x="2604147" y="771271"/>
                  </a:lnTo>
                  <a:lnTo>
                    <a:pt x="2602484" y="824674"/>
                  </a:lnTo>
                  <a:lnTo>
                    <a:pt x="2585999" y="866546"/>
                  </a:lnTo>
                  <a:lnTo>
                    <a:pt x="2576728" y="869607"/>
                  </a:lnTo>
                  <a:lnTo>
                    <a:pt x="2577592" y="869607"/>
                  </a:lnTo>
                  <a:lnTo>
                    <a:pt x="2564282" y="870775"/>
                  </a:lnTo>
                  <a:lnTo>
                    <a:pt x="2551747" y="869607"/>
                  </a:lnTo>
                  <a:lnTo>
                    <a:pt x="2541613" y="866140"/>
                  </a:lnTo>
                  <a:lnTo>
                    <a:pt x="2522359" y="819785"/>
                  </a:lnTo>
                  <a:lnTo>
                    <a:pt x="2520302" y="759523"/>
                  </a:lnTo>
                  <a:lnTo>
                    <a:pt x="2520302" y="419620"/>
                  </a:lnTo>
                  <a:lnTo>
                    <a:pt x="2522245" y="361683"/>
                  </a:lnTo>
                  <a:lnTo>
                    <a:pt x="2533319" y="321894"/>
                  </a:lnTo>
                  <a:lnTo>
                    <a:pt x="2563596" y="311467"/>
                  </a:lnTo>
                  <a:lnTo>
                    <a:pt x="2576309" y="312470"/>
                  </a:lnTo>
                  <a:lnTo>
                    <a:pt x="2602598" y="358597"/>
                  </a:lnTo>
                  <a:lnTo>
                    <a:pt x="2604147" y="419620"/>
                  </a:lnTo>
                  <a:lnTo>
                    <a:pt x="2604147" y="187020"/>
                  </a:lnTo>
                  <a:lnTo>
                    <a:pt x="2559304" y="215061"/>
                  </a:lnTo>
                  <a:lnTo>
                    <a:pt x="2520302" y="253377"/>
                  </a:lnTo>
                  <a:lnTo>
                    <a:pt x="2525115" y="181076"/>
                  </a:lnTo>
                  <a:lnTo>
                    <a:pt x="2242629" y="181076"/>
                  </a:lnTo>
                  <a:lnTo>
                    <a:pt x="2242629" y="1117981"/>
                  </a:lnTo>
                  <a:lnTo>
                    <a:pt x="2520302" y="1117981"/>
                  </a:lnTo>
                  <a:lnTo>
                    <a:pt x="2520302" y="930097"/>
                  </a:lnTo>
                  <a:lnTo>
                    <a:pt x="2538984" y="950112"/>
                  </a:lnTo>
                  <a:lnTo>
                    <a:pt x="2579192" y="982243"/>
                  </a:lnTo>
                  <a:lnTo>
                    <a:pt x="2623185" y="1003833"/>
                  </a:lnTo>
                  <a:lnTo>
                    <a:pt x="2670949" y="1014653"/>
                  </a:lnTo>
                  <a:lnTo>
                    <a:pt x="2696248" y="1016000"/>
                  </a:lnTo>
                  <a:lnTo>
                    <a:pt x="2727363" y="1014247"/>
                  </a:lnTo>
                  <a:lnTo>
                    <a:pt x="2782455" y="1000239"/>
                  </a:lnTo>
                  <a:lnTo>
                    <a:pt x="2827401" y="972693"/>
                  </a:lnTo>
                  <a:lnTo>
                    <a:pt x="2857652" y="934986"/>
                  </a:lnTo>
                  <a:lnTo>
                    <a:pt x="2859671" y="930097"/>
                  </a:lnTo>
                  <a:lnTo>
                    <a:pt x="2866923" y="912583"/>
                  </a:lnTo>
                  <a:lnTo>
                    <a:pt x="2875280" y="870775"/>
                  </a:lnTo>
                  <a:lnTo>
                    <a:pt x="2880880" y="805243"/>
                  </a:lnTo>
                  <a:lnTo>
                    <a:pt x="2880957" y="801001"/>
                  </a:lnTo>
                  <a:lnTo>
                    <a:pt x="2881706" y="759523"/>
                  </a:lnTo>
                  <a:lnTo>
                    <a:pt x="2881820" y="407885"/>
                  </a:lnTo>
                  <a:close/>
                </a:path>
              </a:pathLst>
            </a:custGeom>
            <a:solidFill>
              <a:srgbClr val="33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59113" y="3103563"/>
              <a:ext cx="2882265" cy="1118235"/>
            </a:xfrm>
            <a:custGeom>
              <a:avLst/>
              <a:gdLst/>
              <a:ahLst/>
              <a:cxnLst/>
              <a:rect l="l" t="t" r="r" b="b"/>
              <a:pathLst>
                <a:path w="2882265" h="1118235">
                  <a:moveTo>
                    <a:pt x="0" y="0"/>
                  </a:moveTo>
                  <a:lnTo>
                    <a:pt x="0" y="1001176"/>
                  </a:lnTo>
                  <a:lnTo>
                    <a:pt x="290038" y="1001176"/>
                  </a:lnTo>
                  <a:lnTo>
                    <a:pt x="291412" y="577221"/>
                  </a:lnTo>
                  <a:lnTo>
                    <a:pt x="310413" y="578908"/>
                  </a:lnTo>
                  <a:lnTo>
                    <a:pt x="356247" y="600499"/>
                  </a:lnTo>
                  <a:lnTo>
                    <a:pt x="379873" y="642408"/>
                  </a:lnTo>
                  <a:lnTo>
                    <a:pt x="381448" y="660034"/>
                  </a:lnTo>
                  <a:lnTo>
                    <a:pt x="381448" y="855326"/>
                  </a:lnTo>
                  <a:lnTo>
                    <a:pt x="384369" y="904998"/>
                  </a:lnTo>
                  <a:lnTo>
                    <a:pt x="393132" y="945864"/>
                  </a:lnTo>
                  <a:lnTo>
                    <a:pt x="407737" y="977924"/>
                  </a:lnTo>
                  <a:lnTo>
                    <a:pt x="428184" y="1001176"/>
                  </a:lnTo>
                  <a:lnTo>
                    <a:pt x="695541" y="1001176"/>
                  </a:lnTo>
                  <a:lnTo>
                    <a:pt x="678445" y="972980"/>
                  </a:lnTo>
                  <a:lnTo>
                    <a:pt x="666331" y="936594"/>
                  </a:lnTo>
                  <a:lnTo>
                    <a:pt x="659200" y="892020"/>
                  </a:lnTo>
                  <a:lnTo>
                    <a:pt x="657052" y="839257"/>
                  </a:lnTo>
                  <a:lnTo>
                    <a:pt x="658427" y="679811"/>
                  </a:lnTo>
                  <a:lnTo>
                    <a:pt x="653387" y="630868"/>
                  </a:lnTo>
                  <a:lnTo>
                    <a:pt x="637350" y="589513"/>
                  </a:lnTo>
                  <a:lnTo>
                    <a:pt x="610317" y="555745"/>
                  </a:lnTo>
                  <a:lnTo>
                    <a:pt x="572286" y="529566"/>
                  </a:lnTo>
                  <a:lnTo>
                    <a:pt x="523259" y="510974"/>
                  </a:lnTo>
                  <a:lnTo>
                    <a:pt x="463236" y="499970"/>
                  </a:lnTo>
                  <a:lnTo>
                    <a:pt x="523259" y="489034"/>
                  </a:lnTo>
                  <a:lnTo>
                    <a:pt x="572286" y="470649"/>
                  </a:lnTo>
                  <a:lnTo>
                    <a:pt x="610317" y="444813"/>
                  </a:lnTo>
                  <a:lnTo>
                    <a:pt x="637350" y="411526"/>
                  </a:lnTo>
                  <a:lnTo>
                    <a:pt x="653387" y="370789"/>
                  </a:lnTo>
                  <a:lnTo>
                    <a:pt x="658427" y="322601"/>
                  </a:lnTo>
                  <a:lnTo>
                    <a:pt x="657052" y="150794"/>
                  </a:lnTo>
                  <a:lnTo>
                    <a:pt x="659200" y="98495"/>
                  </a:lnTo>
                  <a:lnTo>
                    <a:pt x="666331" y="55929"/>
                  </a:lnTo>
                  <a:lnTo>
                    <a:pt x="678445" y="23098"/>
                  </a:lnTo>
                  <a:lnTo>
                    <a:pt x="695541" y="0"/>
                  </a:lnTo>
                  <a:lnTo>
                    <a:pt x="428184" y="0"/>
                  </a:lnTo>
                  <a:lnTo>
                    <a:pt x="394506" y="55311"/>
                  </a:lnTo>
                  <a:lnTo>
                    <a:pt x="385400" y="96177"/>
                  </a:lnTo>
                  <a:lnTo>
                    <a:pt x="381448" y="145850"/>
                  </a:lnTo>
                  <a:lnTo>
                    <a:pt x="375949" y="341141"/>
                  </a:lnTo>
                  <a:lnTo>
                    <a:pt x="369635" y="376136"/>
                  </a:lnTo>
                  <a:lnTo>
                    <a:pt x="353441" y="401397"/>
                  </a:lnTo>
                  <a:lnTo>
                    <a:pt x="327366" y="416925"/>
                  </a:lnTo>
                  <a:lnTo>
                    <a:pt x="291412" y="422718"/>
                  </a:lnTo>
                  <a:lnTo>
                    <a:pt x="290038" y="0"/>
                  </a:lnTo>
                  <a:lnTo>
                    <a:pt x="0" y="0"/>
                  </a:lnTo>
                  <a:close/>
                </a:path>
                <a:path w="2882265" h="1118235">
                  <a:moveTo>
                    <a:pt x="1082488" y="611212"/>
                  </a:moveTo>
                  <a:lnTo>
                    <a:pt x="1082488" y="779929"/>
                  </a:lnTo>
                  <a:lnTo>
                    <a:pt x="1081987" y="807881"/>
                  </a:lnTo>
                  <a:lnTo>
                    <a:pt x="1077977" y="846094"/>
                  </a:lnTo>
                  <a:lnTo>
                    <a:pt x="1040563" y="870776"/>
                  </a:lnTo>
                  <a:lnTo>
                    <a:pt x="1027948" y="869617"/>
                  </a:lnTo>
                  <a:lnTo>
                    <a:pt x="999669" y="840146"/>
                  </a:lnTo>
                  <a:lnTo>
                    <a:pt x="995087" y="799048"/>
                  </a:lnTo>
                  <a:lnTo>
                    <a:pt x="994514" y="770040"/>
                  </a:lnTo>
                  <a:lnTo>
                    <a:pt x="995173" y="743852"/>
                  </a:lnTo>
                  <a:lnTo>
                    <a:pt x="1000442" y="701210"/>
                  </a:lnTo>
                  <a:lnTo>
                    <a:pt x="1029795" y="651537"/>
                  </a:lnTo>
                  <a:lnTo>
                    <a:pt x="1082488" y="611212"/>
                  </a:lnTo>
                  <a:close/>
                </a:path>
                <a:path w="2882265" h="1118235">
                  <a:moveTo>
                    <a:pt x="1047435" y="166244"/>
                  </a:moveTo>
                  <a:lnTo>
                    <a:pt x="991421" y="168716"/>
                  </a:lnTo>
                  <a:lnTo>
                    <a:pt x="940905" y="176133"/>
                  </a:lnTo>
                  <a:lnTo>
                    <a:pt x="895887" y="188493"/>
                  </a:lnTo>
                  <a:lnTo>
                    <a:pt x="856368" y="205797"/>
                  </a:lnTo>
                  <a:lnTo>
                    <a:pt x="822662" y="226333"/>
                  </a:lnTo>
                  <a:lnTo>
                    <a:pt x="773635" y="271963"/>
                  </a:lnTo>
                  <a:lnTo>
                    <a:pt x="747690" y="325536"/>
                  </a:lnTo>
                  <a:lnTo>
                    <a:pt x="735547" y="398874"/>
                  </a:lnTo>
                  <a:lnTo>
                    <a:pt x="734029" y="443731"/>
                  </a:lnTo>
                  <a:lnTo>
                    <a:pt x="734029" y="498734"/>
                  </a:lnTo>
                  <a:lnTo>
                    <a:pt x="994514" y="498734"/>
                  </a:lnTo>
                  <a:lnTo>
                    <a:pt x="994514" y="412830"/>
                  </a:lnTo>
                  <a:lnTo>
                    <a:pt x="994944" y="381801"/>
                  </a:lnTo>
                  <a:lnTo>
                    <a:pt x="998380" y="339364"/>
                  </a:lnTo>
                  <a:lnTo>
                    <a:pt x="1036439" y="311477"/>
                  </a:lnTo>
                  <a:lnTo>
                    <a:pt x="1047922" y="312700"/>
                  </a:lnTo>
                  <a:lnTo>
                    <a:pt x="1076431" y="343536"/>
                  </a:lnTo>
                  <a:lnTo>
                    <a:pt x="1081815" y="385355"/>
                  </a:lnTo>
                  <a:lnTo>
                    <a:pt x="1082488" y="414684"/>
                  </a:lnTo>
                  <a:lnTo>
                    <a:pt x="1081886" y="438169"/>
                  </a:lnTo>
                  <a:lnTo>
                    <a:pt x="1072865" y="482665"/>
                  </a:lnTo>
                  <a:lnTo>
                    <a:pt x="1031456" y="507231"/>
                  </a:lnTo>
                  <a:lnTo>
                    <a:pt x="986911" y="525424"/>
                  </a:lnTo>
                  <a:lnTo>
                    <a:pt x="926471" y="547557"/>
                  </a:lnTo>
                  <a:lnTo>
                    <a:pt x="868524" y="569110"/>
                  </a:lnTo>
                  <a:lnTo>
                    <a:pt x="822518" y="589272"/>
                  </a:lnTo>
                  <a:lnTo>
                    <a:pt x="788454" y="608044"/>
                  </a:lnTo>
                  <a:lnTo>
                    <a:pt x="752200" y="645782"/>
                  </a:lnTo>
                  <a:lnTo>
                    <a:pt x="736048" y="708510"/>
                  </a:lnTo>
                  <a:lnTo>
                    <a:pt x="734029" y="750882"/>
                  </a:lnTo>
                  <a:lnTo>
                    <a:pt x="734029" y="818245"/>
                  </a:lnTo>
                  <a:lnTo>
                    <a:pt x="737824" y="874896"/>
                  </a:lnTo>
                  <a:lnTo>
                    <a:pt x="749207" y="920629"/>
                  </a:lnTo>
                  <a:lnTo>
                    <a:pt x="768179" y="955444"/>
                  </a:lnTo>
                  <a:lnTo>
                    <a:pt x="825955" y="995383"/>
                  </a:lnTo>
                  <a:lnTo>
                    <a:pt x="892852" y="1013717"/>
                  </a:lnTo>
                  <a:lnTo>
                    <a:pt x="928534" y="1016008"/>
                  </a:lnTo>
                  <a:lnTo>
                    <a:pt x="955395" y="1014644"/>
                  </a:lnTo>
                  <a:lnTo>
                    <a:pt x="1003277" y="1003726"/>
                  </a:lnTo>
                  <a:lnTo>
                    <a:pt x="1043526" y="981786"/>
                  </a:lnTo>
                  <a:lnTo>
                    <a:pt x="1076402" y="948826"/>
                  </a:lnTo>
                  <a:lnTo>
                    <a:pt x="1090048" y="928251"/>
                  </a:lnTo>
                  <a:lnTo>
                    <a:pt x="1090048" y="1001176"/>
                  </a:lnTo>
                  <a:lnTo>
                    <a:pt x="1360154" y="1001176"/>
                  </a:lnTo>
                  <a:lnTo>
                    <a:pt x="1360154" y="589581"/>
                  </a:lnTo>
                  <a:lnTo>
                    <a:pt x="1359577" y="513780"/>
                  </a:lnTo>
                  <a:lnTo>
                    <a:pt x="1357845" y="449037"/>
                  </a:lnTo>
                  <a:lnTo>
                    <a:pt x="1354958" y="395353"/>
                  </a:lnTo>
                  <a:lnTo>
                    <a:pt x="1350917" y="352727"/>
                  </a:lnTo>
                  <a:lnTo>
                    <a:pt x="1334939" y="289795"/>
                  </a:lnTo>
                  <a:lnTo>
                    <a:pt x="1291983" y="234792"/>
                  </a:lnTo>
                  <a:lnTo>
                    <a:pt x="1259809" y="211153"/>
                  </a:lnTo>
                  <a:lnTo>
                    <a:pt x="1219731" y="191505"/>
                  </a:lnTo>
                  <a:lnTo>
                    <a:pt x="1170976" y="177471"/>
                  </a:lnTo>
                  <a:lnTo>
                    <a:pt x="1113544" y="169051"/>
                  </a:lnTo>
                  <a:lnTo>
                    <a:pt x="1047435" y="166244"/>
                  </a:lnTo>
                  <a:close/>
                </a:path>
                <a:path w="2882265" h="1118235">
                  <a:moveTo>
                    <a:pt x="1455688" y="181076"/>
                  </a:moveTo>
                  <a:lnTo>
                    <a:pt x="1455688" y="1001176"/>
                  </a:lnTo>
                  <a:lnTo>
                    <a:pt x="1708612" y="1001176"/>
                  </a:lnTo>
                  <a:lnTo>
                    <a:pt x="1901742" y="558063"/>
                  </a:lnTo>
                  <a:lnTo>
                    <a:pt x="1901742" y="1001176"/>
                  </a:lnTo>
                  <a:lnTo>
                    <a:pt x="2143669" y="1001176"/>
                  </a:lnTo>
                  <a:lnTo>
                    <a:pt x="2143669" y="181076"/>
                  </a:lnTo>
                  <a:lnTo>
                    <a:pt x="1887309" y="181076"/>
                  </a:lnTo>
                  <a:lnTo>
                    <a:pt x="1697615" y="620482"/>
                  </a:lnTo>
                  <a:lnTo>
                    <a:pt x="1697615" y="181076"/>
                  </a:lnTo>
                  <a:lnTo>
                    <a:pt x="1455688" y="181076"/>
                  </a:lnTo>
                  <a:close/>
                </a:path>
                <a:path w="2882265" h="1118235">
                  <a:moveTo>
                    <a:pt x="2563606" y="311477"/>
                  </a:moveTo>
                  <a:lnTo>
                    <a:pt x="2600677" y="339326"/>
                  </a:lnTo>
                  <a:lnTo>
                    <a:pt x="2603770" y="385368"/>
                  </a:lnTo>
                  <a:lnTo>
                    <a:pt x="2604156" y="419629"/>
                  </a:lnTo>
                  <a:lnTo>
                    <a:pt x="2604156" y="771276"/>
                  </a:lnTo>
                  <a:lnTo>
                    <a:pt x="2602495" y="824683"/>
                  </a:lnTo>
                  <a:lnTo>
                    <a:pt x="2586000" y="866553"/>
                  </a:lnTo>
                  <a:lnTo>
                    <a:pt x="2564293" y="870776"/>
                  </a:lnTo>
                  <a:lnTo>
                    <a:pt x="2551750" y="869617"/>
                  </a:lnTo>
                  <a:lnTo>
                    <a:pt x="2524946" y="839489"/>
                  </a:lnTo>
                  <a:lnTo>
                    <a:pt x="2520822" y="793139"/>
                  </a:lnTo>
                  <a:lnTo>
                    <a:pt x="2520306" y="759534"/>
                  </a:lnTo>
                  <a:lnTo>
                    <a:pt x="2520306" y="419629"/>
                  </a:lnTo>
                  <a:lnTo>
                    <a:pt x="2522254" y="361690"/>
                  </a:lnTo>
                  <a:lnTo>
                    <a:pt x="2533322" y="321906"/>
                  </a:lnTo>
                  <a:lnTo>
                    <a:pt x="2563606" y="311477"/>
                  </a:lnTo>
                  <a:close/>
                </a:path>
                <a:path w="2882265" h="1118235">
                  <a:moveTo>
                    <a:pt x="2699690" y="166244"/>
                  </a:moveTo>
                  <a:lnTo>
                    <a:pt x="2648830" y="171652"/>
                  </a:lnTo>
                  <a:lnTo>
                    <a:pt x="2602094" y="187875"/>
                  </a:lnTo>
                  <a:lnTo>
                    <a:pt x="2559310" y="215067"/>
                  </a:lnTo>
                  <a:lnTo>
                    <a:pt x="2520306" y="253384"/>
                  </a:lnTo>
                  <a:lnTo>
                    <a:pt x="2525117" y="181076"/>
                  </a:lnTo>
                  <a:lnTo>
                    <a:pt x="2242639" y="181076"/>
                  </a:lnTo>
                  <a:lnTo>
                    <a:pt x="2242639" y="1117980"/>
                  </a:lnTo>
                  <a:lnTo>
                    <a:pt x="2520306" y="1117980"/>
                  </a:lnTo>
                  <a:lnTo>
                    <a:pt x="2520306" y="930105"/>
                  </a:lnTo>
                  <a:lnTo>
                    <a:pt x="2538992" y="950113"/>
                  </a:lnTo>
                  <a:lnTo>
                    <a:pt x="2579199" y="982250"/>
                  </a:lnTo>
                  <a:lnTo>
                    <a:pt x="2623186" y="1003841"/>
                  </a:lnTo>
                  <a:lnTo>
                    <a:pt x="2670953" y="1014657"/>
                  </a:lnTo>
                  <a:lnTo>
                    <a:pt x="2696254" y="1016008"/>
                  </a:lnTo>
                  <a:lnTo>
                    <a:pt x="2727368" y="1014257"/>
                  </a:lnTo>
                  <a:lnTo>
                    <a:pt x="2782466" y="1000249"/>
                  </a:lnTo>
                  <a:lnTo>
                    <a:pt x="2827412" y="972696"/>
                  </a:lnTo>
                  <a:lnTo>
                    <a:pt x="2857653" y="934998"/>
                  </a:lnTo>
                  <a:lnTo>
                    <a:pt x="2873446" y="884874"/>
                  </a:lnTo>
                  <a:lnTo>
                    <a:pt x="2880892" y="805254"/>
                  </a:lnTo>
                  <a:lnTo>
                    <a:pt x="2881823" y="753354"/>
                  </a:lnTo>
                  <a:lnTo>
                    <a:pt x="2881823" y="407886"/>
                  </a:lnTo>
                  <a:lnTo>
                    <a:pt x="2881093" y="362617"/>
                  </a:lnTo>
                  <a:lnTo>
                    <a:pt x="2878902" y="324455"/>
                  </a:lnTo>
                  <a:lnTo>
                    <a:pt x="2870139" y="269452"/>
                  </a:lnTo>
                  <a:lnTo>
                    <a:pt x="2849577" y="231084"/>
                  </a:lnTo>
                  <a:lnTo>
                    <a:pt x="2811261" y="197557"/>
                  </a:lnTo>
                  <a:lnTo>
                    <a:pt x="2759886" y="174072"/>
                  </a:lnTo>
                  <a:lnTo>
                    <a:pt x="2730890" y="168201"/>
                  </a:lnTo>
                  <a:lnTo>
                    <a:pt x="2699690" y="166244"/>
                  </a:lnTo>
                  <a:close/>
                </a:path>
              </a:pathLst>
            </a:custGeom>
            <a:ln w="12699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19700" y="2276475"/>
            <a:ext cx="3924300" cy="2663825"/>
            <a:chOff x="5219700" y="2276475"/>
            <a:chExt cx="3924300" cy="26638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35825" y="3429000"/>
              <a:ext cx="1908174" cy="15112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19700" y="2276475"/>
              <a:ext cx="2089149" cy="1800224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84438" y="4221163"/>
            <a:ext cx="2303461" cy="19335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16238" y="1341438"/>
            <a:ext cx="2160586" cy="18002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16463" y="4986338"/>
            <a:ext cx="1800224" cy="187166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9388" y="2708275"/>
            <a:ext cx="2303461" cy="19335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0825" y="188913"/>
            <a:ext cx="2374899" cy="2089149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4932362" y="404813"/>
            <a:ext cx="758190" cy="1189355"/>
          </a:xfrm>
          <a:custGeom>
            <a:avLst/>
            <a:gdLst/>
            <a:ahLst/>
            <a:cxnLst/>
            <a:rect l="l" t="t" r="r" b="b"/>
            <a:pathLst>
              <a:path w="758189" h="1189355">
                <a:moveTo>
                  <a:pt x="64285" y="1183609"/>
                </a:moveTo>
                <a:lnTo>
                  <a:pt x="0" y="1183609"/>
                </a:lnTo>
                <a:lnTo>
                  <a:pt x="175692" y="0"/>
                </a:lnTo>
                <a:lnTo>
                  <a:pt x="240914" y="0"/>
                </a:lnTo>
                <a:lnTo>
                  <a:pt x="260583" y="124335"/>
                </a:lnTo>
                <a:lnTo>
                  <a:pt x="206898" y="124335"/>
                </a:lnTo>
                <a:lnTo>
                  <a:pt x="202081" y="181154"/>
                </a:lnTo>
                <a:lnTo>
                  <a:pt x="196366" y="237771"/>
                </a:lnTo>
                <a:lnTo>
                  <a:pt x="189755" y="294186"/>
                </a:lnTo>
                <a:lnTo>
                  <a:pt x="182245" y="350400"/>
                </a:lnTo>
                <a:lnTo>
                  <a:pt x="132003" y="697570"/>
                </a:lnTo>
                <a:lnTo>
                  <a:pt x="351265" y="697570"/>
                </a:lnTo>
                <a:lnTo>
                  <a:pt x="371445" y="825135"/>
                </a:lnTo>
                <a:lnTo>
                  <a:pt x="114527" y="825135"/>
                </a:lnTo>
                <a:lnTo>
                  <a:pt x="64285" y="1183609"/>
                </a:lnTo>
                <a:close/>
              </a:path>
              <a:path w="758189" h="1189355">
                <a:moveTo>
                  <a:pt x="351265" y="697570"/>
                </a:moveTo>
                <a:lnTo>
                  <a:pt x="287099" y="697570"/>
                </a:lnTo>
                <a:lnTo>
                  <a:pt x="239354" y="369777"/>
                </a:lnTo>
                <a:lnTo>
                  <a:pt x="231065" y="312162"/>
                </a:lnTo>
                <a:lnTo>
                  <a:pt x="223675" y="258811"/>
                </a:lnTo>
                <a:lnTo>
                  <a:pt x="217184" y="209723"/>
                </a:lnTo>
                <a:lnTo>
                  <a:pt x="211592" y="164897"/>
                </a:lnTo>
                <a:lnTo>
                  <a:pt x="206898" y="124335"/>
                </a:lnTo>
                <a:lnTo>
                  <a:pt x="260583" y="124335"/>
                </a:lnTo>
                <a:lnTo>
                  <a:pt x="351265" y="697570"/>
                </a:lnTo>
                <a:close/>
              </a:path>
              <a:path w="758189" h="1189355">
                <a:moveTo>
                  <a:pt x="428153" y="1183609"/>
                </a:moveTo>
                <a:lnTo>
                  <a:pt x="359186" y="1183609"/>
                </a:lnTo>
                <a:lnTo>
                  <a:pt x="305823" y="825135"/>
                </a:lnTo>
                <a:lnTo>
                  <a:pt x="371445" y="825135"/>
                </a:lnTo>
                <a:lnTo>
                  <a:pt x="428153" y="1183609"/>
                </a:lnTo>
                <a:close/>
              </a:path>
              <a:path w="758189" h="1189355">
                <a:moveTo>
                  <a:pt x="479956" y="1189261"/>
                </a:moveTo>
                <a:lnTo>
                  <a:pt x="469755" y="1188857"/>
                </a:lnTo>
                <a:lnTo>
                  <a:pt x="458813" y="1187646"/>
                </a:lnTo>
                <a:lnTo>
                  <a:pt x="447130" y="1185628"/>
                </a:lnTo>
                <a:lnTo>
                  <a:pt x="434706" y="1182802"/>
                </a:lnTo>
                <a:lnTo>
                  <a:pt x="434706" y="1061696"/>
                </a:lnTo>
                <a:lnTo>
                  <a:pt x="459359" y="1061696"/>
                </a:lnTo>
                <a:lnTo>
                  <a:pt x="467473" y="1061124"/>
                </a:lnTo>
                <a:lnTo>
                  <a:pt x="492750" y="1032361"/>
                </a:lnTo>
                <a:lnTo>
                  <a:pt x="496183" y="979949"/>
                </a:lnTo>
                <a:lnTo>
                  <a:pt x="496807" y="891340"/>
                </a:lnTo>
                <a:lnTo>
                  <a:pt x="496807" y="326178"/>
                </a:lnTo>
                <a:lnTo>
                  <a:pt x="757694" y="326178"/>
                </a:lnTo>
                <a:lnTo>
                  <a:pt x="757694" y="446477"/>
                </a:lnTo>
                <a:lnTo>
                  <a:pt x="552979" y="446477"/>
                </a:lnTo>
                <a:lnTo>
                  <a:pt x="552918" y="891340"/>
                </a:lnTo>
                <a:lnTo>
                  <a:pt x="552747" y="941347"/>
                </a:lnTo>
                <a:lnTo>
                  <a:pt x="552043" y="997510"/>
                </a:lnTo>
                <a:lnTo>
                  <a:pt x="550873" y="1040401"/>
                </a:lnTo>
                <a:lnTo>
                  <a:pt x="546543" y="1093637"/>
                </a:lnTo>
                <a:lnTo>
                  <a:pt x="536245" y="1135217"/>
                </a:lnTo>
                <a:lnTo>
                  <a:pt x="508042" y="1180380"/>
                </a:lnTo>
                <a:lnTo>
                  <a:pt x="494935" y="1187041"/>
                </a:lnTo>
                <a:lnTo>
                  <a:pt x="479956" y="1189261"/>
                </a:lnTo>
                <a:close/>
              </a:path>
              <a:path w="758189" h="1189355">
                <a:moveTo>
                  <a:pt x="757694" y="1183609"/>
                </a:moveTo>
                <a:lnTo>
                  <a:pt x="701834" y="1183609"/>
                </a:lnTo>
                <a:lnTo>
                  <a:pt x="701834" y="446477"/>
                </a:lnTo>
                <a:lnTo>
                  <a:pt x="757694" y="446477"/>
                </a:lnTo>
                <a:lnTo>
                  <a:pt x="757694" y="118360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755902" y="711614"/>
            <a:ext cx="306070" cy="896619"/>
          </a:xfrm>
          <a:custGeom>
            <a:avLst/>
            <a:gdLst/>
            <a:ahLst/>
            <a:cxnLst/>
            <a:rect l="l" t="t" r="r" b="b"/>
            <a:pathLst>
              <a:path w="306070" h="896619">
                <a:moveTo>
                  <a:pt x="157905" y="896184"/>
                </a:moveTo>
                <a:lnTo>
                  <a:pt x="92709" y="867253"/>
                </a:lnTo>
                <a:lnTo>
                  <a:pt x="65748" y="831090"/>
                </a:lnTo>
                <a:lnTo>
                  <a:pt x="42544" y="780461"/>
                </a:lnTo>
                <a:lnTo>
                  <a:pt x="21706" y="706578"/>
                </a:lnTo>
                <a:lnTo>
                  <a:pt x="13892" y="663935"/>
                </a:lnTo>
                <a:lnTo>
                  <a:pt x="7814" y="617492"/>
                </a:lnTo>
                <a:lnTo>
                  <a:pt x="3473" y="567248"/>
                </a:lnTo>
                <a:lnTo>
                  <a:pt x="868" y="513203"/>
                </a:lnTo>
                <a:lnTo>
                  <a:pt x="109" y="462625"/>
                </a:lnTo>
                <a:lnTo>
                  <a:pt x="0" y="455358"/>
                </a:lnTo>
                <a:lnTo>
                  <a:pt x="878" y="395514"/>
                </a:lnTo>
                <a:lnTo>
                  <a:pt x="3515" y="339624"/>
                </a:lnTo>
                <a:lnTo>
                  <a:pt x="7909" y="287688"/>
                </a:lnTo>
                <a:lnTo>
                  <a:pt x="14062" y="239707"/>
                </a:lnTo>
                <a:lnTo>
                  <a:pt x="21972" y="195681"/>
                </a:lnTo>
                <a:lnTo>
                  <a:pt x="31639" y="155608"/>
                </a:lnTo>
                <a:lnTo>
                  <a:pt x="66196" y="67213"/>
                </a:lnTo>
                <a:lnTo>
                  <a:pt x="92527" y="29872"/>
                </a:lnTo>
                <a:lnTo>
                  <a:pt x="154784" y="0"/>
                </a:lnTo>
                <a:lnTo>
                  <a:pt x="186498" y="7316"/>
                </a:lnTo>
                <a:lnTo>
                  <a:pt x="215169" y="29267"/>
                </a:lnTo>
                <a:lnTo>
                  <a:pt x="240797" y="65851"/>
                </a:lnTo>
                <a:lnTo>
                  <a:pt x="263383" y="117069"/>
                </a:lnTo>
                <a:lnTo>
                  <a:pt x="264148" y="119491"/>
                </a:lnTo>
                <a:lnTo>
                  <a:pt x="155408" y="119491"/>
                </a:lnTo>
                <a:lnTo>
                  <a:pt x="136827" y="123679"/>
                </a:lnTo>
                <a:lnTo>
                  <a:pt x="104269" y="157185"/>
                </a:lnTo>
                <a:lnTo>
                  <a:pt x="78601" y="222835"/>
                </a:lnTo>
                <a:lnTo>
                  <a:pt x="69850" y="264818"/>
                </a:lnTo>
                <a:lnTo>
                  <a:pt x="64038" y="312453"/>
                </a:lnTo>
                <a:lnTo>
                  <a:pt x="61164" y="365740"/>
                </a:lnTo>
                <a:lnTo>
                  <a:pt x="303617" y="365740"/>
                </a:lnTo>
                <a:lnTo>
                  <a:pt x="304652" y="387753"/>
                </a:lnTo>
                <a:lnTo>
                  <a:pt x="305512" y="446477"/>
                </a:lnTo>
                <a:lnTo>
                  <a:pt x="305434" y="462625"/>
                </a:lnTo>
                <a:lnTo>
                  <a:pt x="305199" y="485231"/>
                </a:lnTo>
                <a:lnTo>
                  <a:pt x="58044" y="485231"/>
                </a:lnTo>
                <a:lnTo>
                  <a:pt x="61145" y="551738"/>
                </a:lnTo>
                <a:lnTo>
                  <a:pt x="67328" y="609970"/>
                </a:lnTo>
                <a:lnTo>
                  <a:pt x="76592" y="659927"/>
                </a:lnTo>
                <a:lnTo>
                  <a:pt x="88938" y="701607"/>
                </a:lnTo>
                <a:lnTo>
                  <a:pt x="120145" y="757921"/>
                </a:lnTo>
                <a:lnTo>
                  <a:pt x="158217" y="776693"/>
                </a:lnTo>
                <a:lnTo>
                  <a:pt x="271916" y="776693"/>
                </a:lnTo>
                <a:lnTo>
                  <a:pt x="269878" y="783505"/>
                </a:lnTo>
                <a:lnTo>
                  <a:pt x="252773" y="823521"/>
                </a:lnTo>
                <a:lnTo>
                  <a:pt x="232917" y="855311"/>
                </a:lnTo>
                <a:lnTo>
                  <a:pt x="210488" y="878018"/>
                </a:lnTo>
                <a:lnTo>
                  <a:pt x="185484" y="891643"/>
                </a:lnTo>
                <a:lnTo>
                  <a:pt x="157905" y="896184"/>
                </a:lnTo>
                <a:close/>
              </a:path>
              <a:path w="306070" h="896619">
                <a:moveTo>
                  <a:pt x="303617" y="365740"/>
                </a:moveTo>
                <a:lnTo>
                  <a:pt x="246219" y="365740"/>
                </a:lnTo>
                <a:lnTo>
                  <a:pt x="243489" y="315027"/>
                </a:lnTo>
                <a:lnTo>
                  <a:pt x="239042" y="271075"/>
                </a:lnTo>
                <a:lnTo>
                  <a:pt x="224999" y="203458"/>
                </a:lnTo>
                <a:lnTo>
                  <a:pt x="210585" y="166722"/>
                </a:lnTo>
                <a:lnTo>
                  <a:pt x="175790" y="124739"/>
                </a:lnTo>
                <a:lnTo>
                  <a:pt x="155408" y="119491"/>
                </a:lnTo>
                <a:lnTo>
                  <a:pt x="264148" y="119491"/>
                </a:lnTo>
                <a:lnTo>
                  <a:pt x="284017" y="191743"/>
                </a:lnTo>
                <a:lnTo>
                  <a:pt x="291755" y="234912"/>
                </a:lnTo>
                <a:lnTo>
                  <a:pt x="297774" y="281971"/>
                </a:lnTo>
                <a:lnTo>
                  <a:pt x="302073" y="332918"/>
                </a:lnTo>
                <a:lnTo>
                  <a:pt x="303617" y="365740"/>
                </a:lnTo>
                <a:close/>
              </a:path>
              <a:path w="306070" h="896619">
                <a:moveTo>
                  <a:pt x="271916" y="776693"/>
                </a:moveTo>
                <a:lnTo>
                  <a:pt x="158217" y="776693"/>
                </a:lnTo>
                <a:lnTo>
                  <a:pt x="173098" y="774069"/>
                </a:lnTo>
                <a:lnTo>
                  <a:pt x="186849" y="766197"/>
                </a:lnTo>
                <a:lnTo>
                  <a:pt x="210956" y="734709"/>
                </a:lnTo>
                <a:lnTo>
                  <a:pt x="230538" y="680212"/>
                </a:lnTo>
                <a:lnTo>
                  <a:pt x="245595" y="600685"/>
                </a:lnTo>
                <a:lnTo>
                  <a:pt x="303639" y="619255"/>
                </a:lnTo>
                <a:lnTo>
                  <a:pt x="295311" y="681372"/>
                </a:lnTo>
                <a:lnTo>
                  <a:pt x="284057" y="736122"/>
                </a:lnTo>
                <a:lnTo>
                  <a:pt x="271916" y="77669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29756" y="711618"/>
            <a:ext cx="892810" cy="896619"/>
          </a:xfrm>
          <a:custGeom>
            <a:avLst/>
            <a:gdLst/>
            <a:ahLst/>
            <a:cxnLst/>
            <a:rect l="l" t="t" r="r" b="b"/>
            <a:pathLst>
              <a:path w="892809" h="896619">
                <a:moveTo>
                  <a:pt x="242785" y="876808"/>
                </a:moveTo>
                <a:lnTo>
                  <a:pt x="181305" y="611187"/>
                </a:lnTo>
                <a:lnTo>
                  <a:pt x="163753" y="544271"/>
                </a:lnTo>
                <a:lnTo>
                  <a:pt x="146037" y="492899"/>
                </a:lnTo>
                <a:lnTo>
                  <a:pt x="128181" y="457073"/>
                </a:lnTo>
                <a:lnTo>
                  <a:pt x="110159" y="436791"/>
                </a:lnTo>
                <a:lnTo>
                  <a:pt x="120510" y="423113"/>
                </a:lnTo>
                <a:lnTo>
                  <a:pt x="142925" y="377850"/>
                </a:lnTo>
                <a:lnTo>
                  <a:pt x="154076" y="332638"/>
                </a:lnTo>
                <a:lnTo>
                  <a:pt x="166319" y="261594"/>
                </a:lnTo>
                <a:lnTo>
                  <a:pt x="172605" y="221983"/>
                </a:lnTo>
                <a:lnTo>
                  <a:pt x="178028" y="191147"/>
                </a:lnTo>
                <a:lnTo>
                  <a:pt x="190411" y="148412"/>
                </a:lnTo>
                <a:lnTo>
                  <a:pt x="214693" y="138874"/>
                </a:lnTo>
                <a:lnTo>
                  <a:pt x="230301" y="139674"/>
                </a:lnTo>
                <a:lnTo>
                  <a:pt x="230301" y="19380"/>
                </a:lnTo>
                <a:lnTo>
                  <a:pt x="219062" y="19380"/>
                </a:lnTo>
                <a:lnTo>
                  <a:pt x="205257" y="20091"/>
                </a:lnTo>
                <a:lnTo>
                  <a:pt x="169481" y="37642"/>
                </a:lnTo>
                <a:lnTo>
                  <a:pt x="152285" y="74282"/>
                </a:lnTo>
                <a:lnTo>
                  <a:pt x="140423" y="123939"/>
                </a:lnTo>
                <a:lnTo>
                  <a:pt x="133324" y="161785"/>
                </a:lnTo>
                <a:lnTo>
                  <a:pt x="125450" y="208305"/>
                </a:lnTo>
                <a:lnTo>
                  <a:pt x="115620" y="266128"/>
                </a:lnTo>
                <a:lnTo>
                  <a:pt x="107061" y="311238"/>
                </a:lnTo>
                <a:lnTo>
                  <a:pt x="93713" y="363321"/>
                </a:lnTo>
                <a:lnTo>
                  <a:pt x="56172" y="389966"/>
                </a:lnTo>
                <a:lnTo>
                  <a:pt x="56172" y="19380"/>
                </a:lnTo>
                <a:lnTo>
                  <a:pt x="0" y="19380"/>
                </a:lnTo>
                <a:lnTo>
                  <a:pt x="0" y="876808"/>
                </a:lnTo>
                <a:lnTo>
                  <a:pt x="56172" y="876808"/>
                </a:lnTo>
                <a:lnTo>
                  <a:pt x="56172" y="480390"/>
                </a:lnTo>
                <a:lnTo>
                  <a:pt x="65354" y="481990"/>
                </a:lnTo>
                <a:lnTo>
                  <a:pt x="96088" y="522020"/>
                </a:lnTo>
                <a:lnTo>
                  <a:pt x="112166" y="574636"/>
                </a:lnTo>
                <a:lnTo>
                  <a:pt x="180987" y="876808"/>
                </a:lnTo>
                <a:lnTo>
                  <a:pt x="242785" y="876808"/>
                </a:lnTo>
                <a:close/>
              </a:path>
              <a:path w="892809" h="896619">
                <a:moveTo>
                  <a:pt x="558596" y="581317"/>
                </a:moveTo>
                <a:lnTo>
                  <a:pt x="503351" y="562737"/>
                </a:lnTo>
                <a:lnTo>
                  <a:pt x="499376" y="613702"/>
                </a:lnTo>
                <a:lnTo>
                  <a:pt x="493369" y="657606"/>
                </a:lnTo>
                <a:lnTo>
                  <a:pt x="475272" y="724217"/>
                </a:lnTo>
                <a:lnTo>
                  <a:pt x="450380" y="763574"/>
                </a:lnTo>
                <a:lnTo>
                  <a:pt x="420039" y="776693"/>
                </a:lnTo>
                <a:lnTo>
                  <a:pt x="400418" y="771804"/>
                </a:lnTo>
                <a:lnTo>
                  <a:pt x="367017" y="732637"/>
                </a:lnTo>
                <a:lnTo>
                  <a:pt x="344043" y="663270"/>
                </a:lnTo>
                <a:lnTo>
                  <a:pt x="336880" y="620610"/>
                </a:lnTo>
                <a:lnTo>
                  <a:pt x="331762" y="570395"/>
                </a:lnTo>
                <a:lnTo>
                  <a:pt x="328688" y="512622"/>
                </a:lnTo>
                <a:lnTo>
                  <a:pt x="327660" y="447281"/>
                </a:lnTo>
                <a:lnTo>
                  <a:pt x="328726" y="382816"/>
                </a:lnTo>
                <a:lnTo>
                  <a:pt x="331901" y="325691"/>
                </a:lnTo>
                <a:lnTo>
                  <a:pt x="337210" y="275894"/>
                </a:lnTo>
                <a:lnTo>
                  <a:pt x="344639" y="233451"/>
                </a:lnTo>
                <a:lnTo>
                  <a:pt x="368439" y="163842"/>
                </a:lnTo>
                <a:lnTo>
                  <a:pt x="402932" y="124421"/>
                </a:lnTo>
                <a:lnTo>
                  <a:pt x="423151" y="119494"/>
                </a:lnTo>
                <a:lnTo>
                  <a:pt x="436676" y="122212"/>
                </a:lnTo>
                <a:lnTo>
                  <a:pt x="471004" y="163093"/>
                </a:lnTo>
                <a:lnTo>
                  <a:pt x="487857" y="217385"/>
                </a:lnTo>
                <a:lnTo>
                  <a:pt x="498678" y="293077"/>
                </a:lnTo>
                <a:lnTo>
                  <a:pt x="553288" y="271284"/>
                </a:lnTo>
                <a:lnTo>
                  <a:pt x="546912" y="210007"/>
                </a:lnTo>
                <a:lnTo>
                  <a:pt x="537451" y="156159"/>
                </a:lnTo>
                <a:lnTo>
                  <a:pt x="524903" y="109753"/>
                </a:lnTo>
                <a:lnTo>
                  <a:pt x="509282" y="70777"/>
                </a:lnTo>
                <a:lnTo>
                  <a:pt x="470039" y="17691"/>
                </a:lnTo>
                <a:lnTo>
                  <a:pt x="420966" y="0"/>
                </a:lnTo>
                <a:lnTo>
                  <a:pt x="399986" y="3263"/>
                </a:lnTo>
                <a:lnTo>
                  <a:pt x="360413" y="29375"/>
                </a:lnTo>
                <a:lnTo>
                  <a:pt x="324815" y="81445"/>
                </a:lnTo>
                <a:lnTo>
                  <a:pt x="310134" y="117208"/>
                </a:lnTo>
                <a:lnTo>
                  <a:pt x="297764" y="159486"/>
                </a:lnTo>
                <a:lnTo>
                  <a:pt x="287718" y="208305"/>
                </a:lnTo>
                <a:lnTo>
                  <a:pt x="281317" y="251358"/>
                </a:lnTo>
                <a:lnTo>
                  <a:pt x="276339" y="297180"/>
                </a:lnTo>
                <a:lnTo>
                  <a:pt x="272770" y="345782"/>
                </a:lnTo>
                <a:lnTo>
                  <a:pt x="270637" y="397167"/>
                </a:lnTo>
                <a:lnTo>
                  <a:pt x="269925" y="451319"/>
                </a:lnTo>
                <a:lnTo>
                  <a:pt x="270776" y="510654"/>
                </a:lnTo>
                <a:lnTo>
                  <a:pt x="273304" y="565912"/>
                </a:lnTo>
                <a:lnTo>
                  <a:pt x="277520" y="617118"/>
                </a:lnTo>
                <a:lnTo>
                  <a:pt x="283413" y="664248"/>
                </a:lnTo>
                <a:lnTo>
                  <a:pt x="290995" y="707326"/>
                </a:lnTo>
                <a:lnTo>
                  <a:pt x="300266" y="746328"/>
                </a:lnTo>
                <a:lnTo>
                  <a:pt x="333590" y="831545"/>
                </a:lnTo>
                <a:lnTo>
                  <a:pt x="359283" y="867460"/>
                </a:lnTo>
                <a:lnTo>
                  <a:pt x="420662" y="896188"/>
                </a:lnTo>
                <a:lnTo>
                  <a:pt x="446747" y="890968"/>
                </a:lnTo>
                <a:lnTo>
                  <a:pt x="492506" y="849261"/>
                </a:lnTo>
                <a:lnTo>
                  <a:pt x="512203" y="812761"/>
                </a:lnTo>
                <a:lnTo>
                  <a:pt x="526008" y="776719"/>
                </a:lnTo>
                <a:lnTo>
                  <a:pt x="537540" y="735545"/>
                </a:lnTo>
                <a:lnTo>
                  <a:pt x="546823" y="689267"/>
                </a:lnTo>
                <a:lnTo>
                  <a:pt x="553834" y="637844"/>
                </a:lnTo>
                <a:lnTo>
                  <a:pt x="558596" y="581317"/>
                </a:lnTo>
                <a:close/>
              </a:path>
              <a:path w="892809" h="896619">
                <a:moveTo>
                  <a:pt x="892810" y="876808"/>
                </a:moveTo>
                <a:lnTo>
                  <a:pt x="883945" y="826477"/>
                </a:lnTo>
                <a:lnTo>
                  <a:pt x="878560" y="774001"/>
                </a:lnTo>
                <a:lnTo>
                  <a:pt x="876300" y="707136"/>
                </a:lnTo>
                <a:lnTo>
                  <a:pt x="875588" y="655840"/>
                </a:lnTo>
                <a:lnTo>
                  <a:pt x="875411" y="628167"/>
                </a:lnTo>
                <a:lnTo>
                  <a:pt x="875284" y="610514"/>
                </a:lnTo>
                <a:lnTo>
                  <a:pt x="875169" y="593725"/>
                </a:lnTo>
                <a:lnTo>
                  <a:pt x="875157" y="584136"/>
                </a:lnTo>
                <a:lnTo>
                  <a:pt x="875030" y="446481"/>
                </a:lnTo>
                <a:lnTo>
                  <a:pt x="874966" y="308216"/>
                </a:lnTo>
                <a:lnTo>
                  <a:pt x="874852" y="279044"/>
                </a:lnTo>
                <a:lnTo>
                  <a:pt x="873442" y="212039"/>
                </a:lnTo>
                <a:lnTo>
                  <a:pt x="869251" y="161163"/>
                </a:lnTo>
                <a:lnTo>
                  <a:pt x="862279" y="120307"/>
                </a:lnTo>
                <a:lnTo>
                  <a:pt x="847623" y="72161"/>
                </a:lnTo>
                <a:lnTo>
                  <a:pt x="815733" y="25844"/>
                </a:lnTo>
                <a:lnTo>
                  <a:pt x="766991" y="1612"/>
                </a:lnTo>
                <a:lnTo>
                  <a:pt x="746772" y="0"/>
                </a:lnTo>
                <a:lnTo>
                  <a:pt x="726033" y="1905"/>
                </a:lnTo>
                <a:lnTo>
                  <a:pt x="688428" y="17106"/>
                </a:lnTo>
                <a:lnTo>
                  <a:pt x="656285" y="47117"/>
                </a:lnTo>
                <a:lnTo>
                  <a:pt x="631482" y="90309"/>
                </a:lnTo>
                <a:lnTo>
                  <a:pt x="613968" y="146989"/>
                </a:lnTo>
                <a:lnTo>
                  <a:pt x="601637" y="220599"/>
                </a:lnTo>
                <a:lnTo>
                  <a:pt x="597293" y="264007"/>
                </a:lnTo>
                <a:lnTo>
                  <a:pt x="652208" y="283387"/>
                </a:lnTo>
                <a:lnTo>
                  <a:pt x="657352" y="241236"/>
                </a:lnTo>
                <a:lnTo>
                  <a:pt x="663702" y="206019"/>
                </a:lnTo>
                <a:lnTo>
                  <a:pt x="680085" y="156362"/>
                </a:lnTo>
                <a:lnTo>
                  <a:pt x="720128" y="122555"/>
                </a:lnTo>
                <a:lnTo>
                  <a:pt x="738657" y="120307"/>
                </a:lnTo>
                <a:lnTo>
                  <a:pt x="758571" y="123380"/>
                </a:lnTo>
                <a:lnTo>
                  <a:pt x="790549" y="148005"/>
                </a:lnTo>
                <a:lnTo>
                  <a:pt x="809586" y="190995"/>
                </a:lnTo>
                <a:lnTo>
                  <a:pt x="817549" y="253568"/>
                </a:lnTo>
                <a:lnTo>
                  <a:pt x="818540" y="294690"/>
                </a:lnTo>
                <a:lnTo>
                  <a:pt x="818464" y="308216"/>
                </a:lnTo>
                <a:lnTo>
                  <a:pt x="818235" y="332638"/>
                </a:lnTo>
                <a:lnTo>
                  <a:pt x="818235" y="446481"/>
                </a:lnTo>
                <a:lnTo>
                  <a:pt x="818121" y="508038"/>
                </a:lnTo>
                <a:lnTo>
                  <a:pt x="818007" y="517525"/>
                </a:lnTo>
                <a:lnTo>
                  <a:pt x="817943" y="522579"/>
                </a:lnTo>
                <a:lnTo>
                  <a:pt x="817841" y="530440"/>
                </a:lnTo>
                <a:lnTo>
                  <a:pt x="817727" y="539457"/>
                </a:lnTo>
                <a:lnTo>
                  <a:pt x="815962" y="584136"/>
                </a:lnTo>
                <a:lnTo>
                  <a:pt x="809180" y="645096"/>
                </a:lnTo>
                <a:lnTo>
                  <a:pt x="794004" y="702043"/>
                </a:lnTo>
                <a:lnTo>
                  <a:pt x="772045" y="745744"/>
                </a:lnTo>
                <a:lnTo>
                  <a:pt x="744969" y="773201"/>
                </a:lnTo>
                <a:lnTo>
                  <a:pt x="714311" y="782345"/>
                </a:lnTo>
                <a:lnTo>
                  <a:pt x="698906" y="779919"/>
                </a:lnTo>
                <a:lnTo>
                  <a:pt x="664489" y="743597"/>
                </a:lnTo>
                <a:lnTo>
                  <a:pt x="651764" y="699998"/>
                </a:lnTo>
                <a:lnTo>
                  <a:pt x="647534" y="646709"/>
                </a:lnTo>
                <a:lnTo>
                  <a:pt x="647573" y="645096"/>
                </a:lnTo>
                <a:lnTo>
                  <a:pt x="651916" y="593725"/>
                </a:lnTo>
                <a:lnTo>
                  <a:pt x="664768" y="550367"/>
                </a:lnTo>
                <a:lnTo>
                  <a:pt x="696912" y="515112"/>
                </a:lnTo>
                <a:lnTo>
                  <a:pt x="755154" y="489470"/>
                </a:lnTo>
                <a:lnTo>
                  <a:pt x="779995" y="476351"/>
                </a:lnTo>
                <a:lnTo>
                  <a:pt x="801027" y="462026"/>
                </a:lnTo>
                <a:lnTo>
                  <a:pt x="818235" y="446481"/>
                </a:lnTo>
                <a:lnTo>
                  <a:pt x="818235" y="332638"/>
                </a:lnTo>
                <a:lnTo>
                  <a:pt x="799909" y="346671"/>
                </a:lnTo>
                <a:lnTo>
                  <a:pt x="777113" y="359689"/>
                </a:lnTo>
                <a:lnTo>
                  <a:pt x="749833" y="371690"/>
                </a:lnTo>
                <a:lnTo>
                  <a:pt x="702411" y="387997"/>
                </a:lnTo>
                <a:lnTo>
                  <a:pt x="688873" y="393395"/>
                </a:lnTo>
                <a:lnTo>
                  <a:pt x="646772" y="424484"/>
                </a:lnTo>
                <a:lnTo>
                  <a:pt x="619137" y="469176"/>
                </a:lnTo>
                <a:lnTo>
                  <a:pt x="604621" y="511022"/>
                </a:lnTo>
                <a:lnTo>
                  <a:pt x="593813" y="562483"/>
                </a:lnTo>
                <a:lnTo>
                  <a:pt x="593737" y="563143"/>
                </a:lnTo>
                <a:lnTo>
                  <a:pt x="590372" y="590524"/>
                </a:lnTo>
                <a:lnTo>
                  <a:pt x="588302" y="619950"/>
                </a:lnTo>
                <a:lnTo>
                  <a:pt x="587743" y="645096"/>
                </a:lnTo>
                <a:lnTo>
                  <a:pt x="587794" y="655840"/>
                </a:lnTo>
                <a:lnTo>
                  <a:pt x="589445" y="702043"/>
                </a:lnTo>
                <a:lnTo>
                  <a:pt x="594944" y="748576"/>
                </a:lnTo>
                <a:lnTo>
                  <a:pt x="604113" y="790321"/>
                </a:lnTo>
                <a:lnTo>
                  <a:pt x="616953" y="827290"/>
                </a:lnTo>
                <a:lnTo>
                  <a:pt x="652602" y="878967"/>
                </a:lnTo>
                <a:lnTo>
                  <a:pt x="700887" y="896188"/>
                </a:lnTo>
                <a:lnTo>
                  <a:pt x="717169" y="894422"/>
                </a:lnTo>
                <a:lnTo>
                  <a:pt x="762787" y="867930"/>
                </a:lnTo>
                <a:lnTo>
                  <a:pt x="792276" y="829576"/>
                </a:lnTo>
                <a:lnTo>
                  <a:pt x="817410" y="782345"/>
                </a:lnTo>
                <a:lnTo>
                  <a:pt x="822909" y="771042"/>
                </a:lnTo>
                <a:lnTo>
                  <a:pt x="823036" y="773201"/>
                </a:lnTo>
                <a:lnTo>
                  <a:pt x="823074" y="774001"/>
                </a:lnTo>
                <a:lnTo>
                  <a:pt x="824560" y="800519"/>
                </a:lnTo>
                <a:lnTo>
                  <a:pt x="826973" y="827760"/>
                </a:lnTo>
                <a:lnTo>
                  <a:pt x="830160" y="853249"/>
                </a:lnTo>
                <a:lnTo>
                  <a:pt x="834148" y="876808"/>
                </a:lnTo>
                <a:lnTo>
                  <a:pt x="892810" y="87680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092167" y="731519"/>
            <a:ext cx="56515" cy="356870"/>
          </a:xfrm>
          <a:custGeom>
            <a:avLst/>
            <a:gdLst/>
            <a:ahLst/>
            <a:cxnLst/>
            <a:rect l="l" t="t" r="r" b="b"/>
            <a:pathLst>
              <a:path w="56515" h="356869">
                <a:moveTo>
                  <a:pt x="0" y="0"/>
                </a:moveTo>
                <a:lnTo>
                  <a:pt x="56170" y="0"/>
                </a:lnTo>
                <a:lnTo>
                  <a:pt x="56170" y="356869"/>
                </a:lnTo>
                <a:lnTo>
                  <a:pt x="0" y="356869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092163" y="730998"/>
            <a:ext cx="664210" cy="1100455"/>
          </a:xfrm>
          <a:custGeom>
            <a:avLst/>
            <a:gdLst/>
            <a:ahLst/>
            <a:cxnLst/>
            <a:rect l="l" t="t" r="r" b="b"/>
            <a:pathLst>
              <a:path w="664209" h="1100455">
                <a:moveTo>
                  <a:pt x="268058" y="533"/>
                </a:moveTo>
                <a:lnTo>
                  <a:pt x="211886" y="533"/>
                </a:lnTo>
                <a:lnTo>
                  <a:pt x="211886" y="357403"/>
                </a:lnTo>
                <a:lnTo>
                  <a:pt x="0" y="357403"/>
                </a:lnTo>
                <a:lnTo>
                  <a:pt x="0" y="476783"/>
                </a:lnTo>
                <a:lnTo>
                  <a:pt x="0" y="857783"/>
                </a:lnTo>
                <a:lnTo>
                  <a:pt x="56172" y="857783"/>
                </a:lnTo>
                <a:lnTo>
                  <a:pt x="56172" y="476783"/>
                </a:lnTo>
                <a:lnTo>
                  <a:pt x="211886" y="476783"/>
                </a:lnTo>
                <a:lnTo>
                  <a:pt x="211886" y="857783"/>
                </a:lnTo>
                <a:lnTo>
                  <a:pt x="268058" y="857783"/>
                </a:lnTo>
                <a:lnTo>
                  <a:pt x="268058" y="476783"/>
                </a:lnTo>
                <a:lnTo>
                  <a:pt x="268058" y="357403"/>
                </a:lnTo>
                <a:lnTo>
                  <a:pt x="268058" y="533"/>
                </a:lnTo>
                <a:close/>
              </a:path>
              <a:path w="664209" h="1100455">
                <a:moveTo>
                  <a:pt x="663765" y="737933"/>
                </a:moveTo>
                <a:lnTo>
                  <a:pt x="627875" y="737933"/>
                </a:lnTo>
                <a:lnTo>
                  <a:pt x="627875" y="120294"/>
                </a:lnTo>
                <a:lnTo>
                  <a:pt x="627875" y="0"/>
                </a:lnTo>
                <a:lnTo>
                  <a:pt x="572008" y="0"/>
                </a:lnTo>
                <a:lnTo>
                  <a:pt x="572008" y="120294"/>
                </a:lnTo>
                <a:lnTo>
                  <a:pt x="572008" y="737933"/>
                </a:lnTo>
                <a:lnTo>
                  <a:pt x="393827" y="737933"/>
                </a:lnTo>
                <a:lnTo>
                  <a:pt x="400850" y="703059"/>
                </a:lnTo>
                <a:lnTo>
                  <a:pt x="407352" y="665162"/>
                </a:lnTo>
                <a:lnTo>
                  <a:pt x="413334" y="624255"/>
                </a:lnTo>
                <a:lnTo>
                  <a:pt x="418795" y="580326"/>
                </a:lnTo>
                <a:lnTo>
                  <a:pt x="423735" y="533374"/>
                </a:lnTo>
                <a:lnTo>
                  <a:pt x="428155" y="483412"/>
                </a:lnTo>
                <a:lnTo>
                  <a:pt x="432054" y="430441"/>
                </a:lnTo>
                <a:lnTo>
                  <a:pt x="435432" y="374446"/>
                </a:lnTo>
                <a:lnTo>
                  <a:pt x="435533" y="372300"/>
                </a:lnTo>
                <a:lnTo>
                  <a:pt x="438289" y="315429"/>
                </a:lnTo>
                <a:lnTo>
                  <a:pt x="440639" y="253403"/>
                </a:lnTo>
                <a:lnTo>
                  <a:pt x="442455" y="188353"/>
                </a:lnTo>
                <a:lnTo>
                  <a:pt x="443750" y="120294"/>
                </a:lnTo>
                <a:lnTo>
                  <a:pt x="572008" y="120294"/>
                </a:lnTo>
                <a:lnTo>
                  <a:pt x="572008" y="0"/>
                </a:lnTo>
                <a:lnTo>
                  <a:pt x="396951" y="0"/>
                </a:lnTo>
                <a:lnTo>
                  <a:pt x="397002" y="69189"/>
                </a:lnTo>
                <a:lnTo>
                  <a:pt x="396506" y="135521"/>
                </a:lnTo>
                <a:lnTo>
                  <a:pt x="395478" y="198996"/>
                </a:lnTo>
                <a:lnTo>
                  <a:pt x="393877" y="259626"/>
                </a:lnTo>
                <a:lnTo>
                  <a:pt x="391744" y="317385"/>
                </a:lnTo>
                <a:lnTo>
                  <a:pt x="389051" y="372300"/>
                </a:lnTo>
                <a:lnTo>
                  <a:pt x="385813" y="424345"/>
                </a:lnTo>
                <a:lnTo>
                  <a:pt x="382028" y="473544"/>
                </a:lnTo>
                <a:lnTo>
                  <a:pt x="377698" y="519887"/>
                </a:lnTo>
                <a:lnTo>
                  <a:pt x="372808" y="563372"/>
                </a:lnTo>
                <a:lnTo>
                  <a:pt x="367372" y="603999"/>
                </a:lnTo>
                <a:lnTo>
                  <a:pt x="361391" y="641769"/>
                </a:lnTo>
                <a:lnTo>
                  <a:pt x="347776" y="708736"/>
                </a:lnTo>
                <a:lnTo>
                  <a:pt x="340144" y="737933"/>
                </a:lnTo>
                <a:lnTo>
                  <a:pt x="310502" y="737933"/>
                </a:lnTo>
                <a:lnTo>
                  <a:pt x="310502" y="1100455"/>
                </a:lnTo>
                <a:lnTo>
                  <a:pt x="356692" y="1100455"/>
                </a:lnTo>
                <a:lnTo>
                  <a:pt x="356692" y="857427"/>
                </a:lnTo>
                <a:lnTo>
                  <a:pt x="617575" y="857427"/>
                </a:lnTo>
                <a:lnTo>
                  <a:pt x="617575" y="1100455"/>
                </a:lnTo>
                <a:lnTo>
                  <a:pt x="663765" y="1100455"/>
                </a:lnTo>
                <a:lnTo>
                  <a:pt x="663765" y="857427"/>
                </a:lnTo>
                <a:lnTo>
                  <a:pt x="663765" y="73793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17718" y="711614"/>
            <a:ext cx="288290" cy="1205865"/>
          </a:xfrm>
          <a:custGeom>
            <a:avLst/>
            <a:gdLst/>
            <a:ahLst/>
            <a:cxnLst/>
            <a:rect l="l" t="t" r="r" b="b"/>
            <a:pathLst>
              <a:path w="288290" h="1205864">
                <a:moveTo>
                  <a:pt x="112964" y="130794"/>
                </a:moveTo>
                <a:lnTo>
                  <a:pt x="51178" y="130794"/>
                </a:lnTo>
                <a:lnTo>
                  <a:pt x="60521" y="100147"/>
                </a:lnTo>
                <a:lnTo>
                  <a:pt x="80961" y="51167"/>
                </a:lnTo>
                <a:lnTo>
                  <a:pt x="104054" y="18468"/>
                </a:lnTo>
                <a:lnTo>
                  <a:pt x="147294" y="0"/>
                </a:lnTo>
                <a:lnTo>
                  <a:pt x="167890" y="3532"/>
                </a:lnTo>
                <a:lnTo>
                  <a:pt x="205338" y="31790"/>
                </a:lnTo>
                <a:lnTo>
                  <a:pt x="237422" y="87684"/>
                </a:lnTo>
                <a:lnTo>
                  <a:pt x="246787" y="113839"/>
                </a:lnTo>
                <a:lnTo>
                  <a:pt x="141989" y="113839"/>
                </a:lnTo>
                <a:lnTo>
                  <a:pt x="124559" y="119272"/>
                </a:lnTo>
                <a:lnTo>
                  <a:pt x="112964" y="130794"/>
                </a:lnTo>
                <a:close/>
              </a:path>
              <a:path w="288290" h="1205864">
                <a:moveTo>
                  <a:pt x="56171" y="1205408"/>
                </a:moveTo>
                <a:lnTo>
                  <a:pt x="0" y="1205408"/>
                </a:lnTo>
                <a:lnTo>
                  <a:pt x="0" y="19376"/>
                </a:lnTo>
                <a:lnTo>
                  <a:pt x="51178" y="19376"/>
                </a:lnTo>
                <a:lnTo>
                  <a:pt x="51178" y="130794"/>
                </a:lnTo>
                <a:lnTo>
                  <a:pt x="112964" y="130794"/>
                </a:lnTo>
                <a:lnTo>
                  <a:pt x="78431" y="200766"/>
                </a:lnTo>
                <a:lnTo>
                  <a:pt x="68508" y="238584"/>
                </a:lnTo>
                <a:lnTo>
                  <a:pt x="60789" y="282709"/>
                </a:lnTo>
                <a:lnTo>
                  <a:pt x="55276" y="333143"/>
                </a:lnTo>
                <a:lnTo>
                  <a:pt x="51968" y="389886"/>
                </a:lnTo>
                <a:lnTo>
                  <a:pt x="50866" y="452936"/>
                </a:lnTo>
                <a:lnTo>
                  <a:pt x="51902" y="515685"/>
                </a:lnTo>
                <a:lnTo>
                  <a:pt x="55010" y="571523"/>
                </a:lnTo>
                <a:lnTo>
                  <a:pt x="60190" y="620450"/>
                </a:lnTo>
                <a:lnTo>
                  <a:pt x="67443" y="662466"/>
                </a:lnTo>
                <a:lnTo>
                  <a:pt x="90401" y="732186"/>
                </a:lnTo>
                <a:lnTo>
                  <a:pt x="121726" y="771714"/>
                </a:lnTo>
                <a:lnTo>
                  <a:pt x="139492" y="776693"/>
                </a:lnTo>
                <a:lnTo>
                  <a:pt x="245142" y="776693"/>
                </a:lnTo>
                <a:lnTo>
                  <a:pt x="240809" y="787996"/>
                </a:lnTo>
                <a:lnTo>
                  <a:pt x="56171" y="787996"/>
                </a:lnTo>
                <a:lnTo>
                  <a:pt x="56171" y="1205408"/>
                </a:lnTo>
                <a:close/>
              </a:path>
              <a:path w="288290" h="1205864">
                <a:moveTo>
                  <a:pt x="245142" y="776693"/>
                </a:moveTo>
                <a:lnTo>
                  <a:pt x="139492" y="776693"/>
                </a:lnTo>
                <a:lnTo>
                  <a:pt x="157540" y="771580"/>
                </a:lnTo>
                <a:lnTo>
                  <a:pt x="174236" y="756239"/>
                </a:lnTo>
                <a:lnTo>
                  <a:pt x="203570" y="694879"/>
                </a:lnTo>
                <a:lnTo>
                  <a:pt x="220679" y="614831"/>
                </a:lnTo>
                <a:lnTo>
                  <a:pt x="226026" y="564020"/>
                </a:lnTo>
                <a:lnTo>
                  <a:pt x="229234" y="506018"/>
                </a:lnTo>
                <a:lnTo>
                  <a:pt x="230290" y="441633"/>
                </a:lnTo>
                <a:lnTo>
                  <a:pt x="230303" y="440825"/>
                </a:lnTo>
                <a:lnTo>
                  <a:pt x="229308" y="381517"/>
                </a:lnTo>
                <a:lnTo>
                  <a:pt x="229259" y="378561"/>
                </a:lnTo>
                <a:lnTo>
                  <a:pt x="226182" y="323891"/>
                </a:lnTo>
                <a:lnTo>
                  <a:pt x="220904" y="273796"/>
                </a:lnTo>
                <a:lnTo>
                  <a:pt x="213593" y="231296"/>
                </a:lnTo>
                <a:lnTo>
                  <a:pt x="190554" y="159708"/>
                </a:lnTo>
                <a:lnTo>
                  <a:pt x="159452" y="118936"/>
                </a:lnTo>
                <a:lnTo>
                  <a:pt x="141989" y="113839"/>
                </a:lnTo>
                <a:lnTo>
                  <a:pt x="246787" y="113839"/>
                </a:lnTo>
                <a:lnTo>
                  <a:pt x="261920" y="167479"/>
                </a:lnTo>
                <a:lnTo>
                  <a:pt x="271184" y="216107"/>
                </a:lnTo>
                <a:lnTo>
                  <a:pt x="278420" y="268754"/>
                </a:lnTo>
                <a:lnTo>
                  <a:pt x="283495" y="322884"/>
                </a:lnTo>
                <a:lnTo>
                  <a:pt x="286690" y="381517"/>
                </a:lnTo>
                <a:lnTo>
                  <a:pt x="287710" y="440825"/>
                </a:lnTo>
                <a:lnTo>
                  <a:pt x="287724" y="441633"/>
                </a:lnTo>
                <a:lnTo>
                  <a:pt x="286991" y="493229"/>
                </a:lnTo>
                <a:lnTo>
                  <a:pt x="284794" y="542738"/>
                </a:lnTo>
                <a:lnTo>
                  <a:pt x="281133" y="590157"/>
                </a:lnTo>
                <a:lnTo>
                  <a:pt x="276006" y="635489"/>
                </a:lnTo>
                <a:lnTo>
                  <a:pt x="269416" y="678732"/>
                </a:lnTo>
                <a:lnTo>
                  <a:pt x="259274" y="728284"/>
                </a:lnTo>
                <a:lnTo>
                  <a:pt x="247089" y="771580"/>
                </a:lnTo>
                <a:lnTo>
                  <a:pt x="245142" y="776693"/>
                </a:lnTo>
                <a:close/>
              </a:path>
              <a:path w="288290" h="1205864">
                <a:moveTo>
                  <a:pt x="143237" y="896184"/>
                </a:moveTo>
                <a:lnTo>
                  <a:pt x="104327" y="878927"/>
                </a:lnTo>
                <a:lnTo>
                  <a:pt x="72502" y="830787"/>
                </a:lnTo>
                <a:lnTo>
                  <a:pt x="56171" y="787996"/>
                </a:lnTo>
                <a:lnTo>
                  <a:pt x="240809" y="787996"/>
                </a:lnTo>
                <a:lnTo>
                  <a:pt x="216364" y="840206"/>
                </a:lnTo>
                <a:lnTo>
                  <a:pt x="180711" y="882190"/>
                </a:lnTo>
                <a:lnTo>
                  <a:pt x="143237" y="89618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173160" y="730991"/>
            <a:ext cx="273050" cy="857885"/>
          </a:xfrm>
          <a:custGeom>
            <a:avLst/>
            <a:gdLst/>
            <a:ahLst/>
            <a:cxnLst/>
            <a:rect l="l" t="t" r="r" b="b"/>
            <a:pathLst>
              <a:path w="273050" h="857885">
                <a:moveTo>
                  <a:pt x="272432" y="857430"/>
                </a:moveTo>
                <a:lnTo>
                  <a:pt x="216260" y="857430"/>
                </a:lnTo>
                <a:lnTo>
                  <a:pt x="216260" y="207494"/>
                </a:lnTo>
                <a:lnTo>
                  <a:pt x="60540" y="857430"/>
                </a:lnTo>
                <a:lnTo>
                  <a:pt x="0" y="857430"/>
                </a:lnTo>
                <a:lnTo>
                  <a:pt x="0" y="0"/>
                </a:lnTo>
                <a:lnTo>
                  <a:pt x="56171" y="0"/>
                </a:lnTo>
                <a:lnTo>
                  <a:pt x="56171" y="653972"/>
                </a:lnTo>
                <a:lnTo>
                  <a:pt x="211891" y="0"/>
                </a:lnTo>
                <a:lnTo>
                  <a:pt x="272432" y="0"/>
                </a:lnTo>
                <a:lnTo>
                  <a:pt x="272432" y="85743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97708" y="730991"/>
            <a:ext cx="293370" cy="857885"/>
          </a:xfrm>
          <a:custGeom>
            <a:avLst/>
            <a:gdLst/>
            <a:ahLst/>
            <a:cxnLst/>
            <a:rect l="l" t="t" r="r" b="b"/>
            <a:pathLst>
              <a:path w="293370" h="857885">
                <a:moveTo>
                  <a:pt x="69590" y="857430"/>
                </a:moveTo>
                <a:lnTo>
                  <a:pt x="0" y="857430"/>
                </a:lnTo>
                <a:lnTo>
                  <a:pt x="60540" y="626521"/>
                </a:lnTo>
                <a:lnTo>
                  <a:pt x="74408" y="579391"/>
                </a:lnTo>
                <a:lnTo>
                  <a:pt x="88236" y="543766"/>
                </a:lnTo>
                <a:lnTo>
                  <a:pt x="102026" y="519645"/>
                </a:lnTo>
                <a:lnTo>
                  <a:pt x="115776" y="507030"/>
                </a:lnTo>
                <a:lnTo>
                  <a:pt x="93294" y="495071"/>
                </a:lnTo>
                <a:lnTo>
                  <a:pt x="57615" y="450262"/>
                </a:lnTo>
                <a:lnTo>
                  <a:pt x="34269" y="379717"/>
                </a:lnTo>
                <a:lnTo>
                  <a:pt x="27020" y="339298"/>
                </a:lnTo>
                <a:lnTo>
                  <a:pt x="22671" y="296154"/>
                </a:lnTo>
                <a:lnTo>
                  <a:pt x="21221" y="250285"/>
                </a:lnTo>
                <a:lnTo>
                  <a:pt x="23119" y="197201"/>
                </a:lnTo>
                <a:lnTo>
                  <a:pt x="28814" y="149364"/>
                </a:lnTo>
                <a:lnTo>
                  <a:pt x="38306" y="106775"/>
                </a:lnTo>
                <a:lnTo>
                  <a:pt x="51595" y="69434"/>
                </a:lnTo>
                <a:lnTo>
                  <a:pt x="88886" y="17358"/>
                </a:lnTo>
                <a:lnTo>
                  <a:pt x="139805" y="0"/>
                </a:lnTo>
                <a:lnTo>
                  <a:pt x="293341" y="0"/>
                </a:lnTo>
                <a:lnTo>
                  <a:pt x="293341" y="120298"/>
                </a:lnTo>
                <a:lnTo>
                  <a:pt x="157592" y="120298"/>
                </a:lnTo>
                <a:lnTo>
                  <a:pt x="134701" y="122821"/>
                </a:lnTo>
                <a:lnTo>
                  <a:pt x="102299" y="143005"/>
                </a:lnTo>
                <a:lnTo>
                  <a:pt x="86461" y="181709"/>
                </a:lnTo>
                <a:lnTo>
                  <a:pt x="79232" y="228940"/>
                </a:lnTo>
                <a:lnTo>
                  <a:pt x="78328" y="255130"/>
                </a:lnTo>
                <a:lnTo>
                  <a:pt x="79661" y="290940"/>
                </a:lnTo>
                <a:lnTo>
                  <a:pt x="90323" y="347321"/>
                </a:lnTo>
                <a:lnTo>
                  <a:pt x="112421" y="383552"/>
                </a:lnTo>
                <a:lnTo>
                  <a:pt x="150286" y="401449"/>
                </a:lnTo>
                <a:lnTo>
                  <a:pt x="175381" y="403686"/>
                </a:lnTo>
                <a:lnTo>
                  <a:pt x="293341" y="403686"/>
                </a:lnTo>
                <a:lnTo>
                  <a:pt x="293341" y="523178"/>
                </a:lnTo>
                <a:lnTo>
                  <a:pt x="205027" y="523178"/>
                </a:lnTo>
                <a:lnTo>
                  <a:pt x="191147" y="524422"/>
                </a:lnTo>
                <a:lnTo>
                  <a:pt x="152756" y="558399"/>
                </a:lnTo>
                <a:lnTo>
                  <a:pt x="131639" y="621913"/>
                </a:lnTo>
                <a:lnTo>
                  <a:pt x="118585" y="670120"/>
                </a:lnTo>
                <a:lnTo>
                  <a:pt x="69590" y="857430"/>
                </a:lnTo>
                <a:close/>
              </a:path>
              <a:path w="293370" h="857885">
                <a:moveTo>
                  <a:pt x="293341" y="403686"/>
                </a:moveTo>
                <a:lnTo>
                  <a:pt x="237481" y="403686"/>
                </a:lnTo>
                <a:lnTo>
                  <a:pt x="237481" y="120298"/>
                </a:lnTo>
                <a:lnTo>
                  <a:pt x="293341" y="120298"/>
                </a:lnTo>
                <a:lnTo>
                  <a:pt x="293341" y="403686"/>
                </a:lnTo>
                <a:close/>
              </a:path>
              <a:path w="293370" h="857885">
                <a:moveTo>
                  <a:pt x="293341" y="857430"/>
                </a:moveTo>
                <a:lnTo>
                  <a:pt x="237481" y="857430"/>
                </a:lnTo>
                <a:lnTo>
                  <a:pt x="237481" y="523178"/>
                </a:lnTo>
                <a:lnTo>
                  <a:pt x="293341" y="523178"/>
                </a:lnTo>
                <a:lnTo>
                  <a:pt x="293341" y="85743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32362" y="404813"/>
            <a:ext cx="758190" cy="1189355"/>
          </a:xfrm>
          <a:custGeom>
            <a:avLst/>
            <a:gdLst/>
            <a:ahLst/>
            <a:cxnLst/>
            <a:rect l="l" t="t" r="r" b="b"/>
            <a:pathLst>
              <a:path w="758189" h="1189355">
                <a:moveTo>
                  <a:pt x="206898" y="124335"/>
                </a:moveTo>
                <a:lnTo>
                  <a:pt x="211592" y="164897"/>
                </a:lnTo>
                <a:lnTo>
                  <a:pt x="217184" y="209723"/>
                </a:lnTo>
                <a:lnTo>
                  <a:pt x="223675" y="258811"/>
                </a:lnTo>
                <a:lnTo>
                  <a:pt x="231065" y="312162"/>
                </a:lnTo>
                <a:lnTo>
                  <a:pt x="239354" y="369777"/>
                </a:lnTo>
                <a:lnTo>
                  <a:pt x="287099" y="697570"/>
                </a:lnTo>
                <a:lnTo>
                  <a:pt x="132003" y="697570"/>
                </a:lnTo>
                <a:lnTo>
                  <a:pt x="182245" y="350400"/>
                </a:lnTo>
                <a:lnTo>
                  <a:pt x="189755" y="294186"/>
                </a:lnTo>
                <a:lnTo>
                  <a:pt x="196366" y="237771"/>
                </a:lnTo>
                <a:lnTo>
                  <a:pt x="202081" y="181154"/>
                </a:lnTo>
                <a:lnTo>
                  <a:pt x="206898" y="124335"/>
                </a:lnTo>
                <a:close/>
              </a:path>
              <a:path w="758189" h="1189355">
                <a:moveTo>
                  <a:pt x="175692" y="0"/>
                </a:moveTo>
                <a:lnTo>
                  <a:pt x="0" y="1183609"/>
                </a:lnTo>
                <a:lnTo>
                  <a:pt x="64285" y="1183609"/>
                </a:lnTo>
                <a:lnTo>
                  <a:pt x="114527" y="825135"/>
                </a:lnTo>
                <a:lnTo>
                  <a:pt x="305823" y="825135"/>
                </a:lnTo>
                <a:lnTo>
                  <a:pt x="359186" y="1183609"/>
                </a:lnTo>
                <a:lnTo>
                  <a:pt x="428153" y="1183609"/>
                </a:lnTo>
                <a:lnTo>
                  <a:pt x="240914" y="0"/>
                </a:lnTo>
                <a:lnTo>
                  <a:pt x="175692" y="0"/>
                </a:lnTo>
                <a:close/>
              </a:path>
              <a:path w="758189" h="1189355">
                <a:moveTo>
                  <a:pt x="496807" y="326178"/>
                </a:moveTo>
                <a:lnTo>
                  <a:pt x="496807" y="891340"/>
                </a:lnTo>
                <a:lnTo>
                  <a:pt x="496651" y="941347"/>
                </a:lnTo>
                <a:lnTo>
                  <a:pt x="496183" y="979949"/>
                </a:lnTo>
                <a:lnTo>
                  <a:pt x="494311" y="1022942"/>
                </a:lnTo>
                <a:lnTo>
                  <a:pt x="474339" y="1059408"/>
                </a:lnTo>
                <a:lnTo>
                  <a:pt x="459359" y="1061696"/>
                </a:lnTo>
                <a:lnTo>
                  <a:pt x="434706" y="1061696"/>
                </a:lnTo>
                <a:lnTo>
                  <a:pt x="434706" y="1182802"/>
                </a:lnTo>
                <a:lnTo>
                  <a:pt x="447130" y="1185628"/>
                </a:lnTo>
                <a:lnTo>
                  <a:pt x="458813" y="1187646"/>
                </a:lnTo>
                <a:lnTo>
                  <a:pt x="469755" y="1188857"/>
                </a:lnTo>
                <a:lnTo>
                  <a:pt x="479956" y="1189261"/>
                </a:lnTo>
                <a:lnTo>
                  <a:pt x="494935" y="1187041"/>
                </a:lnTo>
                <a:lnTo>
                  <a:pt x="528638" y="1153736"/>
                </a:lnTo>
                <a:lnTo>
                  <a:pt x="542213" y="1115184"/>
                </a:lnTo>
                <a:lnTo>
                  <a:pt x="549234" y="1070577"/>
                </a:lnTo>
                <a:lnTo>
                  <a:pt x="552043" y="997510"/>
                </a:lnTo>
                <a:lnTo>
                  <a:pt x="552745" y="941902"/>
                </a:lnTo>
                <a:lnTo>
                  <a:pt x="552979" y="873578"/>
                </a:lnTo>
                <a:lnTo>
                  <a:pt x="552979" y="446477"/>
                </a:lnTo>
                <a:lnTo>
                  <a:pt x="701834" y="446477"/>
                </a:lnTo>
                <a:lnTo>
                  <a:pt x="701834" y="1183609"/>
                </a:lnTo>
                <a:lnTo>
                  <a:pt x="757694" y="1183609"/>
                </a:lnTo>
                <a:lnTo>
                  <a:pt x="757694" y="326178"/>
                </a:lnTo>
                <a:lnTo>
                  <a:pt x="496807" y="326178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55902" y="711614"/>
            <a:ext cx="306070" cy="896619"/>
          </a:xfrm>
          <a:custGeom>
            <a:avLst/>
            <a:gdLst/>
            <a:ahLst/>
            <a:cxnLst/>
            <a:rect l="l" t="t" r="r" b="b"/>
            <a:pathLst>
              <a:path w="306070" h="896619">
                <a:moveTo>
                  <a:pt x="155408" y="119491"/>
                </a:moveTo>
                <a:lnTo>
                  <a:pt x="194182" y="140483"/>
                </a:lnTo>
                <a:lnTo>
                  <a:pt x="224999" y="203458"/>
                </a:lnTo>
                <a:lnTo>
                  <a:pt x="239042" y="271075"/>
                </a:lnTo>
                <a:lnTo>
                  <a:pt x="243489" y="315027"/>
                </a:lnTo>
                <a:lnTo>
                  <a:pt x="246219" y="365740"/>
                </a:lnTo>
                <a:lnTo>
                  <a:pt x="61164" y="365740"/>
                </a:lnTo>
                <a:lnTo>
                  <a:pt x="64038" y="312453"/>
                </a:lnTo>
                <a:lnTo>
                  <a:pt x="69850" y="264818"/>
                </a:lnTo>
                <a:lnTo>
                  <a:pt x="78601" y="222835"/>
                </a:lnTo>
                <a:lnTo>
                  <a:pt x="90291" y="186503"/>
                </a:lnTo>
                <a:lnTo>
                  <a:pt x="119781" y="136244"/>
                </a:lnTo>
                <a:lnTo>
                  <a:pt x="155408" y="119491"/>
                </a:lnTo>
                <a:close/>
              </a:path>
              <a:path w="306070" h="896619">
                <a:moveTo>
                  <a:pt x="154784" y="0"/>
                </a:moveTo>
                <a:lnTo>
                  <a:pt x="92527" y="29872"/>
                </a:lnTo>
                <a:lnTo>
                  <a:pt x="66196" y="67213"/>
                </a:lnTo>
                <a:lnTo>
                  <a:pt x="43065" y="119491"/>
                </a:lnTo>
                <a:lnTo>
                  <a:pt x="21972" y="195681"/>
                </a:lnTo>
                <a:lnTo>
                  <a:pt x="14062" y="239707"/>
                </a:lnTo>
                <a:lnTo>
                  <a:pt x="7909" y="287688"/>
                </a:lnTo>
                <a:lnTo>
                  <a:pt x="3515" y="339624"/>
                </a:lnTo>
                <a:lnTo>
                  <a:pt x="878" y="395514"/>
                </a:lnTo>
                <a:lnTo>
                  <a:pt x="0" y="455358"/>
                </a:lnTo>
                <a:lnTo>
                  <a:pt x="868" y="513203"/>
                </a:lnTo>
                <a:lnTo>
                  <a:pt x="3473" y="567248"/>
                </a:lnTo>
                <a:lnTo>
                  <a:pt x="7814" y="617492"/>
                </a:lnTo>
                <a:lnTo>
                  <a:pt x="13892" y="663935"/>
                </a:lnTo>
                <a:lnTo>
                  <a:pt x="21706" y="706578"/>
                </a:lnTo>
                <a:lnTo>
                  <a:pt x="31257" y="745420"/>
                </a:lnTo>
                <a:lnTo>
                  <a:pt x="65748" y="831090"/>
                </a:lnTo>
                <a:lnTo>
                  <a:pt x="92709" y="867253"/>
                </a:lnTo>
                <a:lnTo>
                  <a:pt x="157905" y="896184"/>
                </a:lnTo>
                <a:lnTo>
                  <a:pt x="185484" y="891643"/>
                </a:lnTo>
                <a:lnTo>
                  <a:pt x="232917" y="855311"/>
                </a:lnTo>
                <a:lnTo>
                  <a:pt x="269878" y="783505"/>
                </a:lnTo>
                <a:lnTo>
                  <a:pt x="284057" y="736122"/>
                </a:lnTo>
                <a:lnTo>
                  <a:pt x="295311" y="681372"/>
                </a:lnTo>
                <a:lnTo>
                  <a:pt x="303639" y="619255"/>
                </a:lnTo>
                <a:lnTo>
                  <a:pt x="245595" y="600685"/>
                </a:lnTo>
                <a:lnTo>
                  <a:pt x="238632" y="643577"/>
                </a:lnTo>
                <a:lnTo>
                  <a:pt x="230538" y="680212"/>
                </a:lnTo>
                <a:lnTo>
                  <a:pt x="210956" y="734709"/>
                </a:lnTo>
                <a:lnTo>
                  <a:pt x="186849" y="766197"/>
                </a:lnTo>
                <a:lnTo>
                  <a:pt x="158217" y="776693"/>
                </a:lnTo>
                <a:lnTo>
                  <a:pt x="138323" y="772000"/>
                </a:lnTo>
                <a:lnTo>
                  <a:pt x="103683" y="734457"/>
                </a:lnTo>
                <a:lnTo>
                  <a:pt x="76592" y="659927"/>
                </a:lnTo>
                <a:lnTo>
                  <a:pt x="67328" y="609970"/>
                </a:lnTo>
                <a:lnTo>
                  <a:pt x="61145" y="551738"/>
                </a:lnTo>
                <a:lnTo>
                  <a:pt x="58044" y="485231"/>
                </a:lnTo>
                <a:lnTo>
                  <a:pt x="305199" y="485231"/>
                </a:lnTo>
                <a:lnTo>
                  <a:pt x="305336" y="473120"/>
                </a:lnTo>
                <a:lnTo>
                  <a:pt x="305434" y="462625"/>
                </a:lnTo>
                <a:lnTo>
                  <a:pt x="305492" y="453744"/>
                </a:lnTo>
                <a:lnTo>
                  <a:pt x="305512" y="446477"/>
                </a:lnTo>
                <a:lnTo>
                  <a:pt x="304652" y="387753"/>
                </a:lnTo>
                <a:lnTo>
                  <a:pt x="302073" y="332918"/>
                </a:lnTo>
                <a:lnTo>
                  <a:pt x="297774" y="281971"/>
                </a:lnTo>
                <a:lnTo>
                  <a:pt x="291755" y="234912"/>
                </a:lnTo>
                <a:lnTo>
                  <a:pt x="284017" y="191743"/>
                </a:lnTo>
                <a:lnTo>
                  <a:pt x="274560" y="152461"/>
                </a:lnTo>
                <a:lnTo>
                  <a:pt x="240797" y="65851"/>
                </a:lnTo>
                <a:lnTo>
                  <a:pt x="215169" y="29267"/>
                </a:lnTo>
                <a:lnTo>
                  <a:pt x="186498" y="7316"/>
                </a:lnTo>
                <a:lnTo>
                  <a:pt x="154784" y="0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129757" y="711614"/>
            <a:ext cx="558800" cy="896619"/>
          </a:xfrm>
          <a:custGeom>
            <a:avLst/>
            <a:gdLst/>
            <a:ahLst/>
            <a:cxnLst/>
            <a:rect l="l" t="t" r="r" b="b"/>
            <a:pathLst>
              <a:path w="558800" h="896619">
                <a:moveTo>
                  <a:pt x="0" y="19376"/>
                </a:moveTo>
                <a:lnTo>
                  <a:pt x="0" y="876807"/>
                </a:lnTo>
                <a:lnTo>
                  <a:pt x="56171" y="876807"/>
                </a:lnTo>
                <a:lnTo>
                  <a:pt x="56171" y="480387"/>
                </a:lnTo>
                <a:lnTo>
                  <a:pt x="65358" y="481985"/>
                </a:lnTo>
                <a:lnTo>
                  <a:pt x="96096" y="522017"/>
                </a:lnTo>
                <a:lnTo>
                  <a:pt x="112167" y="574631"/>
                </a:lnTo>
                <a:lnTo>
                  <a:pt x="180997" y="876807"/>
                </a:lnTo>
                <a:lnTo>
                  <a:pt x="242786" y="876807"/>
                </a:lnTo>
                <a:lnTo>
                  <a:pt x="181309" y="611181"/>
                </a:lnTo>
                <a:lnTo>
                  <a:pt x="163756" y="544270"/>
                </a:lnTo>
                <a:lnTo>
                  <a:pt x="146046" y="492901"/>
                </a:lnTo>
                <a:lnTo>
                  <a:pt x="128180" y="457074"/>
                </a:lnTo>
                <a:lnTo>
                  <a:pt x="110158" y="436789"/>
                </a:lnTo>
                <a:lnTo>
                  <a:pt x="120515" y="423114"/>
                </a:lnTo>
                <a:lnTo>
                  <a:pt x="142925" y="377850"/>
                </a:lnTo>
                <a:lnTo>
                  <a:pt x="154082" y="332637"/>
                </a:lnTo>
                <a:lnTo>
                  <a:pt x="166330" y="261589"/>
                </a:lnTo>
                <a:lnTo>
                  <a:pt x="172611" y="221977"/>
                </a:lnTo>
                <a:lnTo>
                  <a:pt x="178033" y="191145"/>
                </a:lnTo>
                <a:lnTo>
                  <a:pt x="190418" y="148405"/>
                </a:lnTo>
                <a:lnTo>
                  <a:pt x="214700" y="138868"/>
                </a:lnTo>
                <a:lnTo>
                  <a:pt x="230304" y="139675"/>
                </a:lnTo>
                <a:lnTo>
                  <a:pt x="230304" y="19376"/>
                </a:lnTo>
                <a:lnTo>
                  <a:pt x="219069" y="19376"/>
                </a:lnTo>
                <a:lnTo>
                  <a:pt x="205261" y="20083"/>
                </a:lnTo>
                <a:lnTo>
                  <a:pt x="169490" y="37643"/>
                </a:lnTo>
                <a:lnTo>
                  <a:pt x="152287" y="74278"/>
                </a:lnTo>
                <a:lnTo>
                  <a:pt x="140429" y="123931"/>
                </a:lnTo>
                <a:lnTo>
                  <a:pt x="133329" y="161777"/>
                </a:lnTo>
                <a:lnTo>
                  <a:pt x="125450" y="208302"/>
                </a:lnTo>
                <a:lnTo>
                  <a:pt x="115626" y="266130"/>
                </a:lnTo>
                <a:lnTo>
                  <a:pt x="107064" y="311242"/>
                </a:lnTo>
                <a:lnTo>
                  <a:pt x="93723" y="363318"/>
                </a:lnTo>
                <a:lnTo>
                  <a:pt x="56171" y="389961"/>
                </a:lnTo>
                <a:lnTo>
                  <a:pt x="56171" y="19376"/>
                </a:lnTo>
                <a:lnTo>
                  <a:pt x="0" y="19376"/>
                </a:lnTo>
                <a:close/>
              </a:path>
              <a:path w="558800" h="896619">
                <a:moveTo>
                  <a:pt x="420975" y="0"/>
                </a:moveTo>
                <a:lnTo>
                  <a:pt x="379809" y="13052"/>
                </a:lnTo>
                <a:lnTo>
                  <a:pt x="341815" y="52210"/>
                </a:lnTo>
                <a:lnTo>
                  <a:pt x="310140" y="117203"/>
                </a:lnTo>
                <a:lnTo>
                  <a:pt x="297775" y="159489"/>
                </a:lnTo>
                <a:lnTo>
                  <a:pt x="287724" y="208302"/>
                </a:lnTo>
                <a:lnTo>
                  <a:pt x="281320" y="251351"/>
                </a:lnTo>
                <a:lnTo>
                  <a:pt x="276339" y="297178"/>
                </a:lnTo>
                <a:lnTo>
                  <a:pt x="272782" y="345782"/>
                </a:lnTo>
                <a:lnTo>
                  <a:pt x="270647" y="397163"/>
                </a:lnTo>
                <a:lnTo>
                  <a:pt x="269936" y="451321"/>
                </a:lnTo>
                <a:lnTo>
                  <a:pt x="270779" y="510650"/>
                </a:lnTo>
                <a:lnTo>
                  <a:pt x="273307" y="565913"/>
                </a:lnTo>
                <a:lnTo>
                  <a:pt x="277521" y="617113"/>
                </a:lnTo>
                <a:lnTo>
                  <a:pt x="283420" y="664248"/>
                </a:lnTo>
                <a:lnTo>
                  <a:pt x="291006" y="707319"/>
                </a:lnTo>
                <a:lnTo>
                  <a:pt x="300276" y="746326"/>
                </a:lnTo>
                <a:lnTo>
                  <a:pt x="333597" y="831544"/>
                </a:lnTo>
                <a:lnTo>
                  <a:pt x="359291" y="867455"/>
                </a:lnTo>
                <a:lnTo>
                  <a:pt x="420663" y="896184"/>
                </a:lnTo>
                <a:lnTo>
                  <a:pt x="446747" y="890970"/>
                </a:lnTo>
                <a:lnTo>
                  <a:pt x="492517" y="849256"/>
                </a:lnTo>
                <a:lnTo>
                  <a:pt x="512203" y="812756"/>
                </a:lnTo>
                <a:lnTo>
                  <a:pt x="526008" y="776714"/>
                </a:lnTo>
                <a:lnTo>
                  <a:pt x="537551" y="735549"/>
                </a:lnTo>
                <a:lnTo>
                  <a:pt x="546829" y="689260"/>
                </a:lnTo>
                <a:lnTo>
                  <a:pt x="553845" y="637846"/>
                </a:lnTo>
                <a:lnTo>
                  <a:pt x="558597" y="581308"/>
                </a:lnTo>
                <a:lnTo>
                  <a:pt x="503361" y="562739"/>
                </a:lnTo>
                <a:lnTo>
                  <a:pt x="499382" y="613704"/>
                </a:lnTo>
                <a:lnTo>
                  <a:pt x="493374" y="657605"/>
                </a:lnTo>
                <a:lnTo>
                  <a:pt x="475274" y="724214"/>
                </a:lnTo>
                <a:lnTo>
                  <a:pt x="450388" y="763573"/>
                </a:lnTo>
                <a:lnTo>
                  <a:pt x="420039" y="776693"/>
                </a:lnTo>
                <a:lnTo>
                  <a:pt x="400418" y="771798"/>
                </a:lnTo>
                <a:lnTo>
                  <a:pt x="367027" y="732641"/>
                </a:lnTo>
                <a:lnTo>
                  <a:pt x="344045" y="663273"/>
                </a:lnTo>
                <a:lnTo>
                  <a:pt x="336880" y="620611"/>
                </a:lnTo>
                <a:lnTo>
                  <a:pt x="331762" y="570393"/>
                </a:lnTo>
                <a:lnTo>
                  <a:pt x="328692" y="512617"/>
                </a:lnTo>
                <a:lnTo>
                  <a:pt x="327668" y="447284"/>
                </a:lnTo>
                <a:lnTo>
                  <a:pt x="328729" y="382813"/>
                </a:lnTo>
                <a:lnTo>
                  <a:pt x="331912" y="325683"/>
                </a:lnTo>
                <a:lnTo>
                  <a:pt x="337217" y="275895"/>
                </a:lnTo>
                <a:lnTo>
                  <a:pt x="344644" y="233449"/>
                </a:lnTo>
                <a:lnTo>
                  <a:pt x="368451" y="163846"/>
                </a:lnTo>
                <a:lnTo>
                  <a:pt x="402934" y="124419"/>
                </a:lnTo>
                <a:lnTo>
                  <a:pt x="423160" y="119491"/>
                </a:lnTo>
                <a:lnTo>
                  <a:pt x="436683" y="122216"/>
                </a:lnTo>
                <a:lnTo>
                  <a:pt x="471010" y="163089"/>
                </a:lnTo>
                <a:lnTo>
                  <a:pt x="487861" y="217385"/>
                </a:lnTo>
                <a:lnTo>
                  <a:pt x="498679" y="293076"/>
                </a:lnTo>
                <a:lnTo>
                  <a:pt x="553291" y="271277"/>
                </a:lnTo>
                <a:lnTo>
                  <a:pt x="546913" y="210001"/>
                </a:lnTo>
                <a:lnTo>
                  <a:pt x="537454" y="156159"/>
                </a:lnTo>
                <a:lnTo>
                  <a:pt x="524912" y="109752"/>
                </a:lnTo>
                <a:lnTo>
                  <a:pt x="509289" y="70779"/>
                </a:lnTo>
                <a:lnTo>
                  <a:pt x="470048" y="17694"/>
                </a:lnTo>
                <a:lnTo>
                  <a:pt x="446740" y="4423"/>
                </a:lnTo>
                <a:lnTo>
                  <a:pt x="420975" y="0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17376" y="711614"/>
            <a:ext cx="305435" cy="896619"/>
          </a:xfrm>
          <a:custGeom>
            <a:avLst/>
            <a:gdLst/>
            <a:ahLst/>
            <a:cxnLst/>
            <a:rect l="l" t="t" r="r" b="b"/>
            <a:pathLst>
              <a:path w="305434" h="896619">
                <a:moveTo>
                  <a:pt x="230616" y="446477"/>
                </a:moveTo>
                <a:lnTo>
                  <a:pt x="230616" y="499764"/>
                </a:lnTo>
                <a:lnTo>
                  <a:pt x="230050" y="544876"/>
                </a:lnTo>
                <a:lnTo>
                  <a:pt x="228353" y="584134"/>
                </a:lnTo>
                <a:lnTo>
                  <a:pt x="221566" y="645091"/>
                </a:lnTo>
                <a:lnTo>
                  <a:pt x="206352" y="702145"/>
                </a:lnTo>
                <a:lnTo>
                  <a:pt x="184430" y="745744"/>
                </a:lnTo>
                <a:lnTo>
                  <a:pt x="157358" y="773194"/>
                </a:lnTo>
                <a:lnTo>
                  <a:pt x="126698" y="782345"/>
                </a:lnTo>
                <a:lnTo>
                  <a:pt x="111296" y="779922"/>
                </a:lnTo>
                <a:lnTo>
                  <a:pt x="76871" y="743591"/>
                </a:lnTo>
                <a:lnTo>
                  <a:pt x="64155" y="699992"/>
                </a:lnTo>
                <a:lnTo>
                  <a:pt x="59916" y="646706"/>
                </a:lnTo>
                <a:lnTo>
                  <a:pt x="60404" y="628170"/>
                </a:lnTo>
                <a:lnTo>
                  <a:pt x="67717" y="577810"/>
                </a:lnTo>
                <a:lnTo>
                  <a:pt x="83106" y="539460"/>
                </a:lnTo>
                <a:lnTo>
                  <a:pt x="122816" y="508039"/>
                </a:lnTo>
                <a:lnTo>
                  <a:pt x="138868" y="501378"/>
                </a:lnTo>
                <a:lnTo>
                  <a:pt x="167539" y="489470"/>
                </a:lnTo>
                <a:lnTo>
                  <a:pt x="192388" y="476350"/>
                </a:lnTo>
                <a:lnTo>
                  <a:pt x="213413" y="462019"/>
                </a:lnTo>
                <a:lnTo>
                  <a:pt x="230616" y="446477"/>
                </a:lnTo>
                <a:close/>
              </a:path>
              <a:path w="305434" h="896619">
                <a:moveTo>
                  <a:pt x="159153" y="0"/>
                </a:moveTo>
                <a:lnTo>
                  <a:pt x="118974" y="7602"/>
                </a:lnTo>
                <a:lnTo>
                  <a:pt x="83945" y="30411"/>
                </a:lnTo>
                <a:lnTo>
                  <a:pt x="55313" y="67079"/>
                </a:lnTo>
                <a:lnTo>
                  <a:pt x="34327" y="116800"/>
                </a:lnTo>
                <a:lnTo>
                  <a:pt x="19582" y="181591"/>
                </a:lnTo>
                <a:lnTo>
                  <a:pt x="14023" y="220598"/>
                </a:lnTo>
                <a:lnTo>
                  <a:pt x="9674" y="264011"/>
                </a:lnTo>
                <a:lnTo>
                  <a:pt x="64597" y="283388"/>
                </a:lnTo>
                <a:lnTo>
                  <a:pt x="69733" y="241236"/>
                </a:lnTo>
                <a:lnTo>
                  <a:pt x="76091" y="206014"/>
                </a:lnTo>
                <a:lnTo>
                  <a:pt x="92474" y="156361"/>
                </a:lnTo>
                <a:lnTo>
                  <a:pt x="132516" y="122552"/>
                </a:lnTo>
                <a:lnTo>
                  <a:pt x="151038" y="120298"/>
                </a:lnTo>
                <a:lnTo>
                  <a:pt x="170952" y="123376"/>
                </a:lnTo>
                <a:lnTo>
                  <a:pt x="202939" y="148001"/>
                </a:lnTo>
                <a:lnTo>
                  <a:pt x="221975" y="190994"/>
                </a:lnTo>
                <a:lnTo>
                  <a:pt x="229933" y="253565"/>
                </a:lnTo>
                <a:lnTo>
                  <a:pt x="230928" y="294691"/>
                </a:lnTo>
                <a:lnTo>
                  <a:pt x="230908" y="300090"/>
                </a:lnTo>
                <a:lnTo>
                  <a:pt x="212301" y="346666"/>
                </a:lnTo>
                <a:lnTo>
                  <a:pt x="162215" y="371694"/>
                </a:lnTo>
                <a:lnTo>
                  <a:pt x="114801" y="387993"/>
                </a:lnTo>
                <a:lnTo>
                  <a:pt x="101265" y="393392"/>
                </a:lnTo>
                <a:lnTo>
                  <a:pt x="59162" y="424476"/>
                </a:lnTo>
                <a:lnTo>
                  <a:pt x="31525" y="469168"/>
                </a:lnTo>
                <a:lnTo>
                  <a:pt x="17013" y="511017"/>
                </a:lnTo>
                <a:lnTo>
                  <a:pt x="6201" y="562487"/>
                </a:lnTo>
                <a:lnTo>
                  <a:pt x="689" y="619945"/>
                </a:lnTo>
                <a:lnTo>
                  <a:pt x="0" y="650743"/>
                </a:lnTo>
                <a:lnTo>
                  <a:pt x="1833" y="702045"/>
                </a:lnTo>
                <a:lnTo>
                  <a:pt x="7333" y="748569"/>
                </a:lnTo>
                <a:lnTo>
                  <a:pt x="16500" y="790317"/>
                </a:lnTo>
                <a:lnTo>
                  <a:pt x="29333" y="827288"/>
                </a:lnTo>
                <a:lnTo>
                  <a:pt x="64987" y="878960"/>
                </a:lnTo>
                <a:lnTo>
                  <a:pt x="113279" y="896184"/>
                </a:lnTo>
                <a:lnTo>
                  <a:pt x="129552" y="894418"/>
                </a:lnTo>
                <a:lnTo>
                  <a:pt x="175172" y="867926"/>
                </a:lnTo>
                <a:lnTo>
                  <a:pt x="204662" y="829576"/>
                </a:lnTo>
                <a:lnTo>
                  <a:pt x="235296" y="771041"/>
                </a:lnTo>
                <a:lnTo>
                  <a:pt x="236935" y="800359"/>
                </a:lnTo>
                <a:lnTo>
                  <a:pt x="239353" y="827759"/>
                </a:lnTo>
                <a:lnTo>
                  <a:pt x="242552" y="853242"/>
                </a:lnTo>
                <a:lnTo>
                  <a:pt x="246530" y="876807"/>
                </a:lnTo>
                <a:lnTo>
                  <a:pt x="305199" y="876807"/>
                </a:lnTo>
                <a:lnTo>
                  <a:pt x="300330" y="851913"/>
                </a:lnTo>
                <a:lnTo>
                  <a:pt x="296331" y="826481"/>
                </a:lnTo>
                <a:lnTo>
                  <a:pt x="290948" y="774002"/>
                </a:lnTo>
                <a:lnTo>
                  <a:pt x="288685" y="707130"/>
                </a:lnTo>
                <a:lnTo>
                  <a:pt x="287977" y="655834"/>
                </a:lnTo>
                <a:lnTo>
                  <a:pt x="287553" y="592633"/>
                </a:lnTo>
                <a:lnTo>
                  <a:pt x="287411" y="517526"/>
                </a:lnTo>
                <a:lnTo>
                  <a:pt x="287411" y="323756"/>
                </a:lnTo>
                <a:lnTo>
                  <a:pt x="287236" y="279048"/>
                </a:lnTo>
                <a:lnTo>
                  <a:pt x="285832" y="212036"/>
                </a:lnTo>
                <a:lnTo>
                  <a:pt x="281638" y="161155"/>
                </a:lnTo>
                <a:lnTo>
                  <a:pt x="272900" y="111770"/>
                </a:lnTo>
                <a:lnTo>
                  <a:pt x="260008" y="72159"/>
                </a:lnTo>
                <a:lnTo>
                  <a:pt x="228119" y="25835"/>
                </a:lnTo>
                <a:lnTo>
                  <a:pt x="179379" y="1614"/>
                </a:lnTo>
                <a:lnTo>
                  <a:pt x="159153" y="0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092167" y="730991"/>
            <a:ext cx="268605" cy="857885"/>
          </a:xfrm>
          <a:custGeom>
            <a:avLst/>
            <a:gdLst/>
            <a:ahLst/>
            <a:cxnLst/>
            <a:rect l="l" t="t" r="r" b="b"/>
            <a:pathLst>
              <a:path w="268604" h="857885">
                <a:moveTo>
                  <a:pt x="0" y="0"/>
                </a:moveTo>
                <a:lnTo>
                  <a:pt x="0" y="857430"/>
                </a:lnTo>
                <a:lnTo>
                  <a:pt x="56170" y="857430"/>
                </a:lnTo>
                <a:lnTo>
                  <a:pt x="56170" y="477157"/>
                </a:lnTo>
                <a:lnTo>
                  <a:pt x="211891" y="477157"/>
                </a:lnTo>
                <a:lnTo>
                  <a:pt x="211891" y="857430"/>
                </a:lnTo>
                <a:lnTo>
                  <a:pt x="268063" y="857430"/>
                </a:lnTo>
                <a:lnTo>
                  <a:pt x="268063" y="0"/>
                </a:lnTo>
                <a:lnTo>
                  <a:pt x="211891" y="0"/>
                </a:lnTo>
                <a:lnTo>
                  <a:pt x="211891" y="356859"/>
                </a:lnTo>
                <a:lnTo>
                  <a:pt x="56170" y="356859"/>
                </a:lnTo>
                <a:lnTo>
                  <a:pt x="56170" y="0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402672" y="730991"/>
            <a:ext cx="353695" cy="1100455"/>
          </a:xfrm>
          <a:custGeom>
            <a:avLst/>
            <a:gdLst/>
            <a:ahLst/>
            <a:cxnLst/>
            <a:rect l="l" t="t" r="r" b="b"/>
            <a:pathLst>
              <a:path w="353695" h="1100455">
                <a:moveTo>
                  <a:pt x="261510" y="120298"/>
                </a:moveTo>
                <a:lnTo>
                  <a:pt x="261510" y="737939"/>
                </a:lnTo>
                <a:lnTo>
                  <a:pt x="83320" y="737939"/>
                </a:lnTo>
                <a:lnTo>
                  <a:pt x="90342" y="703059"/>
                </a:lnTo>
                <a:lnTo>
                  <a:pt x="96843" y="665163"/>
                </a:lnTo>
                <a:lnTo>
                  <a:pt x="102825" y="624251"/>
                </a:lnTo>
                <a:lnTo>
                  <a:pt x="108286" y="580322"/>
                </a:lnTo>
                <a:lnTo>
                  <a:pt x="113227" y="533376"/>
                </a:lnTo>
                <a:lnTo>
                  <a:pt x="117648" y="483414"/>
                </a:lnTo>
                <a:lnTo>
                  <a:pt x="121549" y="430436"/>
                </a:lnTo>
                <a:lnTo>
                  <a:pt x="124929" y="374441"/>
                </a:lnTo>
                <a:lnTo>
                  <a:pt x="127790" y="315430"/>
                </a:lnTo>
                <a:lnTo>
                  <a:pt x="130130" y="253403"/>
                </a:lnTo>
                <a:lnTo>
                  <a:pt x="131951" y="188359"/>
                </a:lnTo>
                <a:lnTo>
                  <a:pt x="133251" y="120298"/>
                </a:lnTo>
                <a:lnTo>
                  <a:pt x="261510" y="120298"/>
                </a:lnTo>
                <a:close/>
              </a:path>
              <a:path w="353695" h="1100455">
                <a:moveTo>
                  <a:pt x="86441" y="0"/>
                </a:moveTo>
                <a:lnTo>
                  <a:pt x="86500" y="69190"/>
                </a:lnTo>
                <a:lnTo>
                  <a:pt x="86009" y="135523"/>
                </a:lnTo>
                <a:lnTo>
                  <a:pt x="84968" y="199001"/>
                </a:lnTo>
                <a:lnTo>
                  <a:pt x="83379" y="259622"/>
                </a:lnTo>
                <a:lnTo>
                  <a:pt x="81240" y="317387"/>
                </a:lnTo>
                <a:lnTo>
                  <a:pt x="78552" y="372296"/>
                </a:lnTo>
                <a:lnTo>
                  <a:pt x="75315" y="424348"/>
                </a:lnTo>
                <a:lnTo>
                  <a:pt x="71529" y="473544"/>
                </a:lnTo>
                <a:lnTo>
                  <a:pt x="67193" y="519884"/>
                </a:lnTo>
                <a:lnTo>
                  <a:pt x="62308" y="563367"/>
                </a:lnTo>
                <a:lnTo>
                  <a:pt x="56874" y="603994"/>
                </a:lnTo>
                <a:lnTo>
                  <a:pt x="50891" y="641765"/>
                </a:lnTo>
                <a:lnTo>
                  <a:pt x="37276" y="708737"/>
                </a:lnTo>
                <a:lnTo>
                  <a:pt x="29645" y="737939"/>
                </a:lnTo>
                <a:lnTo>
                  <a:pt x="0" y="737939"/>
                </a:lnTo>
                <a:lnTo>
                  <a:pt x="0" y="1100450"/>
                </a:lnTo>
                <a:lnTo>
                  <a:pt x="46185" y="1100450"/>
                </a:lnTo>
                <a:lnTo>
                  <a:pt x="46185" y="857430"/>
                </a:lnTo>
                <a:lnTo>
                  <a:pt x="307071" y="857430"/>
                </a:lnTo>
                <a:lnTo>
                  <a:pt x="307071" y="1100450"/>
                </a:lnTo>
                <a:lnTo>
                  <a:pt x="353257" y="1100450"/>
                </a:lnTo>
                <a:lnTo>
                  <a:pt x="353257" y="737939"/>
                </a:lnTo>
                <a:lnTo>
                  <a:pt x="317370" y="737939"/>
                </a:lnTo>
                <a:lnTo>
                  <a:pt x="317370" y="0"/>
                </a:lnTo>
                <a:lnTo>
                  <a:pt x="86441" y="0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817718" y="711614"/>
            <a:ext cx="288290" cy="1205865"/>
          </a:xfrm>
          <a:custGeom>
            <a:avLst/>
            <a:gdLst/>
            <a:ahLst/>
            <a:cxnLst/>
            <a:rect l="l" t="t" r="r" b="b"/>
            <a:pathLst>
              <a:path w="288290" h="1205864">
                <a:moveTo>
                  <a:pt x="141989" y="113839"/>
                </a:moveTo>
                <a:lnTo>
                  <a:pt x="175640" y="134225"/>
                </a:lnTo>
                <a:lnTo>
                  <a:pt x="204194" y="195384"/>
                </a:lnTo>
                <a:lnTo>
                  <a:pt x="220904" y="273796"/>
                </a:lnTo>
                <a:lnTo>
                  <a:pt x="226126" y="322884"/>
                </a:lnTo>
                <a:lnTo>
                  <a:pt x="229259" y="378561"/>
                </a:lnTo>
                <a:lnTo>
                  <a:pt x="230303" y="440825"/>
                </a:lnTo>
                <a:lnTo>
                  <a:pt x="229234" y="506018"/>
                </a:lnTo>
                <a:lnTo>
                  <a:pt x="226026" y="564020"/>
                </a:lnTo>
                <a:lnTo>
                  <a:pt x="220679" y="614831"/>
                </a:lnTo>
                <a:lnTo>
                  <a:pt x="213194" y="658450"/>
                </a:lnTo>
                <a:lnTo>
                  <a:pt x="189579" y="730673"/>
                </a:lnTo>
                <a:lnTo>
                  <a:pt x="157540" y="771580"/>
                </a:lnTo>
                <a:lnTo>
                  <a:pt x="139492" y="776693"/>
                </a:lnTo>
                <a:lnTo>
                  <a:pt x="121763" y="771748"/>
                </a:lnTo>
                <a:lnTo>
                  <a:pt x="90401" y="732186"/>
                </a:lnTo>
                <a:lnTo>
                  <a:pt x="67443" y="662466"/>
                </a:lnTo>
                <a:lnTo>
                  <a:pt x="60190" y="620450"/>
                </a:lnTo>
                <a:lnTo>
                  <a:pt x="55010" y="571523"/>
                </a:lnTo>
                <a:lnTo>
                  <a:pt x="51902" y="515685"/>
                </a:lnTo>
                <a:lnTo>
                  <a:pt x="50866" y="452936"/>
                </a:lnTo>
                <a:lnTo>
                  <a:pt x="51968" y="389886"/>
                </a:lnTo>
                <a:lnTo>
                  <a:pt x="55276" y="333143"/>
                </a:lnTo>
                <a:lnTo>
                  <a:pt x="60789" y="282709"/>
                </a:lnTo>
                <a:lnTo>
                  <a:pt x="68508" y="238584"/>
                </a:lnTo>
                <a:lnTo>
                  <a:pt x="78431" y="200766"/>
                </a:lnTo>
                <a:lnTo>
                  <a:pt x="92780" y="162736"/>
                </a:lnTo>
                <a:lnTo>
                  <a:pt x="124559" y="119272"/>
                </a:lnTo>
                <a:lnTo>
                  <a:pt x="141989" y="113839"/>
                </a:lnTo>
                <a:close/>
              </a:path>
              <a:path w="288290" h="1205864">
                <a:moveTo>
                  <a:pt x="147294" y="0"/>
                </a:moveTo>
                <a:lnTo>
                  <a:pt x="104054" y="18468"/>
                </a:lnTo>
                <a:lnTo>
                  <a:pt x="80961" y="51167"/>
                </a:lnTo>
                <a:lnTo>
                  <a:pt x="60521" y="100147"/>
                </a:lnTo>
                <a:lnTo>
                  <a:pt x="51178" y="130794"/>
                </a:lnTo>
                <a:lnTo>
                  <a:pt x="51178" y="19376"/>
                </a:lnTo>
                <a:lnTo>
                  <a:pt x="0" y="19376"/>
                </a:lnTo>
                <a:lnTo>
                  <a:pt x="0" y="1205408"/>
                </a:lnTo>
                <a:lnTo>
                  <a:pt x="56171" y="1205408"/>
                </a:lnTo>
                <a:lnTo>
                  <a:pt x="56171" y="787996"/>
                </a:lnTo>
                <a:lnTo>
                  <a:pt x="63843" y="810401"/>
                </a:lnTo>
                <a:lnTo>
                  <a:pt x="82151" y="849155"/>
                </a:lnTo>
                <a:lnTo>
                  <a:pt x="116582" y="888514"/>
                </a:lnTo>
                <a:lnTo>
                  <a:pt x="143237" y="896184"/>
                </a:lnTo>
                <a:lnTo>
                  <a:pt x="162202" y="892686"/>
                </a:lnTo>
                <a:lnTo>
                  <a:pt x="198765" y="864697"/>
                </a:lnTo>
                <a:lnTo>
                  <a:pt x="232748" y="809022"/>
                </a:lnTo>
                <a:lnTo>
                  <a:pt x="247051" y="771714"/>
                </a:lnTo>
                <a:lnTo>
                  <a:pt x="259274" y="728284"/>
                </a:lnTo>
                <a:lnTo>
                  <a:pt x="269416" y="678732"/>
                </a:lnTo>
                <a:lnTo>
                  <a:pt x="276007" y="635489"/>
                </a:lnTo>
                <a:lnTo>
                  <a:pt x="281133" y="590157"/>
                </a:lnTo>
                <a:lnTo>
                  <a:pt x="284794" y="542738"/>
                </a:lnTo>
                <a:lnTo>
                  <a:pt x="286991" y="493229"/>
                </a:lnTo>
                <a:lnTo>
                  <a:pt x="287724" y="441633"/>
                </a:lnTo>
                <a:lnTo>
                  <a:pt x="286690" y="381517"/>
                </a:lnTo>
                <a:lnTo>
                  <a:pt x="283589" y="323891"/>
                </a:lnTo>
                <a:lnTo>
                  <a:pt x="278420" y="268754"/>
                </a:lnTo>
                <a:lnTo>
                  <a:pt x="271184" y="216107"/>
                </a:lnTo>
                <a:lnTo>
                  <a:pt x="261920" y="167479"/>
                </a:lnTo>
                <a:lnTo>
                  <a:pt x="250666" y="124671"/>
                </a:lnTo>
                <a:lnTo>
                  <a:pt x="237422" y="87684"/>
                </a:lnTo>
                <a:lnTo>
                  <a:pt x="205338" y="31790"/>
                </a:lnTo>
                <a:lnTo>
                  <a:pt x="167890" y="3532"/>
                </a:lnTo>
                <a:lnTo>
                  <a:pt x="147294" y="0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73160" y="730991"/>
            <a:ext cx="273050" cy="857885"/>
          </a:xfrm>
          <a:custGeom>
            <a:avLst/>
            <a:gdLst/>
            <a:ahLst/>
            <a:cxnLst/>
            <a:rect l="l" t="t" r="r" b="b"/>
            <a:pathLst>
              <a:path w="273050" h="857885">
                <a:moveTo>
                  <a:pt x="0" y="0"/>
                </a:moveTo>
                <a:lnTo>
                  <a:pt x="0" y="857430"/>
                </a:lnTo>
                <a:lnTo>
                  <a:pt x="60540" y="857430"/>
                </a:lnTo>
                <a:lnTo>
                  <a:pt x="216260" y="207494"/>
                </a:lnTo>
                <a:lnTo>
                  <a:pt x="216260" y="857430"/>
                </a:lnTo>
                <a:lnTo>
                  <a:pt x="272432" y="857430"/>
                </a:lnTo>
                <a:lnTo>
                  <a:pt x="272432" y="0"/>
                </a:lnTo>
                <a:lnTo>
                  <a:pt x="211891" y="0"/>
                </a:lnTo>
                <a:lnTo>
                  <a:pt x="56171" y="653972"/>
                </a:lnTo>
                <a:lnTo>
                  <a:pt x="56171" y="0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497708" y="730991"/>
            <a:ext cx="293370" cy="857885"/>
          </a:xfrm>
          <a:custGeom>
            <a:avLst/>
            <a:gdLst/>
            <a:ahLst/>
            <a:cxnLst/>
            <a:rect l="l" t="t" r="r" b="b"/>
            <a:pathLst>
              <a:path w="293370" h="857885">
                <a:moveTo>
                  <a:pt x="237481" y="120298"/>
                </a:moveTo>
                <a:lnTo>
                  <a:pt x="237481" y="403686"/>
                </a:lnTo>
                <a:lnTo>
                  <a:pt x="175381" y="403686"/>
                </a:lnTo>
                <a:lnTo>
                  <a:pt x="129299" y="394738"/>
                </a:lnTo>
                <a:lnTo>
                  <a:pt x="99653" y="367893"/>
                </a:lnTo>
                <a:lnTo>
                  <a:pt x="83659" y="321671"/>
                </a:lnTo>
                <a:lnTo>
                  <a:pt x="78328" y="255130"/>
                </a:lnTo>
                <a:lnTo>
                  <a:pt x="79232" y="228940"/>
                </a:lnTo>
                <a:lnTo>
                  <a:pt x="86461" y="181709"/>
                </a:lnTo>
                <a:lnTo>
                  <a:pt x="102299" y="143005"/>
                </a:lnTo>
                <a:lnTo>
                  <a:pt x="134701" y="122821"/>
                </a:lnTo>
                <a:lnTo>
                  <a:pt x="157592" y="120298"/>
                </a:lnTo>
                <a:lnTo>
                  <a:pt x="237481" y="120298"/>
                </a:lnTo>
                <a:close/>
              </a:path>
              <a:path w="293370" h="857885">
                <a:moveTo>
                  <a:pt x="139805" y="0"/>
                </a:moveTo>
                <a:lnTo>
                  <a:pt x="88886" y="17358"/>
                </a:lnTo>
                <a:lnTo>
                  <a:pt x="51595" y="69434"/>
                </a:lnTo>
                <a:lnTo>
                  <a:pt x="38306" y="106775"/>
                </a:lnTo>
                <a:lnTo>
                  <a:pt x="28814" y="149364"/>
                </a:lnTo>
                <a:lnTo>
                  <a:pt x="23119" y="197201"/>
                </a:lnTo>
                <a:lnTo>
                  <a:pt x="21221" y="250285"/>
                </a:lnTo>
                <a:lnTo>
                  <a:pt x="22671" y="296154"/>
                </a:lnTo>
                <a:lnTo>
                  <a:pt x="27020" y="339298"/>
                </a:lnTo>
                <a:lnTo>
                  <a:pt x="34269" y="379717"/>
                </a:lnTo>
                <a:lnTo>
                  <a:pt x="44417" y="417412"/>
                </a:lnTo>
                <a:lnTo>
                  <a:pt x="73907" y="476148"/>
                </a:lnTo>
                <a:lnTo>
                  <a:pt x="115776" y="507030"/>
                </a:lnTo>
                <a:lnTo>
                  <a:pt x="102026" y="519645"/>
                </a:lnTo>
                <a:lnTo>
                  <a:pt x="88236" y="543766"/>
                </a:lnTo>
                <a:lnTo>
                  <a:pt x="74408" y="579391"/>
                </a:lnTo>
                <a:lnTo>
                  <a:pt x="60540" y="626521"/>
                </a:lnTo>
                <a:lnTo>
                  <a:pt x="0" y="857430"/>
                </a:lnTo>
                <a:lnTo>
                  <a:pt x="69590" y="857430"/>
                </a:lnTo>
                <a:lnTo>
                  <a:pt x="118585" y="670120"/>
                </a:lnTo>
                <a:lnTo>
                  <a:pt x="131639" y="621913"/>
                </a:lnTo>
                <a:lnTo>
                  <a:pt x="143030" y="584673"/>
                </a:lnTo>
                <a:lnTo>
                  <a:pt x="160817" y="543093"/>
                </a:lnTo>
                <a:lnTo>
                  <a:pt x="205027" y="523178"/>
                </a:lnTo>
                <a:lnTo>
                  <a:pt x="237481" y="523178"/>
                </a:lnTo>
                <a:lnTo>
                  <a:pt x="237481" y="857430"/>
                </a:lnTo>
                <a:lnTo>
                  <a:pt x="293341" y="857430"/>
                </a:lnTo>
                <a:lnTo>
                  <a:pt x="293341" y="0"/>
                </a:lnTo>
                <a:lnTo>
                  <a:pt x="139805" y="0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388" y="2492375"/>
            <a:ext cx="1944686" cy="18002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8488" y="4868863"/>
            <a:ext cx="1998661" cy="17303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9388" y="4797425"/>
            <a:ext cx="2016124" cy="187166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59338" y="4868863"/>
            <a:ext cx="1944686" cy="172878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59338" y="260350"/>
            <a:ext cx="1944686" cy="18002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19925" y="260350"/>
            <a:ext cx="1957387" cy="165576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0825" y="188913"/>
            <a:ext cx="1771649" cy="208914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268538" y="260350"/>
            <a:ext cx="2305049" cy="187324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35825" y="2133600"/>
            <a:ext cx="1695449" cy="249872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39975" y="4797425"/>
            <a:ext cx="2303462" cy="1871662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3059112" y="2708275"/>
            <a:ext cx="490220" cy="1493520"/>
          </a:xfrm>
          <a:custGeom>
            <a:avLst/>
            <a:gdLst/>
            <a:ahLst/>
            <a:cxnLst/>
            <a:rect l="l" t="t" r="r" b="b"/>
            <a:pathLst>
              <a:path w="490220" h="1493520">
                <a:moveTo>
                  <a:pt x="243329" y="1492901"/>
                </a:moveTo>
                <a:lnTo>
                  <a:pt x="0" y="1492901"/>
                </a:lnTo>
                <a:lnTo>
                  <a:pt x="0" y="0"/>
                </a:lnTo>
                <a:lnTo>
                  <a:pt x="412211" y="0"/>
                </a:lnTo>
                <a:lnTo>
                  <a:pt x="412211" y="258953"/>
                </a:lnTo>
                <a:lnTo>
                  <a:pt x="210852" y="258953"/>
                </a:lnTo>
                <a:lnTo>
                  <a:pt x="210852" y="511457"/>
                </a:lnTo>
                <a:lnTo>
                  <a:pt x="243329" y="511457"/>
                </a:lnTo>
                <a:lnTo>
                  <a:pt x="289078" y="512781"/>
                </a:lnTo>
                <a:lnTo>
                  <a:pt x="328894" y="516756"/>
                </a:lnTo>
                <a:lnTo>
                  <a:pt x="390726" y="532652"/>
                </a:lnTo>
                <a:lnTo>
                  <a:pt x="434362" y="566673"/>
                </a:lnTo>
                <a:lnTo>
                  <a:pt x="465341" y="626342"/>
                </a:lnTo>
                <a:lnTo>
                  <a:pt x="481222" y="697314"/>
                </a:lnTo>
                <a:lnTo>
                  <a:pt x="486186" y="742715"/>
                </a:lnTo>
                <a:lnTo>
                  <a:pt x="486347" y="745529"/>
                </a:lnTo>
                <a:lnTo>
                  <a:pt x="210852" y="745529"/>
                </a:lnTo>
                <a:lnTo>
                  <a:pt x="210852" y="1235790"/>
                </a:lnTo>
                <a:lnTo>
                  <a:pt x="487733" y="1235790"/>
                </a:lnTo>
                <a:lnTo>
                  <a:pt x="486399" y="1262036"/>
                </a:lnTo>
                <a:lnTo>
                  <a:pt x="481702" y="1309956"/>
                </a:lnTo>
                <a:lnTo>
                  <a:pt x="475127" y="1350357"/>
                </a:lnTo>
                <a:lnTo>
                  <a:pt x="453411" y="1416241"/>
                </a:lnTo>
                <a:lnTo>
                  <a:pt x="417769" y="1461857"/>
                </a:lnTo>
                <a:lnTo>
                  <a:pt x="368023" y="1482534"/>
                </a:lnTo>
                <a:lnTo>
                  <a:pt x="291993" y="1491750"/>
                </a:lnTo>
                <a:lnTo>
                  <a:pt x="243329" y="1492901"/>
                </a:lnTo>
                <a:close/>
              </a:path>
              <a:path w="490220" h="1493520">
                <a:moveTo>
                  <a:pt x="487733" y="1235790"/>
                </a:moveTo>
                <a:lnTo>
                  <a:pt x="210852" y="1235790"/>
                </a:lnTo>
                <a:lnTo>
                  <a:pt x="229224" y="1234619"/>
                </a:lnTo>
                <a:lnTo>
                  <a:pt x="244370" y="1231106"/>
                </a:lnTo>
                <a:lnTo>
                  <a:pt x="271247" y="1202500"/>
                </a:lnTo>
                <a:lnTo>
                  <a:pt x="278376" y="1143636"/>
                </a:lnTo>
                <a:lnTo>
                  <a:pt x="279304" y="1098481"/>
                </a:lnTo>
                <a:lnTo>
                  <a:pt x="279304" y="882839"/>
                </a:lnTo>
                <a:lnTo>
                  <a:pt x="278659" y="840448"/>
                </a:lnTo>
                <a:lnTo>
                  <a:pt x="273496" y="783312"/>
                </a:lnTo>
                <a:lnTo>
                  <a:pt x="249367" y="752671"/>
                </a:lnTo>
                <a:lnTo>
                  <a:pt x="210852" y="745529"/>
                </a:lnTo>
                <a:lnTo>
                  <a:pt x="486347" y="745529"/>
                </a:lnTo>
                <a:lnTo>
                  <a:pt x="489163" y="794727"/>
                </a:lnTo>
                <a:lnTo>
                  <a:pt x="490156" y="853350"/>
                </a:lnTo>
                <a:lnTo>
                  <a:pt x="490156" y="1143636"/>
                </a:lnTo>
                <a:lnTo>
                  <a:pt x="489278" y="1202500"/>
                </a:lnTo>
                <a:lnTo>
                  <a:pt x="489217" y="1206596"/>
                </a:lnTo>
                <a:lnTo>
                  <a:pt x="487792" y="1234619"/>
                </a:lnTo>
                <a:lnTo>
                  <a:pt x="487733" y="1235790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08727" y="2956170"/>
            <a:ext cx="455295" cy="1267460"/>
          </a:xfrm>
          <a:custGeom>
            <a:avLst/>
            <a:gdLst/>
            <a:ahLst/>
            <a:cxnLst/>
            <a:rect l="l" t="t" r="r" b="b"/>
            <a:pathLst>
              <a:path w="455295" h="1267460">
                <a:moveTo>
                  <a:pt x="189367" y="495790"/>
                </a:moveTo>
                <a:lnTo>
                  <a:pt x="0" y="495790"/>
                </a:lnTo>
                <a:lnTo>
                  <a:pt x="0" y="413773"/>
                </a:lnTo>
                <a:lnTo>
                  <a:pt x="1103" y="346884"/>
                </a:lnTo>
                <a:lnTo>
                  <a:pt x="4413" y="288136"/>
                </a:lnTo>
                <a:lnTo>
                  <a:pt x="9930" y="237528"/>
                </a:lnTo>
                <a:lnTo>
                  <a:pt x="17654" y="195060"/>
                </a:lnTo>
                <a:lnTo>
                  <a:pt x="28792" y="157641"/>
                </a:lnTo>
                <a:lnTo>
                  <a:pt x="44385" y="122488"/>
                </a:lnTo>
                <a:lnTo>
                  <a:pt x="64434" y="89601"/>
                </a:lnTo>
                <a:lnTo>
                  <a:pt x="88937" y="58978"/>
                </a:lnTo>
                <a:lnTo>
                  <a:pt x="117667" y="33175"/>
                </a:lnTo>
                <a:lnTo>
                  <a:pt x="187118" y="3686"/>
                </a:lnTo>
                <a:lnTo>
                  <a:pt x="227840" y="0"/>
                </a:lnTo>
                <a:lnTo>
                  <a:pt x="275900" y="4185"/>
                </a:lnTo>
                <a:lnTo>
                  <a:pt x="317652" y="16741"/>
                </a:lnTo>
                <a:lnTo>
                  <a:pt x="353096" y="37668"/>
                </a:lnTo>
                <a:lnTo>
                  <a:pt x="382232" y="66965"/>
                </a:lnTo>
                <a:lnTo>
                  <a:pt x="405622" y="102214"/>
                </a:lnTo>
                <a:lnTo>
                  <a:pt x="423828" y="141303"/>
                </a:lnTo>
                <a:lnTo>
                  <a:pt x="436850" y="184232"/>
                </a:lnTo>
                <a:lnTo>
                  <a:pt x="442269" y="216562"/>
                </a:lnTo>
                <a:lnTo>
                  <a:pt x="219846" y="216562"/>
                </a:lnTo>
                <a:lnTo>
                  <a:pt x="210571" y="218098"/>
                </a:lnTo>
                <a:lnTo>
                  <a:pt x="192177" y="258147"/>
                </a:lnTo>
                <a:lnTo>
                  <a:pt x="189679" y="321427"/>
                </a:lnTo>
                <a:lnTo>
                  <a:pt x="189367" y="367696"/>
                </a:lnTo>
                <a:lnTo>
                  <a:pt x="189367" y="495790"/>
                </a:lnTo>
                <a:close/>
              </a:path>
              <a:path w="455295" h="1267460">
                <a:moveTo>
                  <a:pt x="141400" y="1267123"/>
                </a:moveTo>
                <a:lnTo>
                  <a:pt x="90603" y="1253454"/>
                </a:lnTo>
                <a:lnTo>
                  <a:pt x="44135" y="1212445"/>
                </a:lnTo>
                <a:lnTo>
                  <a:pt x="15888" y="1147617"/>
                </a:lnTo>
                <a:lnTo>
                  <a:pt x="7061" y="1099574"/>
                </a:lnTo>
                <a:lnTo>
                  <a:pt x="1765" y="1041111"/>
                </a:lnTo>
                <a:lnTo>
                  <a:pt x="0" y="972229"/>
                </a:lnTo>
                <a:lnTo>
                  <a:pt x="0" y="871780"/>
                </a:lnTo>
                <a:lnTo>
                  <a:pt x="1467" y="808597"/>
                </a:lnTo>
                <a:lnTo>
                  <a:pt x="5870" y="756357"/>
                </a:lnTo>
                <a:lnTo>
                  <a:pt x="13209" y="715060"/>
                </a:lnTo>
                <a:lnTo>
                  <a:pt x="39566" y="658789"/>
                </a:lnTo>
                <a:lnTo>
                  <a:pt x="97775" y="600731"/>
                </a:lnTo>
                <a:lnTo>
                  <a:pt x="139901" y="568592"/>
                </a:lnTo>
                <a:lnTo>
                  <a:pt x="183840" y="535589"/>
                </a:lnTo>
                <a:lnTo>
                  <a:pt x="216223" y="508462"/>
                </a:lnTo>
                <a:lnTo>
                  <a:pt x="246327" y="471830"/>
                </a:lnTo>
                <a:lnTo>
                  <a:pt x="251574" y="434047"/>
                </a:lnTo>
                <a:lnTo>
                  <a:pt x="253208" y="379599"/>
                </a:lnTo>
                <a:lnTo>
                  <a:pt x="253291" y="367696"/>
                </a:lnTo>
                <a:lnTo>
                  <a:pt x="252901" y="332787"/>
                </a:lnTo>
                <a:lnTo>
                  <a:pt x="251409" y="292417"/>
                </a:lnTo>
                <a:lnTo>
                  <a:pt x="245494" y="245745"/>
                </a:lnTo>
                <a:lnTo>
                  <a:pt x="219846" y="216562"/>
                </a:lnTo>
                <a:lnTo>
                  <a:pt x="442269" y="216562"/>
                </a:lnTo>
                <a:lnTo>
                  <a:pt x="444585" y="230386"/>
                </a:lnTo>
                <a:lnTo>
                  <a:pt x="444688" y="231000"/>
                </a:lnTo>
                <a:lnTo>
                  <a:pt x="447117" y="258147"/>
                </a:lnTo>
                <a:lnTo>
                  <a:pt x="451082" y="332787"/>
                </a:lnTo>
                <a:lnTo>
                  <a:pt x="452558" y="379599"/>
                </a:lnTo>
                <a:lnTo>
                  <a:pt x="453705" y="432852"/>
                </a:lnTo>
                <a:lnTo>
                  <a:pt x="454452" y="487208"/>
                </a:lnTo>
                <a:lnTo>
                  <a:pt x="455017" y="558681"/>
                </a:lnTo>
                <a:lnTo>
                  <a:pt x="455112" y="600731"/>
                </a:lnTo>
                <a:lnTo>
                  <a:pt x="455181" y="663511"/>
                </a:lnTo>
                <a:lnTo>
                  <a:pt x="253322" y="663511"/>
                </a:lnTo>
                <a:lnTo>
                  <a:pt x="231629" y="694902"/>
                </a:lnTo>
                <a:lnTo>
                  <a:pt x="203482" y="749734"/>
                </a:lnTo>
                <a:lnTo>
                  <a:pt x="193676" y="797712"/>
                </a:lnTo>
                <a:lnTo>
                  <a:pt x="189846" y="861298"/>
                </a:lnTo>
                <a:lnTo>
                  <a:pt x="189367" y="900348"/>
                </a:lnTo>
                <a:lnTo>
                  <a:pt x="189783" y="943603"/>
                </a:lnTo>
                <a:lnTo>
                  <a:pt x="193114" y="1004886"/>
                </a:lnTo>
                <a:lnTo>
                  <a:pt x="206147" y="1043649"/>
                </a:lnTo>
                <a:lnTo>
                  <a:pt x="222843" y="1050560"/>
                </a:lnTo>
                <a:lnTo>
                  <a:pt x="455181" y="1050560"/>
                </a:lnTo>
                <a:lnTo>
                  <a:pt x="455181" y="1136264"/>
                </a:lnTo>
                <a:lnTo>
                  <a:pt x="258818" y="1136264"/>
                </a:lnTo>
                <a:lnTo>
                  <a:pt x="248898" y="1166944"/>
                </a:lnTo>
                <a:lnTo>
                  <a:pt x="237625" y="1193553"/>
                </a:lnTo>
                <a:lnTo>
                  <a:pt x="211018" y="1234562"/>
                </a:lnTo>
                <a:lnTo>
                  <a:pt x="179041" y="1258983"/>
                </a:lnTo>
                <a:lnTo>
                  <a:pt x="160928" y="1265088"/>
                </a:lnTo>
                <a:lnTo>
                  <a:pt x="141400" y="1267123"/>
                </a:lnTo>
                <a:close/>
              </a:path>
              <a:path w="455295" h="1267460">
                <a:moveTo>
                  <a:pt x="455181" y="1050560"/>
                </a:moveTo>
                <a:lnTo>
                  <a:pt x="222843" y="1050560"/>
                </a:lnTo>
                <a:lnTo>
                  <a:pt x="231504" y="1049216"/>
                </a:lnTo>
                <a:lnTo>
                  <a:pt x="238499" y="1045185"/>
                </a:lnTo>
                <a:lnTo>
                  <a:pt x="251865" y="989662"/>
                </a:lnTo>
                <a:lnTo>
                  <a:pt x="253322" y="915093"/>
                </a:lnTo>
                <a:lnTo>
                  <a:pt x="253322" y="663511"/>
                </a:lnTo>
                <a:lnTo>
                  <a:pt x="455181" y="663511"/>
                </a:lnTo>
                <a:lnTo>
                  <a:pt x="455181" y="1050560"/>
                </a:lnTo>
                <a:close/>
              </a:path>
              <a:path w="455295" h="1267460">
                <a:moveTo>
                  <a:pt x="455181" y="1245006"/>
                </a:moveTo>
                <a:lnTo>
                  <a:pt x="258818" y="1245006"/>
                </a:lnTo>
                <a:lnTo>
                  <a:pt x="258818" y="1136264"/>
                </a:lnTo>
                <a:lnTo>
                  <a:pt x="455181" y="1136264"/>
                </a:lnTo>
                <a:lnTo>
                  <a:pt x="455181" y="1245006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33355" y="2956178"/>
            <a:ext cx="1437005" cy="1481455"/>
          </a:xfrm>
          <a:custGeom>
            <a:avLst/>
            <a:gdLst/>
            <a:ahLst/>
            <a:cxnLst/>
            <a:rect l="l" t="t" r="r" b="b"/>
            <a:pathLst>
              <a:path w="1437004" h="1481454">
                <a:moveTo>
                  <a:pt x="317271" y="22110"/>
                </a:moveTo>
                <a:lnTo>
                  <a:pt x="0" y="22110"/>
                </a:lnTo>
                <a:lnTo>
                  <a:pt x="0" y="1245006"/>
                </a:lnTo>
                <a:lnTo>
                  <a:pt x="201358" y="1245006"/>
                </a:lnTo>
                <a:lnTo>
                  <a:pt x="201358" y="233146"/>
                </a:lnTo>
                <a:lnTo>
                  <a:pt x="317271" y="233146"/>
                </a:lnTo>
                <a:lnTo>
                  <a:pt x="317271" y="22110"/>
                </a:lnTo>
                <a:close/>
              </a:path>
              <a:path w="1437004" h="1481454">
                <a:moveTo>
                  <a:pt x="940346" y="951026"/>
                </a:moveTo>
                <a:lnTo>
                  <a:pt x="897369" y="951026"/>
                </a:lnTo>
                <a:lnTo>
                  <a:pt x="897369" y="297662"/>
                </a:lnTo>
                <a:lnTo>
                  <a:pt x="897369" y="22110"/>
                </a:lnTo>
                <a:lnTo>
                  <a:pt x="697014" y="22110"/>
                </a:lnTo>
                <a:lnTo>
                  <a:pt x="697014" y="297662"/>
                </a:lnTo>
                <a:lnTo>
                  <a:pt x="697014" y="951026"/>
                </a:lnTo>
                <a:lnTo>
                  <a:pt x="584593" y="951026"/>
                </a:lnTo>
                <a:lnTo>
                  <a:pt x="593458" y="904709"/>
                </a:lnTo>
                <a:lnTo>
                  <a:pt x="601624" y="857897"/>
                </a:lnTo>
                <a:lnTo>
                  <a:pt x="609066" y="810590"/>
                </a:lnTo>
                <a:lnTo>
                  <a:pt x="615810" y="762800"/>
                </a:lnTo>
                <a:lnTo>
                  <a:pt x="621842" y="714514"/>
                </a:lnTo>
                <a:lnTo>
                  <a:pt x="627164" y="665734"/>
                </a:lnTo>
                <a:lnTo>
                  <a:pt x="631774" y="616470"/>
                </a:lnTo>
                <a:lnTo>
                  <a:pt x="635673" y="566712"/>
                </a:lnTo>
                <a:lnTo>
                  <a:pt x="638873" y="516458"/>
                </a:lnTo>
                <a:lnTo>
                  <a:pt x="641350" y="465721"/>
                </a:lnTo>
                <a:lnTo>
                  <a:pt x="643128" y="414489"/>
                </a:lnTo>
                <a:lnTo>
                  <a:pt x="644194" y="362775"/>
                </a:lnTo>
                <a:lnTo>
                  <a:pt x="644550" y="310553"/>
                </a:lnTo>
                <a:lnTo>
                  <a:pt x="644550" y="297662"/>
                </a:lnTo>
                <a:lnTo>
                  <a:pt x="697014" y="297662"/>
                </a:lnTo>
                <a:lnTo>
                  <a:pt x="697014" y="22110"/>
                </a:lnTo>
                <a:lnTo>
                  <a:pt x="461670" y="22110"/>
                </a:lnTo>
                <a:lnTo>
                  <a:pt x="461670" y="67271"/>
                </a:lnTo>
                <a:lnTo>
                  <a:pt x="461467" y="123723"/>
                </a:lnTo>
                <a:lnTo>
                  <a:pt x="460857" y="178790"/>
                </a:lnTo>
                <a:lnTo>
                  <a:pt x="459828" y="232486"/>
                </a:lnTo>
                <a:lnTo>
                  <a:pt x="458393" y="284810"/>
                </a:lnTo>
                <a:lnTo>
                  <a:pt x="456552" y="335749"/>
                </a:lnTo>
                <a:lnTo>
                  <a:pt x="454291" y="385318"/>
                </a:lnTo>
                <a:lnTo>
                  <a:pt x="451624" y="433514"/>
                </a:lnTo>
                <a:lnTo>
                  <a:pt x="448551" y="480326"/>
                </a:lnTo>
                <a:lnTo>
                  <a:pt x="445058" y="525767"/>
                </a:lnTo>
                <a:lnTo>
                  <a:pt x="441172" y="569823"/>
                </a:lnTo>
                <a:lnTo>
                  <a:pt x="436854" y="612521"/>
                </a:lnTo>
                <a:lnTo>
                  <a:pt x="429539" y="675957"/>
                </a:lnTo>
                <a:lnTo>
                  <a:pt x="421652" y="734466"/>
                </a:lnTo>
                <a:lnTo>
                  <a:pt x="413194" y="788022"/>
                </a:lnTo>
                <a:lnTo>
                  <a:pt x="404177" y="836650"/>
                </a:lnTo>
                <a:lnTo>
                  <a:pt x="394589" y="880325"/>
                </a:lnTo>
                <a:lnTo>
                  <a:pt x="384441" y="919073"/>
                </a:lnTo>
                <a:lnTo>
                  <a:pt x="373735" y="952881"/>
                </a:lnTo>
                <a:lnTo>
                  <a:pt x="330771" y="952881"/>
                </a:lnTo>
                <a:lnTo>
                  <a:pt x="330771" y="1480921"/>
                </a:lnTo>
                <a:lnTo>
                  <a:pt x="465670" y="1480921"/>
                </a:lnTo>
                <a:lnTo>
                  <a:pt x="465670" y="1245006"/>
                </a:lnTo>
                <a:lnTo>
                  <a:pt x="805434" y="1245006"/>
                </a:lnTo>
                <a:lnTo>
                  <a:pt x="805434" y="1480921"/>
                </a:lnTo>
                <a:lnTo>
                  <a:pt x="940346" y="1480921"/>
                </a:lnTo>
                <a:lnTo>
                  <a:pt x="940346" y="1245006"/>
                </a:lnTo>
                <a:lnTo>
                  <a:pt x="940346" y="951026"/>
                </a:lnTo>
                <a:close/>
              </a:path>
              <a:path w="1437004" h="1481454">
                <a:moveTo>
                  <a:pt x="1436992" y="663511"/>
                </a:moveTo>
                <a:lnTo>
                  <a:pt x="1436928" y="600735"/>
                </a:lnTo>
                <a:lnTo>
                  <a:pt x="1436827" y="558685"/>
                </a:lnTo>
                <a:lnTo>
                  <a:pt x="1436357" y="495782"/>
                </a:lnTo>
                <a:lnTo>
                  <a:pt x="1435519" y="432854"/>
                </a:lnTo>
                <a:lnTo>
                  <a:pt x="1434376" y="379603"/>
                </a:lnTo>
                <a:lnTo>
                  <a:pt x="1432890" y="332790"/>
                </a:lnTo>
                <a:lnTo>
                  <a:pt x="1431086" y="292417"/>
                </a:lnTo>
                <a:lnTo>
                  <a:pt x="1426502" y="231000"/>
                </a:lnTo>
                <a:lnTo>
                  <a:pt x="1424076" y="216560"/>
                </a:lnTo>
                <a:lnTo>
                  <a:pt x="1418666" y="184226"/>
                </a:lnTo>
                <a:lnTo>
                  <a:pt x="1405636" y="141300"/>
                </a:lnTo>
                <a:lnTo>
                  <a:pt x="1387436" y="102209"/>
                </a:lnTo>
                <a:lnTo>
                  <a:pt x="1364043" y="66967"/>
                </a:lnTo>
                <a:lnTo>
                  <a:pt x="1334909" y="37668"/>
                </a:lnTo>
                <a:lnTo>
                  <a:pt x="1299464" y="16738"/>
                </a:lnTo>
                <a:lnTo>
                  <a:pt x="1257719" y="4178"/>
                </a:lnTo>
                <a:lnTo>
                  <a:pt x="1235138" y="2222"/>
                </a:lnTo>
                <a:lnTo>
                  <a:pt x="1235138" y="663511"/>
                </a:lnTo>
                <a:lnTo>
                  <a:pt x="1235138" y="915085"/>
                </a:lnTo>
                <a:lnTo>
                  <a:pt x="1234770" y="956767"/>
                </a:lnTo>
                <a:lnTo>
                  <a:pt x="1231861" y="1013752"/>
                </a:lnTo>
                <a:lnTo>
                  <a:pt x="1213319" y="1049210"/>
                </a:lnTo>
                <a:lnTo>
                  <a:pt x="1204658" y="1050556"/>
                </a:lnTo>
                <a:lnTo>
                  <a:pt x="1195489" y="1048829"/>
                </a:lnTo>
                <a:lnTo>
                  <a:pt x="1174927" y="1004887"/>
                </a:lnTo>
                <a:lnTo>
                  <a:pt x="1171600" y="943597"/>
                </a:lnTo>
                <a:lnTo>
                  <a:pt x="1171181" y="900341"/>
                </a:lnTo>
                <a:lnTo>
                  <a:pt x="1171663" y="861301"/>
                </a:lnTo>
                <a:lnTo>
                  <a:pt x="1175486" y="797712"/>
                </a:lnTo>
                <a:lnTo>
                  <a:pt x="1185291" y="749731"/>
                </a:lnTo>
                <a:lnTo>
                  <a:pt x="1213446" y="694905"/>
                </a:lnTo>
                <a:lnTo>
                  <a:pt x="1235138" y="663511"/>
                </a:lnTo>
                <a:lnTo>
                  <a:pt x="1235138" y="2222"/>
                </a:lnTo>
                <a:lnTo>
                  <a:pt x="1168933" y="3683"/>
                </a:lnTo>
                <a:lnTo>
                  <a:pt x="1132205" y="14744"/>
                </a:lnTo>
                <a:lnTo>
                  <a:pt x="1070749" y="58978"/>
                </a:lnTo>
                <a:lnTo>
                  <a:pt x="1046251" y="89598"/>
                </a:lnTo>
                <a:lnTo>
                  <a:pt x="1026198" y="122491"/>
                </a:lnTo>
                <a:lnTo>
                  <a:pt x="1010602" y="157645"/>
                </a:lnTo>
                <a:lnTo>
                  <a:pt x="999464" y="195059"/>
                </a:lnTo>
                <a:lnTo>
                  <a:pt x="991743" y="237528"/>
                </a:lnTo>
                <a:lnTo>
                  <a:pt x="986231" y="288137"/>
                </a:lnTo>
                <a:lnTo>
                  <a:pt x="982916" y="346887"/>
                </a:lnTo>
                <a:lnTo>
                  <a:pt x="981811" y="413766"/>
                </a:lnTo>
                <a:lnTo>
                  <a:pt x="981811" y="495782"/>
                </a:lnTo>
                <a:lnTo>
                  <a:pt x="1171181" y="495782"/>
                </a:lnTo>
                <a:lnTo>
                  <a:pt x="1171181" y="367690"/>
                </a:lnTo>
                <a:lnTo>
                  <a:pt x="1171486" y="321424"/>
                </a:lnTo>
                <a:lnTo>
                  <a:pt x="1173988" y="258140"/>
                </a:lnTo>
                <a:lnTo>
                  <a:pt x="1192377" y="218097"/>
                </a:lnTo>
                <a:lnTo>
                  <a:pt x="1201661" y="216560"/>
                </a:lnTo>
                <a:lnTo>
                  <a:pt x="1210005" y="218389"/>
                </a:lnTo>
                <a:lnTo>
                  <a:pt x="1230731" y="264363"/>
                </a:lnTo>
                <a:lnTo>
                  <a:pt x="1233220" y="292417"/>
                </a:lnTo>
                <a:lnTo>
                  <a:pt x="1234643" y="326720"/>
                </a:lnTo>
                <a:lnTo>
                  <a:pt x="1234719" y="332790"/>
                </a:lnTo>
                <a:lnTo>
                  <a:pt x="1235100" y="367690"/>
                </a:lnTo>
                <a:lnTo>
                  <a:pt x="1235024" y="379603"/>
                </a:lnTo>
                <a:lnTo>
                  <a:pt x="1233385" y="434047"/>
                </a:lnTo>
                <a:lnTo>
                  <a:pt x="1228140" y="471830"/>
                </a:lnTo>
                <a:lnTo>
                  <a:pt x="1198041" y="508457"/>
                </a:lnTo>
                <a:lnTo>
                  <a:pt x="1165656" y="535584"/>
                </a:lnTo>
                <a:lnTo>
                  <a:pt x="1121714" y="568591"/>
                </a:lnTo>
                <a:lnTo>
                  <a:pt x="1079588" y="600735"/>
                </a:lnTo>
                <a:lnTo>
                  <a:pt x="1046137" y="630796"/>
                </a:lnTo>
                <a:lnTo>
                  <a:pt x="1005293" y="684707"/>
                </a:lnTo>
                <a:lnTo>
                  <a:pt x="987679" y="756361"/>
                </a:lnTo>
                <a:lnTo>
                  <a:pt x="983284" y="808596"/>
                </a:lnTo>
                <a:lnTo>
                  <a:pt x="981811" y="871778"/>
                </a:lnTo>
                <a:lnTo>
                  <a:pt x="981811" y="972223"/>
                </a:lnTo>
                <a:lnTo>
                  <a:pt x="983576" y="1041107"/>
                </a:lnTo>
                <a:lnTo>
                  <a:pt x="988872" y="1099578"/>
                </a:lnTo>
                <a:lnTo>
                  <a:pt x="997699" y="1147610"/>
                </a:lnTo>
                <a:lnTo>
                  <a:pt x="1010056" y="1185240"/>
                </a:lnTo>
                <a:lnTo>
                  <a:pt x="1048639" y="1236370"/>
                </a:lnTo>
                <a:lnTo>
                  <a:pt x="1097267" y="1263700"/>
                </a:lnTo>
                <a:lnTo>
                  <a:pt x="1123213" y="1267117"/>
                </a:lnTo>
                <a:lnTo>
                  <a:pt x="1142746" y="1265085"/>
                </a:lnTo>
                <a:lnTo>
                  <a:pt x="1177544" y="1248803"/>
                </a:lnTo>
                <a:lnTo>
                  <a:pt x="1206804" y="1216088"/>
                </a:lnTo>
                <a:lnTo>
                  <a:pt x="1230706" y="1166939"/>
                </a:lnTo>
                <a:lnTo>
                  <a:pt x="1240624" y="1136256"/>
                </a:lnTo>
                <a:lnTo>
                  <a:pt x="1240624" y="1245006"/>
                </a:lnTo>
                <a:lnTo>
                  <a:pt x="1436992" y="1245006"/>
                </a:lnTo>
                <a:lnTo>
                  <a:pt x="1436992" y="1136256"/>
                </a:lnTo>
                <a:lnTo>
                  <a:pt x="1436992" y="1050556"/>
                </a:lnTo>
                <a:lnTo>
                  <a:pt x="1436992" y="663511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17321" y="2978287"/>
            <a:ext cx="609600" cy="1459230"/>
          </a:xfrm>
          <a:custGeom>
            <a:avLst/>
            <a:gdLst/>
            <a:ahLst/>
            <a:cxnLst/>
            <a:rect l="l" t="t" r="r" b="b"/>
            <a:pathLst>
              <a:path w="609600" h="1459229">
                <a:moveTo>
                  <a:pt x="134905" y="1458804"/>
                </a:moveTo>
                <a:lnTo>
                  <a:pt x="0" y="1458804"/>
                </a:lnTo>
                <a:lnTo>
                  <a:pt x="0" y="930759"/>
                </a:lnTo>
                <a:lnTo>
                  <a:pt x="42969" y="930759"/>
                </a:lnTo>
                <a:lnTo>
                  <a:pt x="53680" y="896957"/>
                </a:lnTo>
                <a:lnTo>
                  <a:pt x="63826" y="858214"/>
                </a:lnTo>
                <a:lnTo>
                  <a:pt x="73407" y="814532"/>
                </a:lnTo>
                <a:lnTo>
                  <a:pt x="82425" y="765910"/>
                </a:lnTo>
                <a:lnTo>
                  <a:pt x="90878" y="712347"/>
                </a:lnTo>
                <a:lnTo>
                  <a:pt x="98767" y="653845"/>
                </a:lnTo>
                <a:lnTo>
                  <a:pt x="106092" y="590402"/>
                </a:lnTo>
                <a:lnTo>
                  <a:pt x="110399" y="547714"/>
                </a:lnTo>
                <a:lnTo>
                  <a:pt x="114295" y="503650"/>
                </a:lnTo>
                <a:lnTo>
                  <a:pt x="117782" y="458210"/>
                </a:lnTo>
                <a:lnTo>
                  <a:pt x="120858" y="411394"/>
                </a:lnTo>
                <a:lnTo>
                  <a:pt x="123524" y="363202"/>
                </a:lnTo>
                <a:lnTo>
                  <a:pt x="125780" y="313634"/>
                </a:lnTo>
                <a:lnTo>
                  <a:pt x="127626" y="262691"/>
                </a:lnTo>
                <a:lnTo>
                  <a:pt x="129062" y="210371"/>
                </a:lnTo>
                <a:lnTo>
                  <a:pt x="130087" y="156675"/>
                </a:lnTo>
                <a:lnTo>
                  <a:pt x="130703" y="101603"/>
                </a:lnTo>
                <a:lnTo>
                  <a:pt x="130908" y="45155"/>
                </a:lnTo>
                <a:lnTo>
                  <a:pt x="130908" y="0"/>
                </a:lnTo>
                <a:lnTo>
                  <a:pt x="566602" y="0"/>
                </a:lnTo>
                <a:lnTo>
                  <a:pt x="566602" y="275541"/>
                </a:lnTo>
                <a:lnTo>
                  <a:pt x="313779" y="275541"/>
                </a:lnTo>
                <a:lnTo>
                  <a:pt x="313779" y="288443"/>
                </a:lnTo>
                <a:lnTo>
                  <a:pt x="313425" y="340655"/>
                </a:lnTo>
                <a:lnTo>
                  <a:pt x="312360" y="392376"/>
                </a:lnTo>
                <a:lnTo>
                  <a:pt x="310586" y="443606"/>
                </a:lnTo>
                <a:lnTo>
                  <a:pt x="308103" y="494345"/>
                </a:lnTo>
                <a:lnTo>
                  <a:pt x="304910" y="544594"/>
                </a:lnTo>
                <a:lnTo>
                  <a:pt x="301007" y="594352"/>
                </a:lnTo>
                <a:lnTo>
                  <a:pt x="296395" y="643619"/>
                </a:lnTo>
                <a:lnTo>
                  <a:pt x="291074" y="692396"/>
                </a:lnTo>
                <a:lnTo>
                  <a:pt x="285042" y="740681"/>
                </a:lnTo>
                <a:lnTo>
                  <a:pt x="278302" y="788476"/>
                </a:lnTo>
                <a:lnTo>
                  <a:pt x="270851" y="835780"/>
                </a:lnTo>
                <a:lnTo>
                  <a:pt x="262691" y="882594"/>
                </a:lnTo>
                <a:lnTo>
                  <a:pt x="253822" y="928916"/>
                </a:lnTo>
                <a:lnTo>
                  <a:pt x="609572" y="928916"/>
                </a:lnTo>
                <a:lnTo>
                  <a:pt x="609572" y="1222889"/>
                </a:lnTo>
                <a:lnTo>
                  <a:pt x="134905" y="1222889"/>
                </a:lnTo>
                <a:lnTo>
                  <a:pt x="134905" y="1458804"/>
                </a:lnTo>
                <a:close/>
              </a:path>
              <a:path w="609600" h="1459229">
                <a:moveTo>
                  <a:pt x="566602" y="928916"/>
                </a:moveTo>
                <a:lnTo>
                  <a:pt x="366243" y="928916"/>
                </a:lnTo>
                <a:lnTo>
                  <a:pt x="366243" y="275541"/>
                </a:lnTo>
                <a:lnTo>
                  <a:pt x="566602" y="275541"/>
                </a:lnTo>
                <a:lnTo>
                  <a:pt x="566602" y="928916"/>
                </a:lnTo>
                <a:close/>
              </a:path>
              <a:path w="609600" h="1459229">
                <a:moveTo>
                  <a:pt x="609572" y="1458804"/>
                </a:moveTo>
                <a:lnTo>
                  <a:pt x="474667" y="1458804"/>
                </a:lnTo>
                <a:lnTo>
                  <a:pt x="474667" y="1222889"/>
                </a:lnTo>
                <a:lnTo>
                  <a:pt x="609572" y="1222889"/>
                </a:lnTo>
                <a:lnTo>
                  <a:pt x="609572" y="1458804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59112" y="2708275"/>
            <a:ext cx="490220" cy="1493520"/>
          </a:xfrm>
          <a:custGeom>
            <a:avLst/>
            <a:gdLst/>
            <a:ahLst/>
            <a:cxnLst/>
            <a:rect l="l" t="t" r="r" b="b"/>
            <a:pathLst>
              <a:path w="490220" h="1493520">
                <a:moveTo>
                  <a:pt x="210852" y="745529"/>
                </a:moveTo>
                <a:lnTo>
                  <a:pt x="249367" y="752671"/>
                </a:lnTo>
                <a:lnTo>
                  <a:pt x="273496" y="783312"/>
                </a:lnTo>
                <a:lnTo>
                  <a:pt x="278659" y="840448"/>
                </a:lnTo>
                <a:lnTo>
                  <a:pt x="279304" y="882839"/>
                </a:lnTo>
                <a:lnTo>
                  <a:pt x="279304" y="1098481"/>
                </a:lnTo>
                <a:lnTo>
                  <a:pt x="278409" y="1143214"/>
                </a:lnTo>
                <a:lnTo>
                  <a:pt x="271247" y="1202500"/>
                </a:lnTo>
                <a:lnTo>
                  <a:pt x="244370" y="1231106"/>
                </a:lnTo>
                <a:lnTo>
                  <a:pt x="210852" y="1235790"/>
                </a:lnTo>
                <a:lnTo>
                  <a:pt x="210852" y="745529"/>
                </a:lnTo>
                <a:close/>
              </a:path>
              <a:path w="490220" h="1493520">
                <a:moveTo>
                  <a:pt x="0" y="0"/>
                </a:moveTo>
                <a:lnTo>
                  <a:pt x="0" y="1492901"/>
                </a:lnTo>
                <a:lnTo>
                  <a:pt x="243329" y="1492901"/>
                </a:lnTo>
                <a:lnTo>
                  <a:pt x="291993" y="1491750"/>
                </a:lnTo>
                <a:lnTo>
                  <a:pt x="333558" y="1488294"/>
                </a:lnTo>
                <a:lnTo>
                  <a:pt x="395389" y="1474470"/>
                </a:lnTo>
                <a:lnTo>
                  <a:pt x="437110" y="1442447"/>
                </a:lnTo>
                <a:lnTo>
                  <a:pt x="466673" y="1383238"/>
                </a:lnTo>
                <a:lnTo>
                  <a:pt x="481702" y="1309956"/>
                </a:lnTo>
                <a:lnTo>
                  <a:pt x="486399" y="1262036"/>
                </a:lnTo>
                <a:lnTo>
                  <a:pt x="489217" y="1206596"/>
                </a:lnTo>
                <a:lnTo>
                  <a:pt x="490156" y="1143636"/>
                </a:lnTo>
                <a:lnTo>
                  <a:pt x="490156" y="853350"/>
                </a:lnTo>
                <a:lnTo>
                  <a:pt x="489163" y="794727"/>
                </a:lnTo>
                <a:lnTo>
                  <a:pt x="486186" y="742715"/>
                </a:lnTo>
                <a:lnTo>
                  <a:pt x="481222" y="697314"/>
                </a:lnTo>
                <a:lnTo>
                  <a:pt x="474274" y="658523"/>
                </a:lnTo>
                <a:lnTo>
                  <a:pt x="451433" y="593301"/>
                </a:lnTo>
                <a:lnTo>
                  <a:pt x="414126" y="546456"/>
                </a:lnTo>
                <a:lnTo>
                  <a:pt x="362777" y="523379"/>
                </a:lnTo>
                <a:lnTo>
                  <a:pt x="289078" y="512781"/>
                </a:lnTo>
                <a:lnTo>
                  <a:pt x="243329" y="511457"/>
                </a:lnTo>
                <a:lnTo>
                  <a:pt x="210852" y="511457"/>
                </a:lnTo>
                <a:lnTo>
                  <a:pt x="210852" y="258953"/>
                </a:lnTo>
                <a:lnTo>
                  <a:pt x="412211" y="258953"/>
                </a:lnTo>
                <a:lnTo>
                  <a:pt x="412211" y="0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08728" y="2956170"/>
            <a:ext cx="455295" cy="1267460"/>
          </a:xfrm>
          <a:custGeom>
            <a:avLst/>
            <a:gdLst/>
            <a:ahLst/>
            <a:cxnLst/>
            <a:rect l="l" t="t" r="r" b="b"/>
            <a:pathLst>
              <a:path w="455295" h="1267460">
                <a:moveTo>
                  <a:pt x="253322" y="663511"/>
                </a:moveTo>
                <a:lnTo>
                  <a:pt x="253322" y="915093"/>
                </a:lnTo>
                <a:lnTo>
                  <a:pt x="252958" y="956774"/>
                </a:lnTo>
                <a:lnTo>
                  <a:pt x="250043" y="1013756"/>
                </a:lnTo>
                <a:lnTo>
                  <a:pt x="231504" y="1049216"/>
                </a:lnTo>
                <a:lnTo>
                  <a:pt x="222843" y="1050560"/>
                </a:lnTo>
                <a:lnTo>
                  <a:pt x="213673" y="1048832"/>
                </a:lnTo>
                <a:lnTo>
                  <a:pt x="193114" y="1004886"/>
                </a:lnTo>
                <a:lnTo>
                  <a:pt x="189783" y="943603"/>
                </a:lnTo>
                <a:lnTo>
                  <a:pt x="189367" y="900348"/>
                </a:lnTo>
                <a:lnTo>
                  <a:pt x="189846" y="861298"/>
                </a:lnTo>
                <a:lnTo>
                  <a:pt x="193676" y="797712"/>
                </a:lnTo>
                <a:lnTo>
                  <a:pt x="203482" y="749734"/>
                </a:lnTo>
                <a:lnTo>
                  <a:pt x="231629" y="694902"/>
                </a:lnTo>
                <a:lnTo>
                  <a:pt x="253322" y="663511"/>
                </a:lnTo>
                <a:close/>
              </a:path>
              <a:path w="455295" h="1267460">
                <a:moveTo>
                  <a:pt x="227840" y="0"/>
                </a:moveTo>
                <a:lnTo>
                  <a:pt x="187118" y="3686"/>
                </a:lnTo>
                <a:lnTo>
                  <a:pt x="150394" y="14744"/>
                </a:lnTo>
                <a:lnTo>
                  <a:pt x="88937" y="58978"/>
                </a:lnTo>
                <a:lnTo>
                  <a:pt x="64434" y="89601"/>
                </a:lnTo>
                <a:lnTo>
                  <a:pt x="44385" y="122488"/>
                </a:lnTo>
                <a:lnTo>
                  <a:pt x="28792" y="157641"/>
                </a:lnTo>
                <a:lnTo>
                  <a:pt x="17654" y="195060"/>
                </a:lnTo>
                <a:lnTo>
                  <a:pt x="9930" y="237528"/>
                </a:lnTo>
                <a:lnTo>
                  <a:pt x="4413" y="288136"/>
                </a:lnTo>
                <a:lnTo>
                  <a:pt x="1103" y="346884"/>
                </a:lnTo>
                <a:lnTo>
                  <a:pt x="0" y="413773"/>
                </a:lnTo>
                <a:lnTo>
                  <a:pt x="0" y="495790"/>
                </a:lnTo>
                <a:lnTo>
                  <a:pt x="189367" y="495790"/>
                </a:lnTo>
                <a:lnTo>
                  <a:pt x="189367" y="367696"/>
                </a:lnTo>
                <a:lnTo>
                  <a:pt x="189679" y="321427"/>
                </a:lnTo>
                <a:lnTo>
                  <a:pt x="192177" y="258147"/>
                </a:lnTo>
                <a:lnTo>
                  <a:pt x="210571" y="218098"/>
                </a:lnTo>
                <a:lnTo>
                  <a:pt x="219846" y="216562"/>
                </a:lnTo>
                <a:lnTo>
                  <a:pt x="228194" y="218386"/>
                </a:lnTo>
                <a:lnTo>
                  <a:pt x="248919" y="264368"/>
                </a:lnTo>
                <a:lnTo>
                  <a:pt x="252833" y="326725"/>
                </a:lnTo>
                <a:lnTo>
                  <a:pt x="253322" y="370460"/>
                </a:lnTo>
                <a:lnTo>
                  <a:pt x="252885" y="405479"/>
                </a:lnTo>
                <a:lnTo>
                  <a:pt x="249388" y="456164"/>
                </a:lnTo>
                <a:lnTo>
                  <a:pt x="216223" y="508462"/>
                </a:lnTo>
                <a:lnTo>
                  <a:pt x="183840" y="535589"/>
                </a:lnTo>
                <a:lnTo>
                  <a:pt x="139901" y="568592"/>
                </a:lnTo>
                <a:lnTo>
                  <a:pt x="97775" y="600731"/>
                </a:lnTo>
                <a:lnTo>
                  <a:pt x="64329" y="630797"/>
                </a:lnTo>
                <a:lnTo>
                  <a:pt x="23483" y="684707"/>
                </a:lnTo>
                <a:lnTo>
                  <a:pt x="5870" y="756357"/>
                </a:lnTo>
                <a:lnTo>
                  <a:pt x="1467" y="808597"/>
                </a:lnTo>
                <a:lnTo>
                  <a:pt x="0" y="871780"/>
                </a:lnTo>
                <a:lnTo>
                  <a:pt x="0" y="972229"/>
                </a:lnTo>
                <a:lnTo>
                  <a:pt x="1765" y="1041111"/>
                </a:lnTo>
                <a:lnTo>
                  <a:pt x="7061" y="1099574"/>
                </a:lnTo>
                <a:lnTo>
                  <a:pt x="15888" y="1147617"/>
                </a:lnTo>
                <a:lnTo>
                  <a:pt x="28246" y="1185241"/>
                </a:lnTo>
                <a:lnTo>
                  <a:pt x="66828" y="1236367"/>
                </a:lnTo>
                <a:lnTo>
                  <a:pt x="115460" y="1263706"/>
                </a:lnTo>
                <a:lnTo>
                  <a:pt x="141400" y="1267123"/>
                </a:lnTo>
                <a:lnTo>
                  <a:pt x="160928" y="1265088"/>
                </a:lnTo>
                <a:lnTo>
                  <a:pt x="195737" y="1248807"/>
                </a:lnTo>
                <a:lnTo>
                  <a:pt x="224998" y="1216093"/>
                </a:lnTo>
                <a:lnTo>
                  <a:pt x="248898" y="1166944"/>
                </a:lnTo>
                <a:lnTo>
                  <a:pt x="258818" y="1136264"/>
                </a:lnTo>
                <a:lnTo>
                  <a:pt x="258818" y="1245006"/>
                </a:lnTo>
                <a:lnTo>
                  <a:pt x="455181" y="1245006"/>
                </a:lnTo>
                <a:lnTo>
                  <a:pt x="455181" y="631257"/>
                </a:lnTo>
                <a:lnTo>
                  <a:pt x="455017" y="558681"/>
                </a:lnTo>
                <a:lnTo>
                  <a:pt x="454525" y="492546"/>
                </a:lnTo>
                <a:lnTo>
                  <a:pt x="453705" y="432852"/>
                </a:lnTo>
                <a:lnTo>
                  <a:pt x="452558" y="379599"/>
                </a:lnTo>
                <a:lnTo>
                  <a:pt x="451082" y="332787"/>
                </a:lnTo>
                <a:lnTo>
                  <a:pt x="449279" y="292417"/>
                </a:lnTo>
                <a:lnTo>
                  <a:pt x="444688" y="231000"/>
                </a:lnTo>
                <a:lnTo>
                  <a:pt x="436850" y="184232"/>
                </a:lnTo>
                <a:lnTo>
                  <a:pt x="423828" y="141303"/>
                </a:lnTo>
                <a:lnTo>
                  <a:pt x="405622" y="102214"/>
                </a:lnTo>
                <a:lnTo>
                  <a:pt x="382232" y="66965"/>
                </a:lnTo>
                <a:lnTo>
                  <a:pt x="353096" y="37668"/>
                </a:lnTo>
                <a:lnTo>
                  <a:pt x="317652" y="16741"/>
                </a:lnTo>
                <a:lnTo>
                  <a:pt x="275900" y="4185"/>
                </a:lnTo>
                <a:lnTo>
                  <a:pt x="227840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17951" y="3253829"/>
            <a:ext cx="113030" cy="653415"/>
          </a:xfrm>
          <a:custGeom>
            <a:avLst/>
            <a:gdLst/>
            <a:ahLst/>
            <a:cxnLst/>
            <a:rect l="l" t="t" r="r" b="b"/>
            <a:pathLst>
              <a:path w="113029" h="653414">
                <a:moveTo>
                  <a:pt x="112421" y="0"/>
                </a:moveTo>
                <a:lnTo>
                  <a:pt x="112421" y="653374"/>
                </a:lnTo>
                <a:lnTo>
                  <a:pt x="0" y="653374"/>
                </a:lnTo>
                <a:lnTo>
                  <a:pt x="8869" y="607052"/>
                </a:lnTo>
                <a:lnTo>
                  <a:pt x="17029" y="560239"/>
                </a:lnTo>
                <a:lnTo>
                  <a:pt x="24480" y="512934"/>
                </a:lnTo>
                <a:lnTo>
                  <a:pt x="31220" y="465140"/>
                </a:lnTo>
                <a:lnTo>
                  <a:pt x="37252" y="416854"/>
                </a:lnTo>
                <a:lnTo>
                  <a:pt x="42573" y="368077"/>
                </a:lnTo>
                <a:lnTo>
                  <a:pt x="47186" y="318810"/>
                </a:lnTo>
                <a:lnTo>
                  <a:pt x="51088" y="269052"/>
                </a:lnTo>
                <a:lnTo>
                  <a:pt x="54281" y="218804"/>
                </a:lnTo>
                <a:lnTo>
                  <a:pt x="56765" y="168064"/>
                </a:lnTo>
                <a:lnTo>
                  <a:pt x="58539" y="116834"/>
                </a:lnTo>
                <a:lnTo>
                  <a:pt x="59603" y="65113"/>
                </a:lnTo>
                <a:lnTo>
                  <a:pt x="59958" y="12901"/>
                </a:lnTo>
                <a:lnTo>
                  <a:pt x="59958" y="0"/>
                </a:lnTo>
                <a:lnTo>
                  <a:pt x="112421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33360" y="2978287"/>
            <a:ext cx="940435" cy="1459230"/>
          </a:xfrm>
          <a:custGeom>
            <a:avLst/>
            <a:gdLst/>
            <a:ahLst/>
            <a:cxnLst/>
            <a:rect l="l" t="t" r="r" b="b"/>
            <a:pathLst>
              <a:path w="940435" h="1459229">
                <a:moveTo>
                  <a:pt x="0" y="0"/>
                </a:moveTo>
                <a:lnTo>
                  <a:pt x="0" y="1222889"/>
                </a:lnTo>
                <a:lnTo>
                  <a:pt x="201358" y="1222889"/>
                </a:lnTo>
                <a:lnTo>
                  <a:pt x="201358" y="211033"/>
                </a:lnTo>
                <a:lnTo>
                  <a:pt x="317277" y="211033"/>
                </a:lnTo>
                <a:lnTo>
                  <a:pt x="317277" y="0"/>
                </a:lnTo>
                <a:lnTo>
                  <a:pt x="0" y="0"/>
                </a:lnTo>
                <a:close/>
              </a:path>
              <a:path w="940435" h="1459229">
                <a:moveTo>
                  <a:pt x="461676" y="0"/>
                </a:moveTo>
                <a:lnTo>
                  <a:pt x="461676" y="45155"/>
                </a:lnTo>
                <a:lnTo>
                  <a:pt x="461471" y="101603"/>
                </a:lnTo>
                <a:lnTo>
                  <a:pt x="460856" y="156675"/>
                </a:lnTo>
                <a:lnTo>
                  <a:pt x="459831" y="210371"/>
                </a:lnTo>
                <a:lnTo>
                  <a:pt x="458395" y="262691"/>
                </a:lnTo>
                <a:lnTo>
                  <a:pt x="456549" y="313634"/>
                </a:lnTo>
                <a:lnTo>
                  <a:pt x="454293" y="363202"/>
                </a:lnTo>
                <a:lnTo>
                  <a:pt x="451627" y="411394"/>
                </a:lnTo>
                <a:lnTo>
                  <a:pt x="448551" y="458210"/>
                </a:lnTo>
                <a:lnTo>
                  <a:pt x="445064" y="503650"/>
                </a:lnTo>
                <a:lnTo>
                  <a:pt x="441167" y="547714"/>
                </a:lnTo>
                <a:lnTo>
                  <a:pt x="436860" y="590402"/>
                </a:lnTo>
                <a:lnTo>
                  <a:pt x="429536" y="653845"/>
                </a:lnTo>
                <a:lnTo>
                  <a:pt x="421646" y="712347"/>
                </a:lnTo>
                <a:lnTo>
                  <a:pt x="413193" y="765910"/>
                </a:lnTo>
                <a:lnTo>
                  <a:pt x="404176" y="814532"/>
                </a:lnTo>
                <a:lnTo>
                  <a:pt x="394594" y="858214"/>
                </a:lnTo>
                <a:lnTo>
                  <a:pt x="384448" y="896957"/>
                </a:lnTo>
                <a:lnTo>
                  <a:pt x="373738" y="930759"/>
                </a:lnTo>
                <a:lnTo>
                  <a:pt x="330768" y="930759"/>
                </a:lnTo>
                <a:lnTo>
                  <a:pt x="330768" y="1458804"/>
                </a:lnTo>
                <a:lnTo>
                  <a:pt x="465673" y="1458804"/>
                </a:lnTo>
                <a:lnTo>
                  <a:pt x="465673" y="1222889"/>
                </a:lnTo>
                <a:lnTo>
                  <a:pt x="805435" y="1222889"/>
                </a:lnTo>
                <a:lnTo>
                  <a:pt x="805435" y="1458804"/>
                </a:lnTo>
                <a:lnTo>
                  <a:pt x="940341" y="1458804"/>
                </a:lnTo>
                <a:lnTo>
                  <a:pt x="940341" y="928916"/>
                </a:lnTo>
                <a:lnTo>
                  <a:pt x="897371" y="928916"/>
                </a:lnTo>
                <a:lnTo>
                  <a:pt x="897371" y="0"/>
                </a:lnTo>
                <a:lnTo>
                  <a:pt x="461676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115173" y="2956170"/>
            <a:ext cx="455295" cy="1267460"/>
          </a:xfrm>
          <a:custGeom>
            <a:avLst/>
            <a:gdLst/>
            <a:ahLst/>
            <a:cxnLst/>
            <a:rect l="l" t="t" r="r" b="b"/>
            <a:pathLst>
              <a:path w="455295" h="1267460">
                <a:moveTo>
                  <a:pt x="253322" y="663511"/>
                </a:moveTo>
                <a:lnTo>
                  <a:pt x="253322" y="915093"/>
                </a:lnTo>
                <a:lnTo>
                  <a:pt x="252958" y="956774"/>
                </a:lnTo>
                <a:lnTo>
                  <a:pt x="250043" y="1013756"/>
                </a:lnTo>
                <a:lnTo>
                  <a:pt x="231504" y="1049216"/>
                </a:lnTo>
                <a:lnTo>
                  <a:pt x="222844" y="1050560"/>
                </a:lnTo>
                <a:lnTo>
                  <a:pt x="213673" y="1048832"/>
                </a:lnTo>
                <a:lnTo>
                  <a:pt x="193114" y="1004886"/>
                </a:lnTo>
                <a:lnTo>
                  <a:pt x="189783" y="943603"/>
                </a:lnTo>
                <a:lnTo>
                  <a:pt x="189367" y="900348"/>
                </a:lnTo>
                <a:lnTo>
                  <a:pt x="189846" y="861298"/>
                </a:lnTo>
                <a:lnTo>
                  <a:pt x="193677" y="797712"/>
                </a:lnTo>
                <a:lnTo>
                  <a:pt x="203482" y="749734"/>
                </a:lnTo>
                <a:lnTo>
                  <a:pt x="231629" y="694902"/>
                </a:lnTo>
                <a:lnTo>
                  <a:pt x="253322" y="663511"/>
                </a:lnTo>
                <a:close/>
              </a:path>
              <a:path w="455295" h="1267460">
                <a:moveTo>
                  <a:pt x="227840" y="0"/>
                </a:moveTo>
                <a:lnTo>
                  <a:pt x="187119" y="3686"/>
                </a:lnTo>
                <a:lnTo>
                  <a:pt x="150394" y="14744"/>
                </a:lnTo>
                <a:lnTo>
                  <a:pt x="88937" y="58978"/>
                </a:lnTo>
                <a:lnTo>
                  <a:pt x="64434" y="89601"/>
                </a:lnTo>
                <a:lnTo>
                  <a:pt x="44385" y="122488"/>
                </a:lnTo>
                <a:lnTo>
                  <a:pt x="28792" y="157641"/>
                </a:lnTo>
                <a:lnTo>
                  <a:pt x="17654" y="195060"/>
                </a:lnTo>
                <a:lnTo>
                  <a:pt x="9930" y="237528"/>
                </a:lnTo>
                <a:lnTo>
                  <a:pt x="4413" y="288136"/>
                </a:lnTo>
                <a:lnTo>
                  <a:pt x="1103" y="346884"/>
                </a:lnTo>
                <a:lnTo>
                  <a:pt x="0" y="413773"/>
                </a:lnTo>
                <a:lnTo>
                  <a:pt x="0" y="495790"/>
                </a:lnTo>
                <a:lnTo>
                  <a:pt x="189367" y="495790"/>
                </a:lnTo>
                <a:lnTo>
                  <a:pt x="189367" y="367696"/>
                </a:lnTo>
                <a:lnTo>
                  <a:pt x="189679" y="321427"/>
                </a:lnTo>
                <a:lnTo>
                  <a:pt x="192177" y="258147"/>
                </a:lnTo>
                <a:lnTo>
                  <a:pt x="210571" y="218098"/>
                </a:lnTo>
                <a:lnTo>
                  <a:pt x="219846" y="216562"/>
                </a:lnTo>
                <a:lnTo>
                  <a:pt x="228194" y="218386"/>
                </a:lnTo>
                <a:lnTo>
                  <a:pt x="248919" y="264368"/>
                </a:lnTo>
                <a:lnTo>
                  <a:pt x="252833" y="326725"/>
                </a:lnTo>
                <a:lnTo>
                  <a:pt x="253322" y="370460"/>
                </a:lnTo>
                <a:lnTo>
                  <a:pt x="252885" y="405479"/>
                </a:lnTo>
                <a:lnTo>
                  <a:pt x="249387" y="456164"/>
                </a:lnTo>
                <a:lnTo>
                  <a:pt x="216223" y="508462"/>
                </a:lnTo>
                <a:lnTo>
                  <a:pt x="183840" y="535589"/>
                </a:lnTo>
                <a:lnTo>
                  <a:pt x="139901" y="568592"/>
                </a:lnTo>
                <a:lnTo>
                  <a:pt x="97775" y="600731"/>
                </a:lnTo>
                <a:lnTo>
                  <a:pt x="64329" y="630797"/>
                </a:lnTo>
                <a:lnTo>
                  <a:pt x="23483" y="684707"/>
                </a:lnTo>
                <a:lnTo>
                  <a:pt x="5870" y="756357"/>
                </a:lnTo>
                <a:lnTo>
                  <a:pt x="1467" y="808597"/>
                </a:lnTo>
                <a:lnTo>
                  <a:pt x="0" y="871780"/>
                </a:lnTo>
                <a:lnTo>
                  <a:pt x="0" y="972229"/>
                </a:lnTo>
                <a:lnTo>
                  <a:pt x="1765" y="1041111"/>
                </a:lnTo>
                <a:lnTo>
                  <a:pt x="7061" y="1099574"/>
                </a:lnTo>
                <a:lnTo>
                  <a:pt x="15888" y="1147617"/>
                </a:lnTo>
                <a:lnTo>
                  <a:pt x="28247" y="1185241"/>
                </a:lnTo>
                <a:lnTo>
                  <a:pt x="66828" y="1236367"/>
                </a:lnTo>
                <a:lnTo>
                  <a:pt x="115460" y="1263706"/>
                </a:lnTo>
                <a:lnTo>
                  <a:pt x="141401" y="1267123"/>
                </a:lnTo>
                <a:lnTo>
                  <a:pt x="160929" y="1265088"/>
                </a:lnTo>
                <a:lnTo>
                  <a:pt x="195737" y="1248807"/>
                </a:lnTo>
                <a:lnTo>
                  <a:pt x="224998" y="1216093"/>
                </a:lnTo>
                <a:lnTo>
                  <a:pt x="248898" y="1166944"/>
                </a:lnTo>
                <a:lnTo>
                  <a:pt x="258818" y="1136264"/>
                </a:lnTo>
                <a:lnTo>
                  <a:pt x="258818" y="1245006"/>
                </a:lnTo>
                <a:lnTo>
                  <a:pt x="455181" y="1245006"/>
                </a:lnTo>
                <a:lnTo>
                  <a:pt x="455181" y="631257"/>
                </a:lnTo>
                <a:lnTo>
                  <a:pt x="455017" y="558681"/>
                </a:lnTo>
                <a:lnTo>
                  <a:pt x="454525" y="492546"/>
                </a:lnTo>
                <a:lnTo>
                  <a:pt x="453705" y="432852"/>
                </a:lnTo>
                <a:lnTo>
                  <a:pt x="452558" y="379599"/>
                </a:lnTo>
                <a:lnTo>
                  <a:pt x="451082" y="332787"/>
                </a:lnTo>
                <a:lnTo>
                  <a:pt x="449279" y="292417"/>
                </a:lnTo>
                <a:lnTo>
                  <a:pt x="444688" y="231000"/>
                </a:lnTo>
                <a:lnTo>
                  <a:pt x="436850" y="184232"/>
                </a:lnTo>
                <a:lnTo>
                  <a:pt x="423828" y="141303"/>
                </a:lnTo>
                <a:lnTo>
                  <a:pt x="405622" y="102214"/>
                </a:lnTo>
                <a:lnTo>
                  <a:pt x="382232" y="66965"/>
                </a:lnTo>
                <a:lnTo>
                  <a:pt x="353096" y="37668"/>
                </a:lnTo>
                <a:lnTo>
                  <a:pt x="317652" y="16741"/>
                </a:lnTo>
                <a:lnTo>
                  <a:pt x="275900" y="4185"/>
                </a:lnTo>
                <a:lnTo>
                  <a:pt x="227840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17321" y="2978287"/>
            <a:ext cx="609600" cy="1459230"/>
          </a:xfrm>
          <a:custGeom>
            <a:avLst/>
            <a:gdLst/>
            <a:ahLst/>
            <a:cxnLst/>
            <a:rect l="l" t="t" r="r" b="b"/>
            <a:pathLst>
              <a:path w="609600" h="1459229">
                <a:moveTo>
                  <a:pt x="366243" y="275541"/>
                </a:moveTo>
                <a:lnTo>
                  <a:pt x="366243" y="928916"/>
                </a:lnTo>
                <a:lnTo>
                  <a:pt x="253822" y="928916"/>
                </a:lnTo>
                <a:lnTo>
                  <a:pt x="262691" y="882594"/>
                </a:lnTo>
                <a:lnTo>
                  <a:pt x="270851" y="835780"/>
                </a:lnTo>
                <a:lnTo>
                  <a:pt x="278302" y="788476"/>
                </a:lnTo>
                <a:lnTo>
                  <a:pt x="285042" y="740681"/>
                </a:lnTo>
                <a:lnTo>
                  <a:pt x="291074" y="692396"/>
                </a:lnTo>
                <a:lnTo>
                  <a:pt x="296395" y="643619"/>
                </a:lnTo>
                <a:lnTo>
                  <a:pt x="301007" y="594352"/>
                </a:lnTo>
                <a:lnTo>
                  <a:pt x="304910" y="544594"/>
                </a:lnTo>
                <a:lnTo>
                  <a:pt x="308103" y="494345"/>
                </a:lnTo>
                <a:lnTo>
                  <a:pt x="310586" y="443606"/>
                </a:lnTo>
                <a:lnTo>
                  <a:pt x="312360" y="392376"/>
                </a:lnTo>
                <a:lnTo>
                  <a:pt x="313425" y="340655"/>
                </a:lnTo>
                <a:lnTo>
                  <a:pt x="313779" y="288443"/>
                </a:lnTo>
                <a:lnTo>
                  <a:pt x="313779" y="275541"/>
                </a:lnTo>
                <a:lnTo>
                  <a:pt x="366243" y="275541"/>
                </a:lnTo>
                <a:close/>
              </a:path>
              <a:path w="609600" h="1459229">
                <a:moveTo>
                  <a:pt x="130908" y="0"/>
                </a:moveTo>
                <a:lnTo>
                  <a:pt x="130908" y="45155"/>
                </a:lnTo>
                <a:lnTo>
                  <a:pt x="130703" y="101603"/>
                </a:lnTo>
                <a:lnTo>
                  <a:pt x="130087" y="156675"/>
                </a:lnTo>
                <a:lnTo>
                  <a:pt x="129062" y="210371"/>
                </a:lnTo>
                <a:lnTo>
                  <a:pt x="127626" y="262691"/>
                </a:lnTo>
                <a:lnTo>
                  <a:pt x="125780" y="313634"/>
                </a:lnTo>
                <a:lnTo>
                  <a:pt x="123524" y="363202"/>
                </a:lnTo>
                <a:lnTo>
                  <a:pt x="120858" y="411394"/>
                </a:lnTo>
                <a:lnTo>
                  <a:pt x="117782" y="458210"/>
                </a:lnTo>
                <a:lnTo>
                  <a:pt x="114295" y="503650"/>
                </a:lnTo>
                <a:lnTo>
                  <a:pt x="110399" y="547714"/>
                </a:lnTo>
                <a:lnTo>
                  <a:pt x="106092" y="590402"/>
                </a:lnTo>
                <a:lnTo>
                  <a:pt x="98767" y="653845"/>
                </a:lnTo>
                <a:lnTo>
                  <a:pt x="90878" y="712347"/>
                </a:lnTo>
                <a:lnTo>
                  <a:pt x="82425" y="765910"/>
                </a:lnTo>
                <a:lnTo>
                  <a:pt x="73407" y="814532"/>
                </a:lnTo>
                <a:lnTo>
                  <a:pt x="63826" y="858214"/>
                </a:lnTo>
                <a:lnTo>
                  <a:pt x="53680" y="896957"/>
                </a:lnTo>
                <a:lnTo>
                  <a:pt x="42969" y="930759"/>
                </a:lnTo>
                <a:lnTo>
                  <a:pt x="0" y="930759"/>
                </a:lnTo>
                <a:lnTo>
                  <a:pt x="0" y="1458804"/>
                </a:lnTo>
                <a:lnTo>
                  <a:pt x="134905" y="1458804"/>
                </a:lnTo>
                <a:lnTo>
                  <a:pt x="134905" y="1222889"/>
                </a:lnTo>
                <a:lnTo>
                  <a:pt x="474667" y="1222889"/>
                </a:lnTo>
                <a:lnTo>
                  <a:pt x="474667" y="1458804"/>
                </a:lnTo>
                <a:lnTo>
                  <a:pt x="609572" y="1458804"/>
                </a:lnTo>
                <a:lnTo>
                  <a:pt x="609572" y="928916"/>
                </a:lnTo>
                <a:lnTo>
                  <a:pt x="566602" y="928916"/>
                </a:lnTo>
                <a:lnTo>
                  <a:pt x="566602" y="0"/>
                </a:lnTo>
                <a:lnTo>
                  <a:pt x="130908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8312" y="981075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7475257" y="4525962"/>
                </a:moveTo>
                <a:lnTo>
                  <a:pt x="754342" y="4525962"/>
                </a:lnTo>
                <a:lnTo>
                  <a:pt x="706636" y="4524478"/>
                </a:lnTo>
                <a:lnTo>
                  <a:pt x="659719" y="4520085"/>
                </a:lnTo>
                <a:lnTo>
                  <a:pt x="613678" y="4512871"/>
                </a:lnTo>
                <a:lnTo>
                  <a:pt x="568603" y="4502924"/>
                </a:lnTo>
                <a:lnTo>
                  <a:pt x="524581" y="4490333"/>
                </a:lnTo>
                <a:lnTo>
                  <a:pt x="481702" y="4475187"/>
                </a:lnTo>
                <a:lnTo>
                  <a:pt x="440052" y="4457573"/>
                </a:lnTo>
                <a:lnTo>
                  <a:pt x="399722" y="4437579"/>
                </a:lnTo>
                <a:lnTo>
                  <a:pt x="360798" y="4415296"/>
                </a:lnTo>
                <a:lnTo>
                  <a:pt x="323370" y="4390810"/>
                </a:lnTo>
                <a:lnTo>
                  <a:pt x="287525" y="4364209"/>
                </a:lnTo>
                <a:lnTo>
                  <a:pt x="253353" y="4335584"/>
                </a:lnTo>
                <a:lnTo>
                  <a:pt x="220941" y="4305021"/>
                </a:lnTo>
                <a:lnTo>
                  <a:pt x="190378" y="4272609"/>
                </a:lnTo>
                <a:lnTo>
                  <a:pt x="161753" y="4238437"/>
                </a:lnTo>
                <a:lnTo>
                  <a:pt x="135152" y="4202592"/>
                </a:lnTo>
                <a:lnTo>
                  <a:pt x="110666" y="4165164"/>
                </a:lnTo>
                <a:lnTo>
                  <a:pt x="88383" y="4126240"/>
                </a:lnTo>
                <a:lnTo>
                  <a:pt x="68389" y="4085910"/>
                </a:lnTo>
                <a:lnTo>
                  <a:pt x="50775" y="4044260"/>
                </a:lnTo>
                <a:lnTo>
                  <a:pt x="35629" y="4001381"/>
                </a:lnTo>
                <a:lnTo>
                  <a:pt x="23038" y="3957359"/>
                </a:lnTo>
                <a:lnTo>
                  <a:pt x="13091" y="3912284"/>
                </a:lnTo>
                <a:lnTo>
                  <a:pt x="5877" y="3866243"/>
                </a:lnTo>
                <a:lnTo>
                  <a:pt x="1484" y="3819326"/>
                </a:lnTo>
                <a:lnTo>
                  <a:pt x="0" y="3771620"/>
                </a:lnTo>
                <a:lnTo>
                  <a:pt x="0" y="754342"/>
                </a:lnTo>
                <a:lnTo>
                  <a:pt x="1484" y="706636"/>
                </a:lnTo>
                <a:lnTo>
                  <a:pt x="5877" y="659719"/>
                </a:lnTo>
                <a:lnTo>
                  <a:pt x="13091" y="613678"/>
                </a:lnTo>
                <a:lnTo>
                  <a:pt x="23038" y="568603"/>
                </a:lnTo>
                <a:lnTo>
                  <a:pt x="35629" y="524581"/>
                </a:lnTo>
                <a:lnTo>
                  <a:pt x="50775" y="481702"/>
                </a:lnTo>
                <a:lnTo>
                  <a:pt x="68389" y="440052"/>
                </a:lnTo>
                <a:lnTo>
                  <a:pt x="88383" y="399722"/>
                </a:lnTo>
                <a:lnTo>
                  <a:pt x="110666" y="360798"/>
                </a:lnTo>
                <a:lnTo>
                  <a:pt x="135152" y="323370"/>
                </a:lnTo>
                <a:lnTo>
                  <a:pt x="161753" y="287525"/>
                </a:lnTo>
                <a:lnTo>
                  <a:pt x="190378" y="253353"/>
                </a:lnTo>
                <a:lnTo>
                  <a:pt x="220941" y="220941"/>
                </a:lnTo>
                <a:lnTo>
                  <a:pt x="253353" y="190378"/>
                </a:lnTo>
                <a:lnTo>
                  <a:pt x="287525" y="161753"/>
                </a:lnTo>
                <a:lnTo>
                  <a:pt x="323370" y="135152"/>
                </a:lnTo>
                <a:lnTo>
                  <a:pt x="360798" y="110666"/>
                </a:lnTo>
                <a:lnTo>
                  <a:pt x="399722" y="88383"/>
                </a:lnTo>
                <a:lnTo>
                  <a:pt x="440052" y="68389"/>
                </a:lnTo>
                <a:lnTo>
                  <a:pt x="481702" y="50775"/>
                </a:lnTo>
                <a:lnTo>
                  <a:pt x="524581" y="35629"/>
                </a:lnTo>
                <a:lnTo>
                  <a:pt x="568603" y="23038"/>
                </a:lnTo>
                <a:lnTo>
                  <a:pt x="613678" y="13091"/>
                </a:lnTo>
                <a:lnTo>
                  <a:pt x="659719" y="5877"/>
                </a:lnTo>
                <a:lnTo>
                  <a:pt x="706636" y="1484"/>
                </a:lnTo>
                <a:lnTo>
                  <a:pt x="754342" y="0"/>
                </a:lnTo>
                <a:lnTo>
                  <a:pt x="7475257" y="0"/>
                </a:lnTo>
                <a:lnTo>
                  <a:pt x="7525078" y="1645"/>
                </a:lnTo>
                <a:lnTo>
                  <a:pt x="7574411" y="6541"/>
                </a:lnTo>
                <a:lnTo>
                  <a:pt x="7623109" y="14628"/>
                </a:lnTo>
                <a:lnTo>
                  <a:pt x="7671027" y="25844"/>
                </a:lnTo>
                <a:lnTo>
                  <a:pt x="7718016" y="40128"/>
                </a:lnTo>
                <a:lnTo>
                  <a:pt x="7763932" y="57420"/>
                </a:lnTo>
                <a:lnTo>
                  <a:pt x="7808626" y="77660"/>
                </a:lnTo>
                <a:lnTo>
                  <a:pt x="7851953" y="100786"/>
                </a:lnTo>
                <a:lnTo>
                  <a:pt x="7893767" y="126738"/>
                </a:lnTo>
                <a:lnTo>
                  <a:pt x="7933920" y="155455"/>
                </a:lnTo>
                <a:lnTo>
                  <a:pt x="7972265" y="186876"/>
                </a:lnTo>
                <a:lnTo>
                  <a:pt x="8008657" y="220941"/>
                </a:lnTo>
                <a:lnTo>
                  <a:pt x="8042723" y="257333"/>
                </a:lnTo>
                <a:lnTo>
                  <a:pt x="8074144" y="295679"/>
                </a:lnTo>
                <a:lnTo>
                  <a:pt x="8102861" y="335832"/>
                </a:lnTo>
                <a:lnTo>
                  <a:pt x="8128813" y="377646"/>
                </a:lnTo>
                <a:lnTo>
                  <a:pt x="8151939" y="420973"/>
                </a:lnTo>
                <a:lnTo>
                  <a:pt x="8172179" y="465667"/>
                </a:lnTo>
                <a:lnTo>
                  <a:pt x="8189471" y="511583"/>
                </a:lnTo>
                <a:lnTo>
                  <a:pt x="8203755" y="558572"/>
                </a:lnTo>
                <a:lnTo>
                  <a:pt x="8214971" y="606490"/>
                </a:lnTo>
                <a:lnTo>
                  <a:pt x="8223058" y="655188"/>
                </a:lnTo>
                <a:lnTo>
                  <a:pt x="8227954" y="704521"/>
                </a:lnTo>
                <a:lnTo>
                  <a:pt x="8229600" y="754342"/>
                </a:lnTo>
                <a:lnTo>
                  <a:pt x="8229600" y="3771620"/>
                </a:lnTo>
                <a:lnTo>
                  <a:pt x="8228116" y="3819326"/>
                </a:lnTo>
                <a:lnTo>
                  <a:pt x="8223722" y="3866243"/>
                </a:lnTo>
                <a:lnTo>
                  <a:pt x="8216508" y="3912284"/>
                </a:lnTo>
                <a:lnTo>
                  <a:pt x="8206561" y="3957359"/>
                </a:lnTo>
                <a:lnTo>
                  <a:pt x="8193971" y="4001381"/>
                </a:lnTo>
                <a:lnTo>
                  <a:pt x="8178824" y="4044260"/>
                </a:lnTo>
                <a:lnTo>
                  <a:pt x="8161210" y="4085910"/>
                </a:lnTo>
                <a:lnTo>
                  <a:pt x="8141217" y="4126240"/>
                </a:lnTo>
                <a:lnTo>
                  <a:pt x="8118933" y="4165164"/>
                </a:lnTo>
                <a:lnTo>
                  <a:pt x="8094447" y="4202592"/>
                </a:lnTo>
                <a:lnTo>
                  <a:pt x="8067847" y="4238437"/>
                </a:lnTo>
                <a:lnTo>
                  <a:pt x="8039221" y="4272609"/>
                </a:lnTo>
                <a:lnTo>
                  <a:pt x="8008658" y="4305021"/>
                </a:lnTo>
                <a:lnTo>
                  <a:pt x="7976246" y="4335584"/>
                </a:lnTo>
                <a:lnTo>
                  <a:pt x="7942074" y="4364209"/>
                </a:lnTo>
                <a:lnTo>
                  <a:pt x="7906229" y="4390810"/>
                </a:lnTo>
                <a:lnTo>
                  <a:pt x="7868801" y="4415296"/>
                </a:lnTo>
                <a:lnTo>
                  <a:pt x="7829877" y="4437579"/>
                </a:lnTo>
                <a:lnTo>
                  <a:pt x="7789547" y="4457573"/>
                </a:lnTo>
                <a:lnTo>
                  <a:pt x="7747897" y="4475187"/>
                </a:lnTo>
                <a:lnTo>
                  <a:pt x="7705018" y="4490333"/>
                </a:lnTo>
                <a:lnTo>
                  <a:pt x="7660996" y="4502924"/>
                </a:lnTo>
                <a:lnTo>
                  <a:pt x="7615921" y="4512871"/>
                </a:lnTo>
                <a:lnTo>
                  <a:pt x="7569881" y="4520085"/>
                </a:lnTo>
                <a:lnTo>
                  <a:pt x="7522963" y="4524478"/>
                </a:lnTo>
                <a:lnTo>
                  <a:pt x="7475257" y="4525962"/>
                </a:lnTo>
                <a:close/>
              </a:path>
            </a:pathLst>
          </a:custGeom>
          <a:solidFill>
            <a:srgbClr val="FFFFFF">
              <a:alpha val="2980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5599" y="1144914"/>
            <a:ext cx="7545705" cy="352488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02260" marR="5080" indent="-290195">
              <a:lnSpc>
                <a:spcPts val="2690"/>
              </a:lnSpc>
              <a:spcBef>
                <a:spcPts val="745"/>
              </a:spcBef>
              <a:buFont typeface="Arial MT"/>
              <a:buChar char="•"/>
              <a:tabLst>
                <a:tab pos="302260" algn="l"/>
              </a:tabLst>
            </a:pPr>
            <a:r>
              <a:rPr sz="2800" dirty="0">
                <a:latin typeface="Times New Roman"/>
                <a:cs typeface="Times New Roman"/>
              </a:rPr>
              <a:t>Философская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деятельность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аль</a:t>
            </a:r>
            <a:r>
              <a:rPr sz="2800" spc="-10" dirty="0">
                <a:latin typeface="Cambria"/>
                <a:cs typeface="Cambria"/>
              </a:rPr>
              <a:t>-</a:t>
            </a:r>
            <a:r>
              <a:rPr sz="2800" spc="-10" dirty="0">
                <a:latin typeface="Times New Roman"/>
                <a:cs typeface="Times New Roman"/>
              </a:rPr>
              <a:t>Фараби многогранна</a:t>
            </a:r>
            <a:r>
              <a:rPr sz="2800" spc="-10" dirty="0">
                <a:latin typeface="Cambria"/>
                <a:cs typeface="Cambria"/>
              </a:rPr>
              <a:t>,</a:t>
            </a:r>
            <a:r>
              <a:rPr sz="2800" spc="-35" dirty="0">
                <a:latin typeface="Cambria"/>
                <a:cs typeface="Cambria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он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был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ученым</a:t>
            </a:r>
            <a:r>
              <a:rPr sz="2800" spc="-25" dirty="0">
                <a:latin typeface="Cambria"/>
                <a:cs typeface="Cambria"/>
              </a:rPr>
              <a:t>-</a:t>
            </a:r>
            <a:r>
              <a:rPr sz="2800" spc="-10" dirty="0">
                <a:latin typeface="Times New Roman"/>
                <a:cs typeface="Times New Roman"/>
              </a:rPr>
              <a:t>энциклопедистом</a:t>
            </a:r>
            <a:r>
              <a:rPr sz="2800" spc="-10" dirty="0">
                <a:latin typeface="Cambria"/>
                <a:cs typeface="Cambria"/>
              </a:rPr>
              <a:t>. </a:t>
            </a:r>
            <a:r>
              <a:rPr sz="2800" dirty="0">
                <a:latin typeface="Times New Roman"/>
                <a:cs typeface="Times New Roman"/>
              </a:rPr>
              <a:t>Общее</a:t>
            </a:r>
            <a:r>
              <a:rPr sz="2800" spc="-114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количество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работ</a:t>
            </a:r>
            <a:r>
              <a:rPr sz="2800" spc="-1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философа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колеблется </a:t>
            </a:r>
            <a:r>
              <a:rPr sz="2800" dirty="0">
                <a:latin typeface="Times New Roman"/>
                <a:cs typeface="Times New Roman"/>
              </a:rPr>
              <a:t>между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Cambria"/>
                <a:cs typeface="Cambria"/>
              </a:rPr>
              <a:t>80-</a:t>
            </a:r>
            <a:r>
              <a:rPr sz="2800" dirty="0">
                <a:latin typeface="Times New Roman"/>
                <a:cs typeface="Times New Roman"/>
              </a:rPr>
              <a:t>ю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Cambria"/>
                <a:cs typeface="Cambria"/>
              </a:rPr>
              <a:t>130-</a:t>
            </a:r>
            <a:r>
              <a:rPr sz="2800" spc="-25" dirty="0">
                <a:latin typeface="Times New Roman"/>
                <a:cs typeface="Times New Roman"/>
              </a:rPr>
              <a:t>ю</a:t>
            </a:r>
            <a:r>
              <a:rPr sz="2800" spc="-25" dirty="0">
                <a:latin typeface="Cambria"/>
                <a:cs typeface="Cambria"/>
              </a:rPr>
              <a:t>.</a:t>
            </a:r>
            <a:endParaRPr sz="2800">
              <a:latin typeface="Cambria"/>
              <a:cs typeface="Cambria"/>
            </a:endParaRPr>
          </a:p>
          <a:p>
            <a:pPr marL="302260" marR="33655">
              <a:lnSpc>
                <a:spcPct val="80000"/>
              </a:lnSpc>
              <a:spcBef>
                <a:spcPts val="15"/>
              </a:spcBef>
            </a:pPr>
            <a:r>
              <a:rPr sz="2800" spc="-25" dirty="0">
                <a:latin typeface="Times New Roman"/>
                <a:cs typeface="Times New Roman"/>
              </a:rPr>
              <a:t>Аль</a:t>
            </a:r>
            <a:r>
              <a:rPr sz="2800" spc="-25" dirty="0">
                <a:latin typeface="Cambria"/>
                <a:cs typeface="Cambria"/>
              </a:rPr>
              <a:t>-</a:t>
            </a:r>
            <a:r>
              <a:rPr sz="2800" dirty="0">
                <a:latin typeface="Times New Roman"/>
                <a:cs typeface="Times New Roman"/>
              </a:rPr>
              <a:t>Фараби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стремился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постичь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конструкцию </a:t>
            </a:r>
            <a:r>
              <a:rPr sz="2800" dirty="0">
                <a:latin typeface="Times New Roman"/>
                <a:cs typeface="Times New Roman"/>
              </a:rPr>
              <a:t>мира</a:t>
            </a:r>
            <a:r>
              <a:rPr sz="2800" spc="-1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систематически</a:t>
            </a:r>
            <a:r>
              <a:rPr sz="2800" dirty="0">
                <a:latin typeface="Cambria"/>
                <a:cs typeface="Cambria"/>
              </a:rPr>
              <a:t>.</a:t>
            </a:r>
            <a:r>
              <a:rPr sz="2800" spc="-60" dirty="0">
                <a:latin typeface="Cambria"/>
                <a:cs typeface="Cambria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Начало</a:t>
            </a:r>
            <a:r>
              <a:rPr sz="2800" spc="-130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выглядит</a:t>
            </a:r>
            <a:r>
              <a:rPr sz="2800" spc="-1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вполне традиционно</a:t>
            </a:r>
            <a:r>
              <a:rPr sz="2800" spc="-1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Cambria"/>
                <a:cs typeface="Cambria"/>
              </a:rPr>
              <a:t>-</a:t>
            </a:r>
            <a:r>
              <a:rPr sz="2800" spc="-20" dirty="0">
                <a:latin typeface="Cambria"/>
                <a:cs typeface="Cambria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это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аллах</a:t>
            </a:r>
            <a:r>
              <a:rPr sz="2800" dirty="0">
                <a:latin typeface="Cambria"/>
                <a:cs typeface="Cambria"/>
              </a:rPr>
              <a:t>.</a:t>
            </a:r>
            <a:r>
              <a:rPr sz="2800" spc="-25" dirty="0">
                <a:latin typeface="Cambria"/>
                <a:cs typeface="Cambria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Середина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Cambria"/>
                <a:cs typeface="Cambria"/>
              </a:rPr>
              <a:t>-</a:t>
            </a:r>
            <a:r>
              <a:rPr sz="2800" spc="-25" dirty="0">
                <a:latin typeface="Cambria"/>
                <a:cs typeface="Cambria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это </a:t>
            </a:r>
            <a:r>
              <a:rPr sz="2800" dirty="0">
                <a:latin typeface="Times New Roman"/>
                <a:cs typeface="Times New Roman"/>
              </a:rPr>
              <a:t>иерархия</a:t>
            </a:r>
            <a:r>
              <a:rPr sz="2800" spc="-1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бытия</a:t>
            </a:r>
            <a:r>
              <a:rPr sz="2800" dirty="0">
                <a:latin typeface="Cambria"/>
                <a:cs typeface="Cambria"/>
              </a:rPr>
              <a:t>.</a:t>
            </a:r>
            <a:r>
              <a:rPr sz="2800" spc="-60" dirty="0">
                <a:latin typeface="Cambria"/>
                <a:cs typeface="Cambria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Человек</a:t>
            </a:r>
            <a:r>
              <a:rPr sz="2800" spc="-1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это</a:t>
            </a:r>
            <a:r>
              <a:rPr sz="2800" spc="-1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индивид</a:t>
            </a:r>
            <a:r>
              <a:rPr sz="2800" spc="-10" dirty="0">
                <a:latin typeface="Cambria"/>
                <a:cs typeface="Cambria"/>
              </a:rPr>
              <a:t>, </a:t>
            </a:r>
            <a:r>
              <a:rPr sz="2800" dirty="0">
                <a:latin typeface="Times New Roman"/>
                <a:cs typeface="Times New Roman"/>
              </a:rPr>
              <a:t>постигающий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мир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действующий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в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нем</a:t>
            </a:r>
            <a:r>
              <a:rPr sz="2800" dirty="0">
                <a:latin typeface="Cambria"/>
                <a:cs typeface="Cambria"/>
              </a:rPr>
              <a:t>.</a:t>
            </a:r>
            <a:r>
              <a:rPr sz="2800" spc="-25" dirty="0">
                <a:latin typeface="Cambria"/>
                <a:cs typeface="Cambria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Конец</a:t>
            </a:r>
            <a:endParaRPr sz="2800">
              <a:latin typeface="Times New Roman"/>
              <a:cs typeface="Times New Roman"/>
            </a:endParaRPr>
          </a:p>
          <a:p>
            <a:pPr marL="302260">
              <a:lnSpc>
                <a:spcPts val="2690"/>
              </a:lnSpc>
            </a:pPr>
            <a:r>
              <a:rPr sz="2800" dirty="0">
                <a:latin typeface="Cambria"/>
                <a:cs typeface="Cambria"/>
              </a:rPr>
              <a:t>-</a:t>
            </a:r>
            <a:r>
              <a:rPr sz="2800" spc="-40" dirty="0">
                <a:latin typeface="Cambria"/>
                <a:cs typeface="Cambria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достижение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подлинного</a:t>
            </a:r>
            <a:r>
              <a:rPr sz="2800" spc="-12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счастья</a:t>
            </a:r>
            <a:r>
              <a:rPr sz="2800" spc="-10" dirty="0">
                <a:latin typeface="Cambria"/>
                <a:cs typeface="Cambria"/>
              </a:rPr>
              <a:t>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8312" y="908050"/>
            <a:ext cx="8229600" cy="4526280"/>
          </a:xfrm>
          <a:custGeom>
            <a:avLst/>
            <a:gdLst/>
            <a:ahLst/>
            <a:cxnLst/>
            <a:rect l="l" t="t" r="r" b="b"/>
            <a:pathLst>
              <a:path w="8229600" h="4526280">
                <a:moveTo>
                  <a:pt x="7475257" y="4525962"/>
                </a:moveTo>
                <a:lnTo>
                  <a:pt x="754342" y="4525962"/>
                </a:lnTo>
                <a:lnTo>
                  <a:pt x="706636" y="4524478"/>
                </a:lnTo>
                <a:lnTo>
                  <a:pt x="659719" y="4520085"/>
                </a:lnTo>
                <a:lnTo>
                  <a:pt x="613678" y="4512871"/>
                </a:lnTo>
                <a:lnTo>
                  <a:pt x="568603" y="4502924"/>
                </a:lnTo>
                <a:lnTo>
                  <a:pt x="524581" y="4490333"/>
                </a:lnTo>
                <a:lnTo>
                  <a:pt x="481702" y="4475187"/>
                </a:lnTo>
                <a:lnTo>
                  <a:pt x="440052" y="4457573"/>
                </a:lnTo>
                <a:lnTo>
                  <a:pt x="399722" y="4437579"/>
                </a:lnTo>
                <a:lnTo>
                  <a:pt x="360798" y="4415296"/>
                </a:lnTo>
                <a:lnTo>
                  <a:pt x="323370" y="4390810"/>
                </a:lnTo>
                <a:lnTo>
                  <a:pt x="287525" y="4364209"/>
                </a:lnTo>
                <a:lnTo>
                  <a:pt x="253353" y="4335584"/>
                </a:lnTo>
                <a:lnTo>
                  <a:pt x="220941" y="4305021"/>
                </a:lnTo>
                <a:lnTo>
                  <a:pt x="190378" y="4272609"/>
                </a:lnTo>
                <a:lnTo>
                  <a:pt x="161753" y="4238437"/>
                </a:lnTo>
                <a:lnTo>
                  <a:pt x="135152" y="4202592"/>
                </a:lnTo>
                <a:lnTo>
                  <a:pt x="110666" y="4165164"/>
                </a:lnTo>
                <a:lnTo>
                  <a:pt x="88383" y="4126240"/>
                </a:lnTo>
                <a:lnTo>
                  <a:pt x="68389" y="4085910"/>
                </a:lnTo>
                <a:lnTo>
                  <a:pt x="50775" y="4044260"/>
                </a:lnTo>
                <a:lnTo>
                  <a:pt x="35629" y="4001381"/>
                </a:lnTo>
                <a:lnTo>
                  <a:pt x="23038" y="3957359"/>
                </a:lnTo>
                <a:lnTo>
                  <a:pt x="13091" y="3912284"/>
                </a:lnTo>
                <a:lnTo>
                  <a:pt x="5877" y="3866243"/>
                </a:lnTo>
                <a:lnTo>
                  <a:pt x="1484" y="3819326"/>
                </a:lnTo>
                <a:lnTo>
                  <a:pt x="0" y="3771620"/>
                </a:lnTo>
                <a:lnTo>
                  <a:pt x="0" y="754342"/>
                </a:lnTo>
                <a:lnTo>
                  <a:pt x="1484" y="706636"/>
                </a:lnTo>
                <a:lnTo>
                  <a:pt x="5877" y="659719"/>
                </a:lnTo>
                <a:lnTo>
                  <a:pt x="13091" y="613678"/>
                </a:lnTo>
                <a:lnTo>
                  <a:pt x="23038" y="568603"/>
                </a:lnTo>
                <a:lnTo>
                  <a:pt x="35629" y="524581"/>
                </a:lnTo>
                <a:lnTo>
                  <a:pt x="50775" y="481702"/>
                </a:lnTo>
                <a:lnTo>
                  <a:pt x="68389" y="440052"/>
                </a:lnTo>
                <a:lnTo>
                  <a:pt x="88383" y="399722"/>
                </a:lnTo>
                <a:lnTo>
                  <a:pt x="110666" y="360798"/>
                </a:lnTo>
                <a:lnTo>
                  <a:pt x="135152" y="323370"/>
                </a:lnTo>
                <a:lnTo>
                  <a:pt x="161753" y="287525"/>
                </a:lnTo>
                <a:lnTo>
                  <a:pt x="190378" y="253353"/>
                </a:lnTo>
                <a:lnTo>
                  <a:pt x="220941" y="220941"/>
                </a:lnTo>
                <a:lnTo>
                  <a:pt x="253353" y="190378"/>
                </a:lnTo>
                <a:lnTo>
                  <a:pt x="287525" y="161753"/>
                </a:lnTo>
                <a:lnTo>
                  <a:pt x="323370" y="135152"/>
                </a:lnTo>
                <a:lnTo>
                  <a:pt x="360798" y="110666"/>
                </a:lnTo>
                <a:lnTo>
                  <a:pt x="399722" y="88383"/>
                </a:lnTo>
                <a:lnTo>
                  <a:pt x="440052" y="68389"/>
                </a:lnTo>
                <a:lnTo>
                  <a:pt x="481702" y="50775"/>
                </a:lnTo>
                <a:lnTo>
                  <a:pt x="524581" y="35629"/>
                </a:lnTo>
                <a:lnTo>
                  <a:pt x="568603" y="23038"/>
                </a:lnTo>
                <a:lnTo>
                  <a:pt x="613678" y="13091"/>
                </a:lnTo>
                <a:lnTo>
                  <a:pt x="659719" y="5877"/>
                </a:lnTo>
                <a:lnTo>
                  <a:pt x="706636" y="1484"/>
                </a:lnTo>
                <a:lnTo>
                  <a:pt x="754342" y="0"/>
                </a:lnTo>
                <a:lnTo>
                  <a:pt x="7475257" y="0"/>
                </a:lnTo>
                <a:lnTo>
                  <a:pt x="7525078" y="1645"/>
                </a:lnTo>
                <a:lnTo>
                  <a:pt x="7574411" y="6541"/>
                </a:lnTo>
                <a:lnTo>
                  <a:pt x="7623109" y="14628"/>
                </a:lnTo>
                <a:lnTo>
                  <a:pt x="7671027" y="25844"/>
                </a:lnTo>
                <a:lnTo>
                  <a:pt x="7718016" y="40128"/>
                </a:lnTo>
                <a:lnTo>
                  <a:pt x="7763932" y="57420"/>
                </a:lnTo>
                <a:lnTo>
                  <a:pt x="7808626" y="77660"/>
                </a:lnTo>
                <a:lnTo>
                  <a:pt x="7851953" y="100786"/>
                </a:lnTo>
                <a:lnTo>
                  <a:pt x="7893767" y="126738"/>
                </a:lnTo>
                <a:lnTo>
                  <a:pt x="7933920" y="155455"/>
                </a:lnTo>
                <a:lnTo>
                  <a:pt x="7972265" y="186876"/>
                </a:lnTo>
                <a:lnTo>
                  <a:pt x="8008657" y="220941"/>
                </a:lnTo>
                <a:lnTo>
                  <a:pt x="8042723" y="257333"/>
                </a:lnTo>
                <a:lnTo>
                  <a:pt x="8074144" y="295679"/>
                </a:lnTo>
                <a:lnTo>
                  <a:pt x="8102861" y="335832"/>
                </a:lnTo>
                <a:lnTo>
                  <a:pt x="8128813" y="377646"/>
                </a:lnTo>
                <a:lnTo>
                  <a:pt x="8151939" y="420973"/>
                </a:lnTo>
                <a:lnTo>
                  <a:pt x="8172179" y="465667"/>
                </a:lnTo>
                <a:lnTo>
                  <a:pt x="8189471" y="511583"/>
                </a:lnTo>
                <a:lnTo>
                  <a:pt x="8203755" y="558572"/>
                </a:lnTo>
                <a:lnTo>
                  <a:pt x="8214971" y="606490"/>
                </a:lnTo>
                <a:lnTo>
                  <a:pt x="8223058" y="655188"/>
                </a:lnTo>
                <a:lnTo>
                  <a:pt x="8227954" y="704521"/>
                </a:lnTo>
                <a:lnTo>
                  <a:pt x="8229600" y="754342"/>
                </a:lnTo>
                <a:lnTo>
                  <a:pt x="8229600" y="3771620"/>
                </a:lnTo>
                <a:lnTo>
                  <a:pt x="8228116" y="3819326"/>
                </a:lnTo>
                <a:lnTo>
                  <a:pt x="8223722" y="3866243"/>
                </a:lnTo>
                <a:lnTo>
                  <a:pt x="8216508" y="3912284"/>
                </a:lnTo>
                <a:lnTo>
                  <a:pt x="8206561" y="3957359"/>
                </a:lnTo>
                <a:lnTo>
                  <a:pt x="8193971" y="4001381"/>
                </a:lnTo>
                <a:lnTo>
                  <a:pt x="8178824" y="4044260"/>
                </a:lnTo>
                <a:lnTo>
                  <a:pt x="8161210" y="4085910"/>
                </a:lnTo>
                <a:lnTo>
                  <a:pt x="8141217" y="4126240"/>
                </a:lnTo>
                <a:lnTo>
                  <a:pt x="8118933" y="4165164"/>
                </a:lnTo>
                <a:lnTo>
                  <a:pt x="8094447" y="4202592"/>
                </a:lnTo>
                <a:lnTo>
                  <a:pt x="8067847" y="4238437"/>
                </a:lnTo>
                <a:lnTo>
                  <a:pt x="8039221" y="4272609"/>
                </a:lnTo>
                <a:lnTo>
                  <a:pt x="8008658" y="4305021"/>
                </a:lnTo>
                <a:lnTo>
                  <a:pt x="7976246" y="4335584"/>
                </a:lnTo>
                <a:lnTo>
                  <a:pt x="7942074" y="4364209"/>
                </a:lnTo>
                <a:lnTo>
                  <a:pt x="7906229" y="4390810"/>
                </a:lnTo>
                <a:lnTo>
                  <a:pt x="7868801" y="4415296"/>
                </a:lnTo>
                <a:lnTo>
                  <a:pt x="7829877" y="4437579"/>
                </a:lnTo>
                <a:lnTo>
                  <a:pt x="7789547" y="4457573"/>
                </a:lnTo>
                <a:lnTo>
                  <a:pt x="7747897" y="4475187"/>
                </a:lnTo>
                <a:lnTo>
                  <a:pt x="7705018" y="4490333"/>
                </a:lnTo>
                <a:lnTo>
                  <a:pt x="7660996" y="4502924"/>
                </a:lnTo>
                <a:lnTo>
                  <a:pt x="7615921" y="4512871"/>
                </a:lnTo>
                <a:lnTo>
                  <a:pt x="7569881" y="4520085"/>
                </a:lnTo>
                <a:lnTo>
                  <a:pt x="7522963" y="4524478"/>
                </a:lnTo>
                <a:lnTo>
                  <a:pt x="7475257" y="4525962"/>
                </a:lnTo>
                <a:close/>
              </a:path>
            </a:pathLst>
          </a:custGeom>
          <a:solidFill>
            <a:srgbClr val="FFFFFF">
              <a:alpha val="2980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5599" y="1140165"/>
            <a:ext cx="7524750" cy="3012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260" marR="5080" indent="-29019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02260" algn="l"/>
              </a:tabLst>
            </a:pPr>
            <a:r>
              <a:rPr sz="2800" dirty="0">
                <a:latin typeface="Times New Roman"/>
                <a:cs typeface="Times New Roman"/>
              </a:rPr>
              <a:t>Аль</a:t>
            </a:r>
            <a:r>
              <a:rPr sz="2800" dirty="0">
                <a:latin typeface="Cambria"/>
                <a:cs typeface="Cambria"/>
              </a:rPr>
              <a:t>-</a:t>
            </a:r>
            <a:r>
              <a:rPr sz="2800" spc="-30" dirty="0">
                <a:latin typeface="Cambria"/>
                <a:cs typeface="Cambria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Фараби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внес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самостоятельный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вклад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spc="-60" dirty="0">
                <a:latin typeface="Times New Roman"/>
                <a:cs typeface="Times New Roman"/>
              </a:rPr>
              <a:t>в </a:t>
            </a:r>
            <a:r>
              <a:rPr sz="2800" spc="-35" dirty="0">
                <a:latin typeface="Times New Roman"/>
                <a:cs typeface="Times New Roman"/>
              </a:rPr>
              <a:t>науку</a:t>
            </a:r>
            <a:r>
              <a:rPr sz="2800" spc="-1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логики</a:t>
            </a:r>
            <a:r>
              <a:rPr sz="2800" dirty="0">
                <a:latin typeface="Cambria"/>
                <a:cs typeface="Cambria"/>
              </a:rPr>
              <a:t>,</a:t>
            </a:r>
            <a:r>
              <a:rPr sz="2800" spc="-85" dirty="0">
                <a:latin typeface="Cambria"/>
                <a:cs typeface="Cambria"/>
              </a:rPr>
              <a:t> </a:t>
            </a:r>
            <a:r>
              <a:rPr sz="2800" spc="-40" dirty="0">
                <a:latin typeface="Times New Roman"/>
                <a:cs typeface="Times New Roman"/>
              </a:rPr>
              <a:t>которую</a:t>
            </a:r>
            <a:r>
              <a:rPr sz="2800" spc="-13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впервые</a:t>
            </a:r>
            <a:r>
              <a:rPr sz="2800" spc="-13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разработал Аристотель</a:t>
            </a:r>
            <a:r>
              <a:rPr sz="2800" spc="-10" dirty="0">
                <a:latin typeface="Cambria"/>
                <a:cs typeface="Cambria"/>
              </a:rPr>
              <a:t>.</a:t>
            </a:r>
            <a:r>
              <a:rPr sz="2800" spc="-60" dirty="0">
                <a:latin typeface="Cambria"/>
                <a:cs typeface="Cambria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Необычность</a:t>
            </a:r>
            <a:r>
              <a:rPr sz="2800" spc="-1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1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смелость </a:t>
            </a:r>
            <a:r>
              <a:rPr sz="2800" dirty="0">
                <a:latin typeface="Times New Roman"/>
                <a:cs typeface="Times New Roman"/>
              </a:rPr>
              <a:t>философских</a:t>
            </a:r>
            <a:r>
              <a:rPr sz="2800" spc="-1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воззрений</a:t>
            </a:r>
            <a:r>
              <a:rPr sz="2800" spc="-1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Аль</a:t>
            </a:r>
            <a:r>
              <a:rPr sz="2800" dirty="0">
                <a:latin typeface="Cambria"/>
                <a:cs typeface="Cambria"/>
              </a:rPr>
              <a:t>-</a:t>
            </a:r>
            <a:r>
              <a:rPr sz="2800" spc="-40" dirty="0">
                <a:latin typeface="Cambria"/>
                <a:cs typeface="Cambria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Фараби</a:t>
            </a:r>
            <a:r>
              <a:rPr sz="2800" spc="-114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входила</a:t>
            </a:r>
            <a:r>
              <a:rPr sz="2800" spc="-114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в </a:t>
            </a:r>
            <a:r>
              <a:rPr sz="2800" dirty="0">
                <a:latin typeface="Times New Roman"/>
                <a:cs typeface="Times New Roman"/>
              </a:rPr>
              <a:t>определенное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противоречие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с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общественным </a:t>
            </a:r>
            <a:r>
              <a:rPr sz="2800" dirty="0">
                <a:latin typeface="Times New Roman"/>
                <a:cs typeface="Times New Roman"/>
              </a:rPr>
              <a:t>мнением</a:t>
            </a:r>
            <a:r>
              <a:rPr sz="2800" dirty="0">
                <a:latin typeface="Cambria"/>
                <a:cs typeface="Cambria"/>
              </a:rPr>
              <a:t>,</a:t>
            </a:r>
            <a:r>
              <a:rPr sz="2800" spc="-50" dirty="0">
                <a:latin typeface="Cambria"/>
                <a:cs typeface="Cambria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неспособным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к</a:t>
            </a:r>
            <a:r>
              <a:rPr sz="2800" spc="-12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полному</a:t>
            </a:r>
            <a:r>
              <a:rPr sz="2800" spc="-13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восприятию </a:t>
            </a:r>
            <a:r>
              <a:rPr sz="2800" spc="-20" dirty="0">
                <a:latin typeface="Times New Roman"/>
                <a:cs typeface="Times New Roman"/>
              </a:rPr>
              <a:t>греческой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философии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науки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88912"/>
            <a:ext cx="8229600" cy="5937250"/>
          </a:xfrm>
          <a:custGeom>
            <a:avLst/>
            <a:gdLst/>
            <a:ahLst/>
            <a:cxnLst/>
            <a:rect l="l" t="t" r="r" b="b"/>
            <a:pathLst>
              <a:path w="8229600" h="5937250">
                <a:moveTo>
                  <a:pt x="7240038" y="5937249"/>
                </a:moveTo>
                <a:lnTo>
                  <a:pt x="989561" y="5937249"/>
                </a:lnTo>
                <a:lnTo>
                  <a:pt x="941616" y="5936108"/>
                </a:lnTo>
                <a:lnTo>
                  <a:pt x="894260" y="5932720"/>
                </a:lnTo>
                <a:lnTo>
                  <a:pt x="847544" y="5927135"/>
                </a:lnTo>
                <a:lnTo>
                  <a:pt x="801521" y="5919406"/>
                </a:lnTo>
                <a:lnTo>
                  <a:pt x="756243" y="5909585"/>
                </a:lnTo>
                <a:lnTo>
                  <a:pt x="711761" y="5897724"/>
                </a:lnTo>
                <a:lnTo>
                  <a:pt x="668126" y="5883874"/>
                </a:lnTo>
                <a:lnTo>
                  <a:pt x="625392" y="5868088"/>
                </a:lnTo>
                <a:lnTo>
                  <a:pt x="583610" y="5850417"/>
                </a:lnTo>
                <a:lnTo>
                  <a:pt x="542831" y="5830913"/>
                </a:lnTo>
                <a:lnTo>
                  <a:pt x="503108" y="5809627"/>
                </a:lnTo>
                <a:lnTo>
                  <a:pt x="464492" y="5786613"/>
                </a:lnTo>
                <a:lnTo>
                  <a:pt x="427035" y="5761920"/>
                </a:lnTo>
                <a:lnTo>
                  <a:pt x="390789" y="5735603"/>
                </a:lnTo>
                <a:lnTo>
                  <a:pt x="355806" y="5707711"/>
                </a:lnTo>
                <a:lnTo>
                  <a:pt x="322137" y="5678297"/>
                </a:lnTo>
                <a:lnTo>
                  <a:pt x="289835" y="5647414"/>
                </a:lnTo>
                <a:lnTo>
                  <a:pt x="258952" y="5615111"/>
                </a:lnTo>
                <a:lnTo>
                  <a:pt x="229538" y="5581443"/>
                </a:lnTo>
                <a:lnTo>
                  <a:pt x="201646" y="5546460"/>
                </a:lnTo>
                <a:lnTo>
                  <a:pt x="175329" y="5510214"/>
                </a:lnTo>
                <a:lnTo>
                  <a:pt x="150636" y="5472757"/>
                </a:lnTo>
                <a:lnTo>
                  <a:pt x="127622" y="5434141"/>
                </a:lnTo>
                <a:lnTo>
                  <a:pt x="106336" y="5394418"/>
                </a:lnTo>
                <a:lnTo>
                  <a:pt x="86832" y="5353639"/>
                </a:lnTo>
                <a:lnTo>
                  <a:pt x="69161" y="5311856"/>
                </a:lnTo>
                <a:lnTo>
                  <a:pt x="53375" y="5269122"/>
                </a:lnTo>
                <a:lnTo>
                  <a:pt x="39525" y="5225488"/>
                </a:lnTo>
                <a:lnTo>
                  <a:pt x="27664" y="5181006"/>
                </a:lnTo>
                <a:lnTo>
                  <a:pt x="17843" y="5135728"/>
                </a:lnTo>
                <a:lnTo>
                  <a:pt x="10114" y="5089705"/>
                </a:lnTo>
                <a:lnTo>
                  <a:pt x="4529" y="5042989"/>
                </a:lnTo>
                <a:lnTo>
                  <a:pt x="1141" y="4995633"/>
                </a:lnTo>
                <a:lnTo>
                  <a:pt x="0" y="4947688"/>
                </a:lnTo>
                <a:lnTo>
                  <a:pt x="0" y="989561"/>
                </a:lnTo>
                <a:lnTo>
                  <a:pt x="1141" y="941616"/>
                </a:lnTo>
                <a:lnTo>
                  <a:pt x="4529" y="894260"/>
                </a:lnTo>
                <a:lnTo>
                  <a:pt x="10114" y="847544"/>
                </a:lnTo>
                <a:lnTo>
                  <a:pt x="17843" y="801521"/>
                </a:lnTo>
                <a:lnTo>
                  <a:pt x="27664" y="756243"/>
                </a:lnTo>
                <a:lnTo>
                  <a:pt x="39525" y="711761"/>
                </a:lnTo>
                <a:lnTo>
                  <a:pt x="53375" y="668126"/>
                </a:lnTo>
                <a:lnTo>
                  <a:pt x="69161" y="625392"/>
                </a:lnTo>
                <a:lnTo>
                  <a:pt x="86832" y="583610"/>
                </a:lnTo>
                <a:lnTo>
                  <a:pt x="106336" y="542831"/>
                </a:lnTo>
                <a:lnTo>
                  <a:pt x="127622" y="503108"/>
                </a:lnTo>
                <a:lnTo>
                  <a:pt x="150636" y="464492"/>
                </a:lnTo>
                <a:lnTo>
                  <a:pt x="175329" y="427035"/>
                </a:lnTo>
                <a:lnTo>
                  <a:pt x="201646" y="390789"/>
                </a:lnTo>
                <a:lnTo>
                  <a:pt x="229538" y="355806"/>
                </a:lnTo>
                <a:lnTo>
                  <a:pt x="258952" y="322137"/>
                </a:lnTo>
                <a:lnTo>
                  <a:pt x="289835" y="289835"/>
                </a:lnTo>
                <a:lnTo>
                  <a:pt x="322137" y="258952"/>
                </a:lnTo>
                <a:lnTo>
                  <a:pt x="355806" y="229538"/>
                </a:lnTo>
                <a:lnTo>
                  <a:pt x="390789" y="201646"/>
                </a:lnTo>
                <a:lnTo>
                  <a:pt x="427035" y="175329"/>
                </a:lnTo>
                <a:lnTo>
                  <a:pt x="464492" y="150636"/>
                </a:lnTo>
                <a:lnTo>
                  <a:pt x="503108" y="127622"/>
                </a:lnTo>
                <a:lnTo>
                  <a:pt x="542831" y="106336"/>
                </a:lnTo>
                <a:lnTo>
                  <a:pt x="583610" y="86832"/>
                </a:lnTo>
                <a:lnTo>
                  <a:pt x="625392" y="69161"/>
                </a:lnTo>
                <a:lnTo>
                  <a:pt x="668126" y="53375"/>
                </a:lnTo>
                <a:lnTo>
                  <a:pt x="711761" y="39525"/>
                </a:lnTo>
                <a:lnTo>
                  <a:pt x="756243" y="27664"/>
                </a:lnTo>
                <a:lnTo>
                  <a:pt x="801521" y="17843"/>
                </a:lnTo>
                <a:lnTo>
                  <a:pt x="847544" y="10114"/>
                </a:lnTo>
                <a:lnTo>
                  <a:pt x="894260" y="4529"/>
                </a:lnTo>
                <a:lnTo>
                  <a:pt x="941616" y="1141"/>
                </a:lnTo>
                <a:lnTo>
                  <a:pt x="989561" y="0"/>
                </a:lnTo>
                <a:lnTo>
                  <a:pt x="7240038" y="0"/>
                </a:lnTo>
                <a:lnTo>
                  <a:pt x="7289107" y="1216"/>
                </a:lnTo>
                <a:lnTo>
                  <a:pt x="7337844" y="4842"/>
                </a:lnTo>
                <a:lnTo>
                  <a:pt x="7386166" y="10844"/>
                </a:lnTo>
                <a:lnTo>
                  <a:pt x="7433993" y="19189"/>
                </a:lnTo>
                <a:lnTo>
                  <a:pt x="7481244" y="29844"/>
                </a:lnTo>
                <a:lnTo>
                  <a:pt x="7527837" y="42773"/>
                </a:lnTo>
                <a:lnTo>
                  <a:pt x="7573692" y="57945"/>
                </a:lnTo>
                <a:lnTo>
                  <a:pt x="7618727" y="75325"/>
                </a:lnTo>
                <a:lnTo>
                  <a:pt x="7662861" y="94880"/>
                </a:lnTo>
                <a:lnTo>
                  <a:pt x="7706013" y="116576"/>
                </a:lnTo>
                <a:lnTo>
                  <a:pt x="7748102" y="140380"/>
                </a:lnTo>
                <a:lnTo>
                  <a:pt x="7789047" y="166257"/>
                </a:lnTo>
                <a:lnTo>
                  <a:pt x="7828767" y="194175"/>
                </a:lnTo>
                <a:lnTo>
                  <a:pt x="7867180" y="224100"/>
                </a:lnTo>
                <a:lnTo>
                  <a:pt x="7904206" y="255998"/>
                </a:lnTo>
                <a:lnTo>
                  <a:pt x="7939763" y="289835"/>
                </a:lnTo>
                <a:lnTo>
                  <a:pt x="7973601" y="325393"/>
                </a:lnTo>
                <a:lnTo>
                  <a:pt x="8005499" y="362419"/>
                </a:lnTo>
                <a:lnTo>
                  <a:pt x="8035424" y="400832"/>
                </a:lnTo>
                <a:lnTo>
                  <a:pt x="8063341" y="440552"/>
                </a:lnTo>
                <a:lnTo>
                  <a:pt x="8089219" y="481497"/>
                </a:lnTo>
                <a:lnTo>
                  <a:pt x="8113023" y="523586"/>
                </a:lnTo>
                <a:lnTo>
                  <a:pt x="8134719" y="566738"/>
                </a:lnTo>
                <a:lnTo>
                  <a:pt x="8154274" y="610872"/>
                </a:lnTo>
                <a:lnTo>
                  <a:pt x="8171654" y="655907"/>
                </a:lnTo>
                <a:lnTo>
                  <a:pt x="8186826" y="701762"/>
                </a:lnTo>
                <a:lnTo>
                  <a:pt x="8199755" y="748355"/>
                </a:lnTo>
                <a:lnTo>
                  <a:pt x="8210410" y="795606"/>
                </a:lnTo>
                <a:lnTo>
                  <a:pt x="8218755" y="843433"/>
                </a:lnTo>
                <a:lnTo>
                  <a:pt x="8224757" y="891755"/>
                </a:lnTo>
                <a:lnTo>
                  <a:pt x="8228383" y="940491"/>
                </a:lnTo>
                <a:lnTo>
                  <a:pt x="8229599" y="989561"/>
                </a:lnTo>
                <a:lnTo>
                  <a:pt x="8229599" y="4947688"/>
                </a:lnTo>
                <a:lnTo>
                  <a:pt x="8228458" y="4995633"/>
                </a:lnTo>
                <a:lnTo>
                  <a:pt x="8225070" y="5042989"/>
                </a:lnTo>
                <a:lnTo>
                  <a:pt x="8219485" y="5089705"/>
                </a:lnTo>
                <a:lnTo>
                  <a:pt x="8211756" y="5135728"/>
                </a:lnTo>
                <a:lnTo>
                  <a:pt x="8201935" y="5181006"/>
                </a:lnTo>
                <a:lnTo>
                  <a:pt x="8190074" y="5225488"/>
                </a:lnTo>
                <a:lnTo>
                  <a:pt x="8176224" y="5269122"/>
                </a:lnTo>
                <a:lnTo>
                  <a:pt x="8160438" y="5311856"/>
                </a:lnTo>
                <a:lnTo>
                  <a:pt x="8142767" y="5353639"/>
                </a:lnTo>
                <a:lnTo>
                  <a:pt x="8123263" y="5394418"/>
                </a:lnTo>
                <a:lnTo>
                  <a:pt x="8101977" y="5434141"/>
                </a:lnTo>
                <a:lnTo>
                  <a:pt x="8078963" y="5472757"/>
                </a:lnTo>
                <a:lnTo>
                  <a:pt x="8054270" y="5510214"/>
                </a:lnTo>
                <a:lnTo>
                  <a:pt x="8027953" y="5546460"/>
                </a:lnTo>
                <a:lnTo>
                  <a:pt x="8000061" y="5581443"/>
                </a:lnTo>
                <a:lnTo>
                  <a:pt x="7970647" y="5615111"/>
                </a:lnTo>
                <a:lnTo>
                  <a:pt x="7939764" y="5647414"/>
                </a:lnTo>
                <a:lnTo>
                  <a:pt x="7907462" y="5678297"/>
                </a:lnTo>
                <a:lnTo>
                  <a:pt x="7873793" y="5707711"/>
                </a:lnTo>
                <a:lnTo>
                  <a:pt x="7838810" y="5735603"/>
                </a:lnTo>
                <a:lnTo>
                  <a:pt x="7802564" y="5761920"/>
                </a:lnTo>
                <a:lnTo>
                  <a:pt x="7765107" y="5786613"/>
                </a:lnTo>
                <a:lnTo>
                  <a:pt x="7726491" y="5809627"/>
                </a:lnTo>
                <a:lnTo>
                  <a:pt x="7686768" y="5830913"/>
                </a:lnTo>
                <a:lnTo>
                  <a:pt x="7645989" y="5850417"/>
                </a:lnTo>
                <a:lnTo>
                  <a:pt x="7604207" y="5868088"/>
                </a:lnTo>
                <a:lnTo>
                  <a:pt x="7561472" y="5883874"/>
                </a:lnTo>
                <a:lnTo>
                  <a:pt x="7517838" y="5897724"/>
                </a:lnTo>
                <a:lnTo>
                  <a:pt x="7473356" y="5909585"/>
                </a:lnTo>
                <a:lnTo>
                  <a:pt x="7428078" y="5919406"/>
                </a:lnTo>
                <a:lnTo>
                  <a:pt x="7382055" y="5927135"/>
                </a:lnTo>
                <a:lnTo>
                  <a:pt x="7335339" y="5932720"/>
                </a:lnTo>
                <a:lnTo>
                  <a:pt x="7287983" y="5936108"/>
                </a:lnTo>
                <a:lnTo>
                  <a:pt x="7240038" y="5937249"/>
                </a:lnTo>
                <a:close/>
              </a:path>
            </a:pathLst>
          </a:custGeom>
          <a:solidFill>
            <a:srgbClr val="FFFFFF">
              <a:alpha val="2980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5747" y="433432"/>
            <a:ext cx="7451725" cy="448818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309880" marR="5080" indent="-297815">
              <a:lnSpc>
                <a:spcPts val="2300"/>
              </a:lnSpc>
              <a:spcBef>
                <a:spcPts val="660"/>
              </a:spcBef>
              <a:buFont typeface="Arial MT"/>
              <a:buChar char="•"/>
              <a:tabLst>
                <a:tab pos="309880" algn="l"/>
              </a:tabLst>
            </a:pPr>
            <a:r>
              <a:rPr sz="2400" spc="-10" dirty="0">
                <a:latin typeface="Times New Roman"/>
                <a:cs typeface="Times New Roman"/>
              </a:rPr>
              <a:t>Фараби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был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поистине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человеком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мирового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уровня</a:t>
            </a:r>
            <a:r>
              <a:rPr sz="2400" dirty="0">
                <a:latin typeface="Cambria"/>
                <a:cs typeface="Cambria"/>
              </a:rPr>
              <a:t>,</a:t>
            </a:r>
            <a:r>
              <a:rPr sz="2400" spc="-45" dirty="0">
                <a:latin typeface="Cambria"/>
                <a:cs typeface="Cambria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он </a:t>
            </a:r>
            <a:r>
              <a:rPr sz="2400" spc="-10" dirty="0">
                <a:latin typeface="Times New Roman"/>
                <a:cs typeface="Times New Roman"/>
              </a:rPr>
              <a:t>сблизил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синтезировал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своем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творчестве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ценнейшие </a:t>
            </a:r>
            <a:r>
              <a:rPr sz="2400" dirty="0">
                <a:latin typeface="Times New Roman"/>
                <a:cs typeface="Times New Roman"/>
              </a:rPr>
              <a:t>достижения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арабской</a:t>
            </a:r>
            <a:r>
              <a:rPr sz="2400" spc="-10" dirty="0">
                <a:latin typeface="Cambria"/>
                <a:cs typeface="Cambria"/>
              </a:rPr>
              <a:t>,</a:t>
            </a:r>
            <a:r>
              <a:rPr sz="2400" spc="-60" dirty="0">
                <a:latin typeface="Cambria"/>
                <a:cs typeface="Cambria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персидской</a:t>
            </a:r>
            <a:r>
              <a:rPr sz="2400" spc="-20" dirty="0">
                <a:latin typeface="Cambria"/>
                <a:cs typeface="Cambria"/>
              </a:rPr>
              <a:t>,</a:t>
            </a:r>
            <a:r>
              <a:rPr sz="2400" spc="-60" dirty="0">
                <a:latin typeface="Cambria"/>
                <a:cs typeface="Cambria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греческой</a:t>
            </a:r>
            <a:r>
              <a:rPr sz="2400" spc="-10" dirty="0">
                <a:latin typeface="Cambria"/>
                <a:cs typeface="Cambria"/>
              </a:rPr>
              <a:t>, </a:t>
            </a:r>
            <a:r>
              <a:rPr sz="2400" spc="-25" dirty="0">
                <a:latin typeface="Times New Roman"/>
                <a:cs typeface="Times New Roman"/>
              </a:rPr>
              <a:t>индийской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своей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собственной</a:t>
            </a:r>
            <a:r>
              <a:rPr sz="2400" spc="-10" dirty="0">
                <a:latin typeface="Cambria"/>
                <a:cs typeface="Cambria"/>
              </a:rPr>
              <a:t>,</a:t>
            </a:r>
            <a:r>
              <a:rPr sz="2400" spc="-35" dirty="0">
                <a:latin typeface="Cambria"/>
                <a:cs typeface="Cambria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тюркской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культуры</a:t>
            </a:r>
            <a:r>
              <a:rPr sz="2400" spc="-10" dirty="0">
                <a:latin typeface="Cambria"/>
                <a:cs typeface="Cambria"/>
              </a:rPr>
              <a:t>. </a:t>
            </a:r>
            <a:r>
              <a:rPr sz="2400" spc="-10" dirty="0">
                <a:latin typeface="Times New Roman"/>
                <a:cs typeface="Times New Roman"/>
              </a:rPr>
              <a:t>Отзвуки</a:t>
            </a:r>
            <a:r>
              <a:rPr sz="2400" spc="-1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последней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особенно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явственно просматриваются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его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знаменитой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mbria"/>
                <a:cs typeface="Cambria"/>
              </a:rPr>
              <a:t>"</a:t>
            </a:r>
            <a:r>
              <a:rPr sz="2400" dirty="0">
                <a:latin typeface="Times New Roman"/>
                <a:cs typeface="Times New Roman"/>
              </a:rPr>
              <a:t>Китаб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аль</a:t>
            </a:r>
            <a:r>
              <a:rPr sz="2400" spc="-10" dirty="0">
                <a:latin typeface="Cambria"/>
                <a:cs typeface="Cambria"/>
              </a:rPr>
              <a:t>-</a:t>
            </a:r>
            <a:r>
              <a:rPr sz="2400" spc="-10" dirty="0">
                <a:latin typeface="Times New Roman"/>
                <a:cs typeface="Times New Roman"/>
              </a:rPr>
              <a:t>музык аль</a:t>
            </a:r>
            <a:r>
              <a:rPr sz="2400" spc="-10" dirty="0">
                <a:latin typeface="Cambria"/>
                <a:cs typeface="Cambria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кабир</a:t>
            </a:r>
            <a:r>
              <a:rPr sz="2400" dirty="0">
                <a:latin typeface="Cambria"/>
                <a:cs typeface="Cambria"/>
              </a:rPr>
              <a:t>"</a:t>
            </a:r>
            <a:r>
              <a:rPr sz="2400" spc="-60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("</a:t>
            </a:r>
            <a:r>
              <a:rPr sz="2400" spc="-10" dirty="0">
                <a:latin typeface="Times New Roman"/>
                <a:cs typeface="Times New Roman"/>
              </a:rPr>
              <a:t>Большой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книге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музыки</a:t>
            </a:r>
            <a:r>
              <a:rPr sz="2400" dirty="0">
                <a:latin typeface="Cambria"/>
                <a:cs typeface="Cambria"/>
              </a:rPr>
              <a:t>").</a:t>
            </a:r>
            <a:r>
              <a:rPr sz="2400" spc="-50" dirty="0">
                <a:latin typeface="Cambria"/>
                <a:cs typeface="Cambria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Но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он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был</a:t>
            </a:r>
            <a:r>
              <a:rPr sz="2400" spc="-12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не </a:t>
            </a:r>
            <a:r>
              <a:rPr sz="2400" dirty="0">
                <a:latin typeface="Times New Roman"/>
                <a:cs typeface="Times New Roman"/>
              </a:rPr>
              <a:t>просто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ученым</a:t>
            </a:r>
            <a:r>
              <a:rPr sz="2400" spc="-25" dirty="0">
                <a:latin typeface="Cambria"/>
                <a:cs typeface="Cambria"/>
              </a:rPr>
              <a:t>-</a:t>
            </a:r>
            <a:r>
              <a:rPr sz="2400" spc="-10" dirty="0">
                <a:latin typeface="Times New Roman"/>
                <a:cs typeface="Times New Roman"/>
              </a:rPr>
              <a:t>гуманитарием</a:t>
            </a:r>
            <a:r>
              <a:rPr sz="2400" spc="-10" dirty="0">
                <a:latin typeface="Cambria"/>
                <a:cs typeface="Cambria"/>
              </a:rPr>
              <a:t>,</a:t>
            </a:r>
            <a:r>
              <a:rPr sz="2400" dirty="0">
                <a:latin typeface="Cambria"/>
                <a:cs typeface="Cambria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сблизившим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различные </a:t>
            </a:r>
            <a:r>
              <a:rPr sz="2400" spc="-40" dirty="0">
                <a:latin typeface="Times New Roman"/>
                <a:cs typeface="Times New Roman"/>
              </a:rPr>
              <a:t>культурные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традиции</a:t>
            </a:r>
            <a:r>
              <a:rPr sz="2400" dirty="0">
                <a:latin typeface="Cambria"/>
                <a:cs typeface="Cambria"/>
              </a:rPr>
              <a:t>,</a:t>
            </a:r>
            <a:r>
              <a:rPr sz="2400" spc="-55" dirty="0">
                <a:latin typeface="Cambria"/>
                <a:cs typeface="Cambria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нем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жил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гений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реформатора науки</a:t>
            </a:r>
            <a:r>
              <a:rPr sz="2400" spc="-10" dirty="0">
                <a:latin typeface="Cambria"/>
                <a:cs typeface="Cambria"/>
              </a:rPr>
              <a:t>,</a:t>
            </a:r>
            <a:r>
              <a:rPr sz="2400" spc="-30" dirty="0">
                <a:latin typeface="Cambria"/>
                <a:cs typeface="Cambria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стремившегося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систематизировать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знания своего</a:t>
            </a:r>
            <a:r>
              <a:rPr sz="2400" spc="-1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времени</a:t>
            </a:r>
            <a:r>
              <a:rPr sz="2400" dirty="0">
                <a:latin typeface="Cambria"/>
                <a:cs typeface="Cambria"/>
              </a:rPr>
              <a:t>,</a:t>
            </a:r>
            <a:r>
              <a:rPr sz="2400" spc="-60" dirty="0">
                <a:latin typeface="Cambria"/>
                <a:cs typeface="Cambria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что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нашло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отражение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его</a:t>
            </a:r>
            <a:r>
              <a:rPr sz="2400" spc="-14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трактате </a:t>
            </a:r>
            <a:r>
              <a:rPr sz="2400" spc="-10" dirty="0">
                <a:latin typeface="Cambria"/>
                <a:cs typeface="Cambria"/>
              </a:rPr>
              <a:t>"</a:t>
            </a:r>
            <a:r>
              <a:rPr sz="2400" spc="-10" dirty="0">
                <a:latin typeface="Times New Roman"/>
                <a:cs typeface="Times New Roman"/>
              </a:rPr>
              <a:t>Слово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классификации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наук</a:t>
            </a:r>
            <a:r>
              <a:rPr sz="2400" spc="-10" dirty="0">
                <a:latin typeface="Cambria"/>
                <a:cs typeface="Cambria"/>
              </a:rPr>
              <a:t>".</a:t>
            </a:r>
            <a:r>
              <a:rPr sz="2400" spc="-35" dirty="0">
                <a:latin typeface="Cambria"/>
                <a:cs typeface="Cambria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Фараби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мыслил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как </a:t>
            </a:r>
            <a:r>
              <a:rPr sz="2400" spc="-10" dirty="0">
                <a:latin typeface="Times New Roman"/>
                <a:cs typeface="Times New Roman"/>
              </a:rPr>
              <a:t>реформатор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педагогики</a:t>
            </a:r>
            <a:r>
              <a:rPr sz="2400" spc="-20" dirty="0">
                <a:latin typeface="Cambria"/>
                <a:cs typeface="Cambria"/>
              </a:rPr>
              <a:t>,</a:t>
            </a:r>
            <a:r>
              <a:rPr sz="2400" spc="-35" dirty="0">
                <a:latin typeface="Cambria"/>
                <a:cs typeface="Cambria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стремящийся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внести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знания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в </a:t>
            </a:r>
            <a:r>
              <a:rPr sz="2400" spc="-20" dirty="0">
                <a:latin typeface="Times New Roman"/>
                <a:cs typeface="Times New Roman"/>
              </a:rPr>
              <a:t>народную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толщу</a:t>
            </a:r>
            <a:r>
              <a:rPr sz="2400" dirty="0">
                <a:latin typeface="Cambria"/>
                <a:cs typeface="Cambria"/>
              </a:rPr>
              <a:t>,</a:t>
            </a:r>
            <a:r>
              <a:rPr sz="2400" spc="-45" dirty="0">
                <a:latin typeface="Cambria"/>
                <a:cs typeface="Cambria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соединить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просвещение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развитием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людях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человечности</a:t>
            </a:r>
            <a:r>
              <a:rPr sz="2400" spc="-10" dirty="0">
                <a:latin typeface="Cambria"/>
                <a:cs typeface="Cambria"/>
              </a:rPr>
              <a:t>.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288" y="188912"/>
            <a:ext cx="8229600" cy="6193155"/>
          </a:xfrm>
          <a:custGeom>
            <a:avLst/>
            <a:gdLst/>
            <a:ahLst/>
            <a:cxnLst/>
            <a:rect l="l" t="t" r="r" b="b"/>
            <a:pathLst>
              <a:path w="8229600" h="6193155">
                <a:moveTo>
                  <a:pt x="7197439" y="6192836"/>
                </a:moveTo>
                <a:lnTo>
                  <a:pt x="1032160" y="6192836"/>
                </a:lnTo>
                <a:lnTo>
                  <a:pt x="983571" y="6191713"/>
                </a:lnTo>
                <a:lnTo>
                  <a:pt x="935561" y="6188376"/>
                </a:lnTo>
                <a:lnTo>
                  <a:pt x="888178" y="6182874"/>
                </a:lnTo>
                <a:lnTo>
                  <a:pt x="841473" y="6175258"/>
                </a:lnTo>
                <a:lnTo>
                  <a:pt x="795495" y="6165576"/>
                </a:lnTo>
                <a:lnTo>
                  <a:pt x="750293" y="6153879"/>
                </a:lnTo>
                <a:lnTo>
                  <a:pt x="705917" y="6140216"/>
                </a:lnTo>
                <a:lnTo>
                  <a:pt x="662417" y="6124637"/>
                </a:lnTo>
                <a:lnTo>
                  <a:pt x="619842" y="6107190"/>
                </a:lnTo>
                <a:lnTo>
                  <a:pt x="578242" y="6087927"/>
                </a:lnTo>
                <a:lnTo>
                  <a:pt x="537666" y="6066895"/>
                </a:lnTo>
                <a:lnTo>
                  <a:pt x="498164" y="6044145"/>
                </a:lnTo>
                <a:lnTo>
                  <a:pt x="459785" y="6019727"/>
                </a:lnTo>
                <a:lnTo>
                  <a:pt x="422579" y="5993689"/>
                </a:lnTo>
                <a:lnTo>
                  <a:pt x="386596" y="5966083"/>
                </a:lnTo>
                <a:lnTo>
                  <a:pt x="351885" y="5936956"/>
                </a:lnTo>
                <a:lnTo>
                  <a:pt x="318496" y="5906358"/>
                </a:lnTo>
                <a:lnTo>
                  <a:pt x="286478" y="5874340"/>
                </a:lnTo>
                <a:lnTo>
                  <a:pt x="255880" y="5840951"/>
                </a:lnTo>
                <a:lnTo>
                  <a:pt x="226753" y="5806240"/>
                </a:lnTo>
                <a:lnTo>
                  <a:pt x="199147" y="5770257"/>
                </a:lnTo>
                <a:lnTo>
                  <a:pt x="173109" y="5733051"/>
                </a:lnTo>
                <a:lnTo>
                  <a:pt x="148691" y="5694672"/>
                </a:lnTo>
                <a:lnTo>
                  <a:pt x="125941" y="5655170"/>
                </a:lnTo>
                <a:lnTo>
                  <a:pt x="104909" y="5614594"/>
                </a:lnTo>
                <a:lnTo>
                  <a:pt x="85646" y="5572994"/>
                </a:lnTo>
                <a:lnTo>
                  <a:pt x="68199" y="5530419"/>
                </a:lnTo>
                <a:lnTo>
                  <a:pt x="52620" y="5486919"/>
                </a:lnTo>
                <a:lnTo>
                  <a:pt x="38957" y="5442543"/>
                </a:lnTo>
                <a:lnTo>
                  <a:pt x="27260" y="5397341"/>
                </a:lnTo>
                <a:lnTo>
                  <a:pt x="17578" y="5351363"/>
                </a:lnTo>
                <a:lnTo>
                  <a:pt x="9962" y="5304658"/>
                </a:lnTo>
                <a:lnTo>
                  <a:pt x="4460" y="5257275"/>
                </a:lnTo>
                <a:lnTo>
                  <a:pt x="1123" y="5209265"/>
                </a:lnTo>
                <a:lnTo>
                  <a:pt x="0" y="5160676"/>
                </a:lnTo>
                <a:lnTo>
                  <a:pt x="0" y="1032160"/>
                </a:lnTo>
                <a:lnTo>
                  <a:pt x="1123" y="983571"/>
                </a:lnTo>
                <a:lnTo>
                  <a:pt x="4460" y="935561"/>
                </a:lnTo>
                <a:lnTo>
                  <a:pt x="9962" y="888178"/>
                </a:lnTo>
                <a:lnTo>
                  <a:pt x="17578" y="841473"/>
                </a:lnTo>
                <a:lnTo>
                  <a:pt x="27260" y="795495"/>
                </a:lnTo>
                <a:lnTo>
                  <a:pt x="38957" y="750293"/>
                </a:lnTo>
                <a:lnTo>
                  <a:pt x="52620" y="705917"/>
                </a:lnTo>
                <a:lnTo>
                  <a:pt x="68199" y="662417"/>
                </a:lnTo>
                <a:lnTo>
                  <a:pt x="85646" y="619842"/>
                </a:lnTo>
                <a:lnTo>
                  <a:pt x="104909" y="578242"/>
                </a:lnTo>
                <a:lnTo>
                  <a:pt x="125941" y="537666"/>
                </a:lnTo>
                <a:lnTo>
                  <a:pt x="148691" y="498164"/>
                </a:lnTo>
                <a:lnTo>
                  <a:pt x="173109" y="459785"/>
                </a:lnTo>
                <a:lnTo>
                  <a:pt x="199147" y="422579"/>
                </a:lnTo>
                <a:lnTo>
                  <a:pt x="226753" y="386596"/>
                </a:lnTo>
                <a:lnTo>
                  <a:pt x="255880" y="351885"/>
                </a:lnTo>
                <a:lnTo>
                  <a:pt x="286478" y="318496"/>
                </a:lnTo>
                <a:lnTo>
                  <a:pt x="318496" y="286478"/>
                </a:lnTo>
                <a:lnTo>
                  <a:pt x="351885" y="255880"/>
                </a:lnTo>
                <a:lnTo>
                  <a:pt x="386596" y="226753"/>
                </a:lnTo>
                <a:lnTo>
                  <a:pt x="422579" y="199147"/>
                </a:lnTo>
                <a:lnTo>
                  <a:pt x="459785" y="173109"/>
                </a:lnTo>
                <a:lnTo>
                  <a:pt x="498164" y="148691"/>
                </a:lnTo>
                <a:lnTo>
                  <a:pt x="537666" y="125941"/>
                </a:lnTo>
                <a:lnTo>
                  <a:pt x="578242" y="104909"/>
                </a:lnTo>
                <a:lnTo>
                  <a:pt x="619842" y="85646"/>
                </a:lnTo>
                <a:lnTo>
                  <a:pt x="662417" y="68199"/>
                </a:lnTo>
                <a:lnTo>
                  <a:pt x="705917" y="52620"/>
                </a:lnTo>
                <a:lnTo>
                  <a:pt x="750293" y="38957"/>
                </a:lnTo>
                <a:lnTo>
                  <a:pt x="795495" y="27260"/>
                </a:lnTo>
                <a:lnTo>
                  <a:pt x="841473" y="17578"/>
                </a:lnTo>
                <a:lnTo>
                  <a:pt x="888178" y="9962"/>
                </a:lnTo>
                <a:lnTo>
                  <a:pt x="935561" y="4460"/>
                </a:lnTo>
                <a:lnTo>
                  <a:pt x="983571" y="1123"/>
                </a:lnTo>
                <a:lnTo>
                  <a:pt x="1032160" y="0"/>
                </a:lnTo>
                <a:lnTo>
                  <a:pt x="7197439" y="0"/>
                </a:lnTo>
                <a:lnTo>
                  <a:pt x="7248621" y="1268"/>
                </a:lnTo>
                <a:lnTo>
                  <a:pt x="7299456" y="5050"/>
                </a:lnTo>
                <a:lnTo>
                  <a:pt x="7349858" y="11311"/>
                </a:lnTo>
                <a:lnTo>
                  <a:pt x="7399744" y="20015"/>
                </a:lnTo>
                <a:lnTo>
                  <a:pt x="7449029" y="31128"/>
                </a:lnTo>
                <a:lnTo>
                  <a:pt x="7497628" y="44615"/>
                </a:lnTo>
                <a:lnTo>
                  <a:pt x="7545456" y="60440"/>
                </a:lnTo>
                <a:lnTo>
                  <a:pt x="7592430" y="78568"/>
                </a:lnTo>
                <a:lnTo>
                  <a:pt x="7638464" y="98965"/>
                </a:lnTo>
                <a:lnTo>
                  <a:pt x="7683473" y="121595"/>
                </a:lnTo>
                <a:lnTo>
                  <a:pt x="7727374" y="146423"/>
                </a:lnTo>
                <a:lnTo>
                  <a:pt x="7770082" y="173415"/>
                </a:lnTo>
                <a:lnTo>
                  <a:pt x="7811512" y="202534"/>
                </a:lnTo>
                <a:lnTo>
                  <a:pt x="7851579" y="233747"/>
                </a:lnTo>
                <a:lnTo>
                  <a:pt x="7890198" y="267018"/>
                </a:lnTo>
                <a:lnTo>
                  <a:pt x="7927286" y="302312"/>
                </a:lnTo>
                <a:lnTo>
                  <a:pt x="7962581" y="339400"/>
                </a:lnTo>
                <a:lnTo>
                  <a:pt x="7995852" y="378020"/>
                </a:lnTo>
                <a:lnTo>
                  <a:pt x="8027065" y="418087"/>
                </a:lnTo>
                <a:lnTo>
                  <a:pt x="8056184" y="459517"/>
                </a:lnTo>
                <a:lnTo>
                  <a:pt x="8083176" y="502224"/>
                </a:lnTo>
                <a:lnTo>
                  <a:pt x="8108004" y="546125"/>
                </a:lnTo>
                <a:lnTo>
                  <a:pt x="8130634" y="591135"/>
                </a:lnTo>
                <a:lnTo>
                  <a:pt x="8151031" y="637169"/>
                </a:lnTo>
                <a:lnTo>
                  <a:pt x="8169159" y="684143"/>
                </a:lnTo>
                <a:lnTo>
                  <a:pt x="8184984" y="731971"/>
                </a:lnTo>
                <a:lnTo>
                  <a:pt x="8198471" y="780570"/>
                </a:lnTo>
                <a:lnTo>
                  <a:pt x="8209584" y="829855"/>
                </a:lnTo>
                <a:lnTo>
                  <a:pt x="8218288" y="879741"/>
                </a:lnTo>
                <a:lnTo>
                  <a:pt x="8224549" y="930143"/>
                </a:lnTo>
                <a:lnTo>
                  <a:pt x="8228331" y="980978"/>
                </a:lnTo>
                <a:lnTo>
                  <a:pt x="8229600" y="1032160"/>
                </a:lnTo>
                <a:lnTo>
                  <a:pt x="8229600" y="5160676"/>
                </a:lnTo>
                <a:lnTo>
                  <a:pt x="8228476" y="5209265"/>
                </a:lnTo>
                <a:lnTo>
                  <a:pt x="8225139" y="5257275"/>
                </a:lnTo>
                <a:lnTo>
                  <a:pt x="8219637" y="5304658"/>
                </a:lnTo>
                <a:lnTo>
                  <a:pt x="8212021" y="5351363"/>
                </a:lnTo>
                <a:lnTo>
                  <a:pt x="8202340" y="5397341"/>
                </a:lnTo>
                <a:lnTo>
                  <a:pt x="8190643" y="5442543"/>
                </a:lnTo>
                <a:lnTo>
                  <a:pt x="8176979" y="5486919"/>
                </a:lnTo>
                <a:lnTo>
                  <a:pt x="8161400" y="5530419"/>
                </a:lnTo>
                <a:lnTo>
                  <a:pt x="8143953" y="5572994"/>
                </a:lnTo>
                <a:lnTo>
                  <a:pt x="8124690" y="5614594"/>
                </a:lnTo>
                <a:lnTo>
                  <a:pt x="8103658" y="5655170"/>
                </a:lnTo>
                <a:lnTo>
                  <a:pt x="8080908" y="5694672"/>
                </a:lnTo>
                <a:lnTo>
                  <a:pt x="8056490" y="5733051"/>
                </a:lnTo>
                <a:lnTo>
                  <a:pt x="8030453" y="5770257"/>
                </a:lnTo>
                <a:lnTo>
                  <a:pt x="8002846" y="5806240"/>
                </a:lnTo>
                <a:lnTo>
                  <a:pt x="7973719" y="5840951"/>
                </a:lnTo>
                <a:lnTo>
                  <a:pt x="7943121" y="5874340"/>
                </a:lnTo>
                <a:lnTo>
                  <a:pt x="7911103" y="5906358"/>
                </a:lnTo>
                <a:lnTo>
                  <a:pt x="7877714" y="5936956"/>
                </a:lnTo>
                <a:lnTo>
                  <a:pt x="7843003" y="5966083"/>
                </a:lnTo>
                <a:lnTo>
                  <a:pt x="7807020" y="5993689"/>
                </a:lnTo>
                <a:lnTo>
                  <a:pt x="7769814" y="6019727"/>
                </a:lnTo>
                <a:lnTo>
                  <a:pt x="7731435" y="6044145"/>
                </a:lnTo>
                <a:lnTo>
                  <a:pt x="7691933" y="6066895"/>
                </a:lnTo>
                <a:lnTo>
                  <a:pt x="7651357" y="6087927"/>
                </a:lnTo>
                <a:lnTo>
                  <a:pt x="7609757" y="6107190"/>
                </a:lnTo>
                <a:lnTo>
                  <a:pt x="7567182" y="6124637"/>
                </a:lnTo>
                <a:lnTo>
                  <a:pt x="7523682" y="6140216"/>
                </a:lnTo>
                <a:lnTo>
                  <a:pt x="7479306" y="6153879"/>
                </a:lnTo>
                <a:lnTo>
                  <a:pt x="7434104" y="6165576"/>
                </a:lnTo>
                <a:lnTo>
                  <a:pt x="7388126" y="6175258"/>
                </a:lnTo>
                <a:lnTo>
                  <a:pt x="7341421" y="6182874"/>
                </a:lnTo>
                <a:lnTo>
                  <a:pt x="7294038" y="6188376"/>
                </a:lnTo>
                <a:lnTo>
                  <a:pt x="7246028" y="6191713"/>
                </a:lnTo>
                <a:lnTo>
                  <a:pt x="7197439" y="6192836"/>
                </a:lnTo>
                <a:close/>
              </a:path>
            </a:pathLst>
          </a:custGeom>
          <a:solidFill>
            <a:srgbClr val="FFFFFF">
              <a:alpha val="2980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Сочинения</a:t>
            </a:r>
            <a:r>
              <a:rPr spc="-80" dirty="0"/>
              <a:t> </a:t>
            </a:r>
            <a:r>
              <a:rPr dirty="0"/>
              <a:t>Аль</a:t>
            </a:r>
            <a:r>
              <a:rPr spc="-85" dirty="0"/>
              <a:t> </a:t>
            </a:r>
            <a:r>
              <a:rPr spc="-10" dirty="0"/>
              <a:t>Фараби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16865" marR="862330" indent="-304800">
              <a:lnSpc>
                <a:spcPct val="80000"/>
              </a:lnSpc>
              <a:spcBef>
                <a:spcPts val="580"/>
              </a:spcBef>
              <a:buFont typeface="Arial"/>
              <a:buChar char="•"/>
              <a:tabLst>
                <a:tab pos="316865" algn="l"/>
              </a:tabLst>
            </a:pPr>
            <a:r>
              <a:rPr spc="-10" dirty="0"/>
              <a:t>Основные</a:t>
            </a:r>
            <a:r>
              <a:rPr spc="-95" dirty="0"/>
              <a:t> </a:t>
            </a:r>
            <a:r>
              <a:rPr dirty="0"/>
              <a:t>сочинения</a:t>
            </a:r>
            <a:r>
              <a:rPr spc="-100" dirty="0"/>
              <a:t> </a:t>
            </a:r>
            <a:r>
              <a:rPr dirty="0"/>
              <a:t>Аль</a:t>
            </a:r>
            <a:r>
              <a:rPr spc="-85" dirty="0"/>
              <a:t> </a:t>
            </a:r>
            <a:r>
              <a:rPr dirty="0"/>
              <a:t>Фараби</a:t>
            </a:r>
            <a:r>
              <a:rPr dirty="0">
                <a:latin typeface="Cambria"/>
                <a:cs typeface="Cambria"/>
              </a:rPr>
              <a:t>:</a:t>
            </a:r>
            <a:r>
              <a:rPr spc="-35" dirty="0">
                <a:latin typeface="Cambria"/>
                <a:cs typeface="Cambria"/>
              </a:rPr>
              <a:t> "</a:t>
            </a:r>
            <a:r>
              <a:rPr spc="-35" dirty="0"/>
              <a:t>Геммы</a:t>
            </a:r>
            <a:r>
              <a:rPr spc="-90" dirty="0"/>
              <a:t> </a:t>
            </a:r>
            <a:r>
              <a:rPr spc="-10" dirty="0"/>
              <a:t>мудрости</a:t>
            </a:r>
            <a:r>
              <a:rPr spc="-10" dirty="0">
                <a:latin typeface="Cambria"/>
                <a:cs typeface="Cambria"/>
              </a:rPr>
              <a:t>", </a:t>
            </a:r>
            <a:r>
              <a:rPr spc="-25" dirty="0">
                <a:latin typeface="Cambria"/>
                <a:cs typeface="Cambria"/>
              </a:rPr>
              <a:t>"</a:t>
            </a:r>
            <a:r>
              <a:rPr spc="-25" dirty="0"/>
              <a:t>Трактат</a:t>
            </a:r>
            <a:r>
              <a:rPr spc="-60" dirty="0"/>
              <a:t> </a:t>
            </a:r>
            <a:r>
              <a:rPr dirty="0"/>
              <a:t>о</a:t>
            </a:r>
            <a:r>
              <a:rPr spc="-60" dirty="0"/>
              <a:t> </a:t>
            </a:r>
            <a:r>
              <a:rPr spc="-20" dirty="0"/>
              <a:t>взглядах</a:t>
            </a:r>
            <a:r>
              <a:rPr spc="-55" dirty="0"/>
              <a:t> </a:t>
            </a:r>
            <a:r>
              <a:rPr spc="-10" dirty="0"/>
              <a:t>жителей</a:t>
            </a:r>
            <a:r>
              <a:rPr spc="-60" dirty="0"/>
              <a:t> </a:t>
            </a:r>
            <a:r>
              <a:rPr spc="-25" dirty="0"/>
              <a:t>добродетельного</a:t>
            </a:r>
            <a:r>
              <a:rPr spc="-60" dirty="0"/>
              <a:t> </a:t>
            </a:r>
            <a:r>
              <a:rPr spc="-10" dirty="0"/>
              <a:t>города</a:t>
            </a:r>
            <a:r>
              <a:rPr spc="-10" dirty="0">
                <a:latin typeface="Cambria"/>
                <a:cs typeface="Cambria"/>
              </a:rPr>
              <a:t>",</a:t>
            </a:r>
          </a:p>
          <a:p>
            <a:pPr marL="316865" marR="5080">
              <a:lnSpc>
                <a:spcPct val="80000"/>
              </a:lnSpc>
            </a:pPr>
            <a:r>
              <a:rPr spc="-20" dirty="0">
                <a:latin typeface="Cambria"/>
                <a:cs typeface="Cambria"/>
              </a:rPr>
              <a:t>«</a:t>
            </a:r>
            <a:r>
              <a:rPr spc="-20" dirty="0"/>
              <a:t>Слово</a:t>
            </a:r>
            <a:r>
              <a:rPr spc="-90" dirty="0"/>
              <a:t> </a:t>
            </a:r>
            <a:r>
              <a:rPr dirty="0"/>
              <a:t>о</a:t>
            </a:r>
            <a:r>
              <a:rPr spc="-85" dirty="0"/>
              <a:t> </a:t>
            </a:r>
            <a:r>
              <a:rPr spc="-10" dirty="0"/>
              <a:t>классификации</a:t>
            </a:r>
            <a:r>
              <a:rPr spc="-90" dirty="0"/>
              <a:t> </a:t>
            </a:r>
            <a:r>
              <a:rPr spc="-10" dirty="0"/>
              <a:t>наук</a:t>
            </a:r>
            <a:r>
              <a:rPr spc="-10" dirty="0">
                <a:latin typeface="Cambria"/>
                <a:cs typeface="Cambria"/>
              </a:rPr>
              <a:t>»,</a:t>
            </a:r>
            <a:r>
              <a:rPr spc="-25" dirty="0">
                <a:latin typeface="Cambria"/>
                <a:cs typeface="Cambria"/>
              </a:rPr>
              <a:t> </a:t>
            </a:r>
            <a:r>
              <a:rPr spc="-10" dirty="0">
                <a:latin typeface="Cambria"/>
                <a:cs typeface="Cambria"/>
              </a:rPr>
              <a:t>"</a:t>
            </a:r>
            <a:r>
              <a:rPr spc="-10" dirty="0"/>
              <a:t>Большая</a:t>
            </a:r>
            <a:r>
              <a:rPr spc="-85" dirty="0"/>
              <a:t> </a:t>
            </a:r>
            <a:r>
              <a:rPr dirty="0"/>
              <a:t>книга</a:t>
            </a:r>
            <a:r>
              <a:rPr spc="-85" dirty="0"/>
              <a:t> </a:t>
            </a:r>
            <a:r>
              <a:rPr dirty="0"/>
              <a:t>о</a:t>
            </a:r>
            <a:r>
              <a:rPr spc="-85" dirty="0"/>
              <a:t> </a:t>
            </a:r>
            <a:r>
              <a:rPr dirty="0"/>
              <a:t>музыке</a:t>
            </a:r>
            <a:r>
              <a:rPr dirty="0">
                <a:latin typeface="Cambria"/>
                <a:cs typeface="Cambria"/>
              </a:rPr>
              <a:t>".</a:t>
            </a:r>
            <a:r>
              <a:rPr spc="-20" dirty="0">
                <a:latin typeface="Cambria"/>
                <a:cs typeface="Cambria"/>
              </a:rPr>
              <a:t> </a:t>
            </a:r>
            <a:r>
              <a:rPr spc="-50" dirty="0"/>
              <a:t>В </a:t>
            </a:r>
            <a:r>
              <a:rPr spc="-10" dirty="0"/>
              <a:t>социально</a:t>
            </a:r>
            <a:r>
              <a:rPr spc="-10" dirty="0">
                <a:latin typeface="Cambria"/>
                <a:cs typeface="Cambria"/>
              </a:rPr>
              <a:t>-</a:t>
            </a:r>
            <a:r>
              <a:rPr dirty="0"/>
              <a:t>этических</a:t>
            </a:r>
            <a:r>
              <a:rPr spc="-55" dirty="0"/>
              <a:t> </a:t>
            </a:r>
            <a:r>
              <a:rPr spc="-10" dirty="0"/>
              <a:t>трактатах</a:t>
            </a:r>
            <a:r>
              <a:rPr spc="-65" dirty="0"/>
              <a:t> </a:t>
            </a:r>
            <a:r>
              <a:rPr dirty="0"/>
              <a:t>Аль</a:t>
            </a:r>
            <a:r>
              <a:rPr spc="-55" dirty="0"/>
              <a:t> </a:t>
            </a:r>
            <a:r>
              <a:rPr dirty="0"/>
              <a:t>Фараби</a:t>
            </a:r>
            <a:r>
              <a:rPr spc="-65" dirty="0"/>
              <a:t> </a:t>
            </a:r>
            <a:r>
              <a:rPr dirty="0"/>
              <a:t>развивал</a:t>
            </a:r>
            <a:r>
              <a:rPr spc="-60" dirty="0"/>
              <a:t> </a:t>
            </a:r>
            <a:r>
              <a:rPr spc="-10" dirty="0"/>
              <a:t>учение </a:t>
            </a:r>
            <a:r>
              <a:rPr dirty="0"/>
              <a:t>о</a:t>
            </a:r>
            <a:r>
              <a:rPr spc="-60" dirty="0"/>
              <a:t> </a:t>
            </a:r>
            <a:r>
              <a:rPr spc="-20" dirty="0">
                <a:latin typeface="Cambria"/>
                <a:cs typeface="Cambria"/>
              </a:rPr>
              <a:t>«</a:t>
            </a:r>
            <a:r>
              <a:rPr spc="-20" dirty="0"/>
              <a:t>добродетельном</a:t>
            </a:r>
            <a:r>
              <a:rPr spc="-60" dirty="0"/>
              <a:t> </a:t>
            </a:r>
            <a:r>
              <a:rPr spc="-20" dirty="0"/>
              <a:t>городе</a:t>
            </a:r>
            <a:r>
              <a:rPr spc="-20" dirty="0">
                <a:latin typeface="Cambria"/>
                <a:cs typeface="Cambria"/>
              </a:rPr>
              <a:t>»,</a:t>
            </a:r>
            <a:r>
              <a:rPr spc="10" dirty="0">
                <a:latin typeface="Cambria"/>
                <a:cs typeface="Cambria"/>
              </a:rPr>
              <a:t> </a:t>
            </a:r>
            <a:r>
              <a:rPr spc="-30" dirty="0"/>
              <a:t>руководимом</a:t>
            </a:r>
            <a:r>
              <a:rPr spc="-65" dirty="0"/>
              <a:t> </a:t>
            </a:r>
            <a:r>
              <a:rPr spc="-10" dirty="0"/>
              <a:t>правителем</a:t>
            </a:r>
            <a:r>
              <a:rPr spc="-10" dirty="0">
                <a:latin typeface="Cambria"/>
                <a:cs typeface="Cambria"/>
              </a:rPr>
              <a:t>- </a:t>
            </a:r>
            <a:r>
              <a:rPr spc="-10" dirty="0"/>
              <a:t>философом</a:t>
            </a:r>
            <a:r>
              <a:rPr spc="-10" dirty="0">
                <a:latin typeface="Cambria"/>
                <a:cs typeface="Cambria"/>
              </a:rPr>
              <a:t>,</a:t>
            </a:r>
            <a:r>
              <a:rPr spc="-35" dirty="0">
                <a:latin typeface="Cambria"/>
                <a:cs typeface="Cambria"/>
              </a:rPr>
              <a:t> </a:t>
            </a:r>
            <a:r>
              <a:rPr spc="-10" dirty="0"/>
              <a:t>выступающим</a:t>
            </a:r>
            <a:r>
              <a:rPr spc="-95" dirty="0"/>
              <a:t> </a:t>
            </a:r>
            <a:r>
              <a:rPr spc="-10" dirty="0"/>
              <a:t>одновременно</a:t>
            </a:r>
            <a:r>
              <a:rPr spc="-95" dirty="0"/>
              <a:t> </a:t>
            </a:r>
            <a:r>
              <a:rPr dirty="0"/>
              <a:t>как</a:t>
            </a:r>
            <a:r>
              <a:rPr spc="-95" dirty="0"/>
              <a:t> </a:t>
            </a:r>
            <a:r>
              <a:rPr dirty="0"/>
              <a:t>имам</a:t>
            </a:r>
            <a:r>
              <a:rPr dirty="0">
                <a:latin typeface="Cambria"/>
                <a:cs typeface="Cambria"/>
              </a:rPr>
              <a:t>,</a:t>
            </a:r>
            <a:r>
              <a:rPr spc="-35" dirty="0">
                <a:latin typeface="Cambria"/>
                <a:cs typeface="Cambria"/>
              </a:rPr>
              <a:t> </a:t>
            </a:r>
            <a:r>
              <a:rPr spc="-20" dirty="0"/>
              <a:t>т</a:t>
            </a:r>
            <a:r>
              <a:rPr spc="-20" dirty="0">
                <a:latin typeface="Cambria"/>
                <a:cs typeface="Cambria"/>
              </a:rPr>
              <a:t>.</a:t>
            </a:r>
            <a:r>
              <a:rPr spc="-20" dirty="0"/>
              <a:t>е</a:t>
            </a:r>
            <a:r>
              <a:rPr spc="-20" dirty="0">
                <a:latin typeface="Cambria"/>
                <a:cs typeface="Cambria"/>
              </a:rPr>
              <a:t>. </a:t>
            </a:r>
            <a:r>
              <a:rPr spc="-20" dirty="0"/>
              <a:t>предводитель</a:t>
            </a:r>
            <a:r>
              <a:rPr spc="-60" dirty="0"/>
              <a:t> </a:t>
            </a:r>
            <a:r>
              <a:rPr dirty="0"/>
              <a:t>религиозной</a:t>
            </a:r>
            <a:r>
              <a:rPr spc="-70" dirty="0"/>
              <a:t> </a:t>
            </a:r>
            <a:r>
              <a:rPr dirty="0"/>
              <a:t>общины</a:t>
            </a:r>
            <a:r>
              <a:rPr dirty="0">
                <a:latin typeface="Cambria"/>
                <a:cs typeface="Cambria"/>
              </a:rPr>
              <a:t>,</a:t>
            </a:r>
            <a:r>
              <a:rPr spc="-5" dirty="0">
                <a:latin typeface="Cambria"/>
                <a:cs typeface="Cambria"/>
              </a:rPr>
              <a:t> </a:t>
            </a:r>
            <a:r>
              <a:rPr spc="-10" dirty="0"/>
              <a:t>передающий</a:t>
            </a:r>
            <a:r>
              <a:rPr spc="-65" dirty="0"/>
              <a:t> </a:t>
            </a:r>
            <a:r>
              <a:rPr spc="-10" dirty="0"/>
              <a:t>широкой </a:t>
            </a:r>
            <a:r>
              <a:rPr spc="-20" dirty="0"/>
              <a:t>публике</a:t>
            </a:r>
            <a:r>
              <a:rPr spc="-70" dirty="0"/>
              <a:t> </a:t>
            </a:r>
            <a:r>
              <a:rPr dirty="0"/>
              <a:t>в</a:t>
            </a:r>
            <a:r>
              <a:rPr spc="-65" dirty="0"/>
              <a:t> </a:t>
            </a:r>
            <a:r>
              <a:rPr spc="-10" dirty="0"/>
              <a:t>образно</a:t>
            </a:r>
            <a:r>
              <a:rPr spc="-10" dirty="0">
                <a:latin typeface="Cambria"/>
                <a:cs typeface="Cambria"/>
              </a:rPr>
              <a:t>-</a:t>
            </a:r>
            <a:r>
              <a:rPr spc="-10" dirty="0"/>
              <a:t>символической</a:t>
            </a:r>
            <a:r>
              <a:rPr spc="-60" dirty="0"/>
              <a:t> </a:t>
            </a:r>
            <a:r>
              <a:rPr spc="-10" dirty="0"/>
              <a:t>форме</a:t>
            </a:r>
            <a:r>
              <a:rPr spc="-60" dirty="0"/>
              <a:t> </a:t>
            </a:r>
            <a:r>
              <a:rPr spc="-10" dirty="0"/>
              <a:t>получаемые</a:t>
            </a:r>
            <a:r>
              <a:rPr spc="-60" dirty="0"/>
              <a:t> </a:t>
            </a:r>
            <a:r>
              <a:rPr dirty="0"/>
              <a:t>им</a:t>
            </a:r>
            <a:r>
              <a:rPr spc="-65" dirty="0"/>
              <a:t> </a:t>
            </a:r>
            <a:r>
              <a:rPr spc="-25" dirty="0"/>
              <a:t>от</a:t>
            </a:r>
          </a:p>
          <a:p>
            <a:pPr marL="316865">
              <a:lnSpc>
                <a:spcPts val="1920"/>
              </a:lnSpc>
            </a:pPr>
            <a:r>
              <a:rPr spc="-10" dirty="0">
                <a:latin typeface="Cambria"/>
                <a:cs typeface="Cambria"/>
              </a:rPr>
              <a:t>«</a:t>
            </a:r>
            <a:r>
              <a:rPr spc="-10" dirty="0"/>
              <a:t>активного</a:t>
            </a:r>
            <a:r>
              <a:rPr spc="-75" dirty="0"/>
              <a:t> </a:t>
            </a:r>
            <a:r>
              <a:rPr spc="-10" dirty="0"/>
              <a:t>интеллекта</a:t>
            </a:r>
            <a:r>
              <a:rPr spc="-10" dirty="0">
                <a:latin typeface="Cambria"/>
                <a:cs typeface="Cambria"/>
              </a:rPr>
              <a:t>»</a:t>
            </a:r>
            <a:r>
              <a:rPr spc="-15" dirty="0">
                <a:latin typeface="Cambria"/>
                <a:cs typeface="Cambria"/>
              </a:rPr>
              <a:t> </a:t>
            </a:r>
            <a:r>
              <a:rPr spc="-10" dirty="0"/>
              <a:t>истины</a:t>
            </a:r>
            <a:r>
              <a:rPr spc="-10" dirty="0">
                <a:latin typeface="Cambria"/>
                <a:cs typeface="Cambria"/>
              </a:rPr>
              <a:t>.</a:t>
            </a:r>
          </a:p>
          <a:p>
            <a:pPr marL="316865" marR="382905" indent="-304800">
              <a:lnSpc>
                <a:spcPts val="1920"/>
              </a:lnSpc>
              <a:spcBef>
                <a:spcPts val="2305"/>
              </a:spcBef>
              <a:buFont typeface="Arial"/>
              <a:buChar char="•"/>
              <a:tabLst>
                <a:tab pos="316865" algn="l"/>
              </a:tabLst>
            </a:pPr>
            <a:r>
              <a:rPr spc="-20" dirty="0">
                <a:latin typeface="Cambria"/>
                <a:cs typeface="Cambria"/>
              </a:rPr>
              <a:t>«</a:t>
            </a:r>
            <a:r>
              <a:rPr spc="-20" dirty="0"/>
              <a:t>Большой</a:t>
            </a:r>
            <a:r>
              <a:rPr spc="-90" dirty="0"/>
              <a:t> </a:t>
            </a:r>
            <a:r>
              <a:rPr spc="-10" dirty="0"/>
              <a:t>трактат</a:t>
            </a:r>
            <a:r>
              <a:rPr spc="-90" dirty="0"/>
              <a:t> </a:t>
            </a:r>
            <a:r>
              <a:rPr dirty="0"/>
              <a:t>о</a:t>
            </a:r>
            <a:r>
              <a:rPr spc="-85" dirty="0"/>
              <a:t> </a:t>
            </a:r>
            <a:r>
              <a:rPr dirty="0"/>
              <a:t>музыке</a:t>
            </a:r>
            <a:r>
              <a:rPr dirty="0">
                <a:latin typeface="Cambria"/>
                <a:cs typeface="Cambria"/>
              </a:rPr>
              <a:t>»</a:t>
            </a:r>
            <a:r>
              <a:rPr spc="-30" dirty="0">
                <a:latin typeface="Cambria"/>
                <a:cs typeface="Cambria"/>
              </a:rPr>
              <a:t> </a:t>
            </a:r>
            <a:r>
              <a:rPr dirty="0"/>
              <a:t>Аль</a:t>
            </a:r>
            <a:r>
              <a:rPr spc="-85" dirty="0"/>
              <a:t> </a:t>
            </a:r>
            <a:r>
              <a:rPr dirty="0"/>
              <a:t>Фараби</a:t>
            </a:r>
            <a:r>
              <a:rPr spc="-85" dirty="0"/>
              <a:t> </a:t>
            </a:r>
            <a:r>
              <a:rPr dirty="0">
                <a:latin typeface="Cambria"/>
                <a:cs typeface="Cambria"/>
              </a:rPr>
              <a:t>–</a:t>
            </a:r>
            <a:r>
              <a:rPr spc="-30" dirty="0">
                <a:latin typeface="Cambria"/>
                <a:cs typeface="Cambria"/>
              </a:rPr>
              <a:t> </a:t>
            </a:r>
            <a:r>
              <a:rPr spc="-10" dirty="0"/>
              <a:t>важнейший </a:t>
            </a:r>
            <a:r>
              <a:rPr spc="-20" dirty="0"/>
              <a:t>источник</a:t>
            </a:r>
            <a:r>
              <a:rPr spc="-75" dirty="0"/>
              <a:t> </a:t>
            </a:r>
            <a:r>
              <a:rPr dirty="0"/>
              <a:t>сведений</a:t>
            </a:r>
            <a:r>
              <a:rPr spc="-65" dirty="0"/>
              <a:t> </a:t>
            </a:r>
            <a:r>
              <a:rPr dirty="0"/>
              <a:t>о</a:t>
            </a:r>
            <a:r>
              <a:rPr spc="-70" dirty="0"/>
              <a:t> </a:t>
            </a:r>
            <a:r>
              <a:rPr spc="-10" dirty="0"/>
              <a:t>музыке</a:t>
            </a:r>
            <a:r>
              <a:rPr spc="-70" dirty="0"/>
              <a:t> </a:t>
            </a:r>
            <a:r>
              <a:rPr spc="-20" dirty="0"/>
              <a:t>Востока</a:t>
            </a:r>
            <a:r>
              <a:rPr spc="-70" dirty="0"/>
              <a:t> </a:t>
            </a:r>
            <a:r>
              <a:rPr dirty="0"/>
              <a:t>и</a:t>
            </a:r>
            <a:r>
              <a:rPr spc="-70" dirty="0"/>
              <a:t> </a:t>
            </a:r>
            <a:r>
              <a:rPr spc="-10" dirty="0"/>
              <a:t>древнегреческой музыкальной</a:t>
            </a:r>
            <a:r>
              <a:rPr spc="-105" dirty="0"/>
              <a:t> </a:t>
            </a:r>
            <a:r>
              <a:rPr dirty="0"/>
              <a:t>системе</a:t>
            </a:r>
            <a:r>
              <a:rPr dirty="0">
                <a:latin typeface="Cambria"/>
                <a:cs typeface="Cambria"/>
              </a:rPr>
              <a:t>.</a:t>
            </a:r>
            <a:r>
              <a:rPr spc="-40" dirty="0">
                <a:latin typeface="Cambria"/>
                <a:cs typeface="Cambria"/>
              </a:rPr>
              <a:t> </a:t>
            </a:r>
            <a:r>
              <a:rPr dirty="0"/>
              <a:t>Аль</a:t>
            </a:r>
            <a:r>
              <a:rPr spc="-100" dirty="0"/>
              <a:t> </a:t>
            </a:r>
            <a:r>
              <a:rPr dirty="0"/>
              <a:t>Фараби</a:t>
            </a:r>
            <a:r>
              <a:rPr spc="-100" dirty="0"/>
              <a:t> </a:t>
            </a:r>
            <a:r>
              <a:rPr dirty="0"/>
              <a:t>оказал</a:t>
            </a:r>
            <a:r>
              <a:rPr spc="-100" dirty="0"/>
              <a:t> </a:t>
            </a:r>
            <a:r>
              <a:rPr spc="-10" dirty="0"/>
              <a:t>влияние</a:t>
            </a:r>
            <a:r>
              <a:rPr spc="-95" dirty="0"/>
              <a:t> </a:t>
            </a:r>
            <a:r>
              <a:rPr dirty="0"/>
              <a:t>на</a:t>
            </a:r>
            <a:r>
              <a:rPr spc="-100" dirty="0"/>
              <a:t> </a:t>
            </a:r>
            <a:r>
              <a:rPr spc="-25" dirty="0"/>
              <a:t>Ибн </a:t>
            </a:r>
            <a:r>
              <a:rPr dirty="0"/>
              <a:t>Сину</a:t>
            </a:r>
            <a:r>
              <a:rPr dirty="0">
                <a:latin typeface="Cambria"/>
                <a:cs typeface="Cambria"/>
              </a:rPr>
              <a:t>,</a:t>
            </a:r>
            <a:r>
              <a:rPr spc="-35" dirty="0">
                <a:latin typeface="Cambria"/>
                <a:cs typeface="Cambria"/>
              </a:rPr>
              <a:t> </a:t>
            </a:r>
            <a:r>
              <a:rPr dirty="0"/>
              <a:t>Ибн</a:t>
            </a:r>
            <a:r>
              <a:rPr spc="-95" dirty="0"/>
              <a:t> </a:t>
            </a:r>
            <a:r>
              <a:rPr dirty="0"/>
              <a:t>Баджу</a:t>
            </a:r>
            <a:r>
              <a:rPr dirty="0">
                <a:latin typeface="Cambria"/>
                <a:cs typeface="Cambria"/>
              </a:rPr>
              <a:t>,</a:t>
            </a:r>
            <a:r>
              <a:rPr spc="-35" dirty="0">
                <a:latin typeface="Cambria"/>
                <a:cs typeface="Cambria"/>
              </a:rPr>
              <a:t> </a:t>
            </a:r>
            <a:r>
              <a:rPr dirty="0"/>
              <a:t>Ибн</a:t>
            </a:r>
            <a:r>
              <a:rPr spc="-95" dirty="0"/>
              <a:t> </a:t>
            </a:r>
            <a:r>
              <a:rPr spc="-25" dirty="0"/>
              <a:t>Туфайля</a:t>
            </a:r>
            <a:r>
              <a:rPr spc="-25" dirty="0">
                <a:latin typeface="Cambria"/>
                <a:cs typeface="Cambria"/>
              </a:rPr>
              <a:t>,</a:t>
            </a:r>
            <a:r>
              <a:rPr spc="-35" dirty="0">
                <a:latin typeface="Cambria"/>
                <a:cs typeface="Cambria"/>
              </a:rPr>
              <a:t> </a:t>
            </a:r>
            <a:r>
              <a:rPr dirty="0"/>
              <a:t>Ибн</a:t>
            </a:r>
            <a:r>
              <a:rPr spc="-95" dirty="0"/>
              <a:t> </a:t>
            </a:r>
            <a:r>
              <a:rPr dirty="0"/>
              <a:t>Рушда</a:t>
            </a:r>
            <a:r>
              <a:rPr dirty="0">
                <a:latin typeface="Cambria"/>
                <a:cs typeface="Cambria"/>
              </a:rPr>
              <a:t>,</a:t>
            </a:r>
            <a:r>
              <a:rPr spc="-35" dirty="0">
                <a:latin typeface="Cambria"/>
                <a:cs typeface="Cambria"/>
              </a:rPr>
              <a:t> </a:t>
            </a:r>
            <a:r>
              <a:rPr dirty="0"/>
              <a:t>а</a:t>
            </a:r>
            <a:r>
              <a:rPr spc="-95" dirty="0"/>
              <a:t> </a:t>
            </a:r>
            <a:r>
              <a:rPr dirty="0"/>
              <a:t>также</a:t>
            </a:r>
            <a:r>
              <a:rPr spc="-95" dirty="0"/>
              <a:t> </a:t>
            </a:r>
            <a:r>
              <a:rPr spc="-25" dirty="0"/>
              <a:t>на </a:t>
            </a:r>
            <a:r>
              <a:rPr spc="-20" dirty="0"/>
              <a:t>философию</a:t>
            </a:r>
            <a:r>
              <a:rPr spc="-80" dirty="0"/>
              <a:t> </a:t>
            </a:r>
            <a:r>
              <a:rPr dirty="0"/>
              <a:t>и</a:t>
            </a:r>
            <a:r>
              <a:rPr spc="-80" dirty="0"/>
              <a:t> </a:t>
            </a:r>
            <a:r>
              <a:rPr spc="-25" dirty="0"/>
              <a:t>науку</a:t>
            </a:r>
            <a:r>
              <a:rPr spc="-75" dirty="0"/>
              <a:t> </a:t>
            </a:r>
            <a:r>
              <a:rPr spc="-10" dirty="0"/>
              <a:t>средневековой</a:t>
            </a:r>
            <a:r>
              <a:rPr spc="-80" dirty="0"/>
              <a:t> </a:t>
            </a:r>
            <a:r>
              <a:rPr dirty="0"/>
              <a:t>Западной</a:t>
            </a:r>
            <a:r>
              <a:rPr spc="-80" dirty="0"/>
              <a:t> </a:t>
            </a:r>
            <a:r>
              <a:rPr spc="-10" dirty="0"/>
              <a:t>Европы</a:t>
            </a:r>
            <a:r>
              <a:rPr spc="-10" dirty="0">
                <a:latin typeface="Cambria"/>
                <a:cs typeface="Cambria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63712" y="1793239"/>
            <a:ext cx="167640" cy="396240"/>
          </a:xfrm>
          <a:custGeom>
            <a:avLst/>
            <a:gdLst/>
            <a:ahLst/>
            <a:cxnLst/>
            <a:rect l="l" t="t" r="r" b="b"/>
            <a:pathLst>
              <a:path w="167639" h="396239">
                <a:moveTo>
                  <a:pt x="0" y="0"/>
                </a:moveTo>
                <a:lnTo>
                  <a:pt x="167361" y="0"/>
                </a:lnTo>
                <a:lnTo>
                  <a:pt x="167361" y="396240"/>
                </a:lnTo>
                <a:lnTo>
                  <a:pt x="0" y="396240"/>
                </a:lnTo>
                <a:lnTo>
                  <a:pt x="0" y="0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63712" y="1793252"/>
            <a:ext cx="396240" cy="1101090"/>
          </a:xfrm>
          <a:custGeom>
            <a:avLst/>
            <a:gdLst/>
            <a:ahLst/>
            <a:cxnLst/>
            <a:rect l="l" t="t" r="r" b="b"/>
            <a:pathLst>
              <a:path w="396239" h="1101089">
                <a:moveTo>
                  <a:pt x="395655" y="0"/>
                </a:moveTo>
                <a:lnTo>
                  <a:pt x="227876" y="0"/>
                </a:lnTo>
                <a:lnTo>
                  <a:pt x="227876" y="396240"/>
                </a:lnTo>
                <a:lnTo>
                  <a:pt x="0" y="396240"/>
                </a:lnTo>
                <a:lnTo>
                  <a:pt x="0" y="694690"/>
                </a:lnTo>
                <a:lnTo>
                  <a:pt x="0" y="1101090"/>
                </a:lnTo>
                <a:lnTo>
                  <a:pt x="167360" y="1101090"/>
                </a:lnTo>
                <a:lnTo>
                  <a:pt x="167360" y="694690"/>
                </a:lnTo>
                <a:lnTo>
                  <a:pt x="227876" y="694690"/>
                </a:lnTo>
                <a:lnTo>
                  <a:pt x="227876" y="1101090"/>
                </a:lnTo>
                <a:lnTo>
                  <a:pt x="395655" y="1101090"/>
                </a:lnTo>
                <a:lnTo>
                  <a:pt x="395655" y="694690"/>
                </a:lnTo>
                <a:lnTo>
                  <a:pt x="395655" y="396240"/>
                </a:lnTo>
                <a:lnTo>
                  <a:pt x="395655" y="0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11946" y="1773249"/>
            <a:ext cx="1205865" cy="1275715"/>
          </a:xfrm>
          <a:custGeom>
            <a:avLst/>
            <a:gdLst/>
            <a:ahLst/>
            <a:cxnLst/>
            <a:rect l="l" t="t" r="r" b="b"/>
            <a:pathLst>
              <a:path w="1205864" h="1275714">
                <a:moveTo>
                  <a:pt x="380225" y="597331"/>
                </a:moveTo>
                <a:lnTo>
                  <a:pt x="380149" y="540816"/>
                </a:lnTo>
                <a:lnTo>
                  <a:pt x="380034" y="494093"/>
                </a:lnTo>
                <a:lnTo>
                  <a:pt x="379501" y="427469"/>
                </a:lnTo>
                <a:lnTo>
                  <a:pt x="378612" y="368414"/>
                </a:lnTo>
                <a:lnTo>
                  <a:pt x="378523" y="365036"/>
                </a:lnTo>
                <a:lnTo>
                  <a:pt x="377355" y="316941"/>
                </a:lnTo>
                <a:lnTo>
                  <a:pt x="375742" y="273037"/>
                </a:lnTo>
                <a:lnTo>
                  <a:pt x="371449" y="207949"/>
                </a:lnTo>
                <a:lnTo>
                  <a:pt x="369430" y="194957"/>
                </a:lnTo>
                <a:lnTo>
                  <a:pt x="364909" y="165849"/>
                </a:lnTo>
                <a:lnTo>
                  <a:pt x="354025" y="127203"/>
                </a:lnTo>
                <a:lnTo>
                  <a:pt x="338823" y="92011"/>
                </a:lnTo>
                <a:lnTo>
                  <a:pt x="294944" y="33909"/>
                </a:lnTo>
                <a:lnTo>
                  <a:pt x="230466" y="3759"/>
                </a:lnTo>
                <a:lnTo>
                  <a:pt x="190322" y="0"/>
                </a:lnTo>
                <a:lnTo>
                  <a:pt x="156311" y="3314"/>
                </a:lnTo>
                <a:lnTo>
                  <a:pt x="98298" y="29857"/>
                </a:lnTo>
                <a:lnTo>
                  <a:pt x="53822" y="80657"/>
                </a:lnTo>
                <a:lnTo>
                  <a:pt x="24053" y="141909"/>
                </a:lnTo>
                <a:lnTo>
                  <a:pt x="8305" y="213829"/>
                </a:lnTo>
                <a:lnTo>
                  <a:pt x="3695" y="259397"/>
                </a:lnTo>
                <a:lnTo>
                  <a:pt x="927" y="312280"/>
                </a:lnTo>
                <a:lnTo>
                  <a:pt x="114" y="365036"/>
                </a:lnTo>
                <a:lnTo>
                  <a:pt x="0" y="446341"/>
                </a:lnTo>
                <a:lnTo>
                  <a:pt x="158178" y="446341"/>
                </a:lnTo>
                <a:lnTo>
                  <a:pt x="158305" y="312280"/>
                </a:lnTo>
                <a:lnTo>
                  <a:pt x="158419" y="294132"/>
                </a:lnTo>
                <a:lnTo>
                  <a:pt x="160528" y="232397"/>
                </a:lnTo>
                <a:lnTo>
                  <a:pt x="175895" y="196342"/>
                </a:lnTo>
                <a:lnTo>
                  <a:pt x="183642" y="194957"/>
                </a:lnTo>
                <a:lnTo>
                  <a:pt x="190614" y="196596"/>
                </a:lnTo>
                <a:lnTo>
                  <a:pt x="207924" y="237998"/>
                </a:lnTo>
                <a:lnTo>
                  <a:pt x="211201" y="294132"/>
                </a:lnTo>
                <a:lnTo>
                  <a:pt x="211607" y="333502"/>
                </a:lnTo>
                <a:lnTo>
                  <a:pt x="211607" y="597331"/>
                </a:lnTo>
                <a:lnTo>
                  <a:pt x="211607" y="823823"/>
                </a:lnTo>
                <a:lnTo>
                  <a:pt x="210388" y="890955"/>
                </a:lnTo>
                <a:lnTo>
                  <a:pt x="203682" y="934885"/>
                </a:lnTo>
                <a:lnTo>
                  <a:pt x="186143" y="945781"/>
                </a:lnTo>
                <a:lnTo>
                  <a:pt x="178485" y="944219"/>
                </a:lnTo>
                <a:lnTo>
                  <a:pt x="161315" y="904659"/>
                </a:lnTo>
                <a:lnTo>
                  <a:pt x="158534" y="849490"/>
                </a:lnTo>
                <a:lnTo>
                  <a:pt x="158178" y="810552"/>
                </a:lnTo>
                <a:lnTo>
                  <a:pt x="158584" y="775385"/>
                </a:lnTo>
                <a:lnTo>
                  <a:pt x="161785" y="718146"/>
                </a:lnTo>
                <a:lnTo>
                  <a:pt x="169976" y="674954"/>
                </a:lnTo>
                <a:lnTo>
                  <a:pt x="193484" y="625589"/>
                </a:lnTo>
                <a:lnTo>
                  <a:pt x="211607" y="597331"/>
                </a:lnTo>
                <a:lnTo>
                  <a:pt x="211607" y="333502"/>
                </a:lnTo>
                <a:lnTo>
                  <a:pt x="210146" y="390753"/>
                </a:lnTo>
                <a:lnTo>
                  <a:pt x="198018" y="438607"/>
                </a:lnTo>
                <a:lnTo>
                  <a:pt x="153568" y="482168"/>
                </a:lnTo>
                <a:lnTo>
                  <a:pt x="116865" y="511873"/>
                </a:lnTo>
                <a:lnTo>
                  <a:pt x="81673" y="540816"/>
                </a:lnTo>
                <a:lnTo>
                  <a:pt x="53733" y="567880"/>
                </a:lnTo>
                <a:lnTo>
                  <a:pt x="19621" y="616407"/>
                </a:lnTo>
                <a:lnTo>
                  <a:pt x="4914" y="680910"/>
                </a:lnTo>
                <a:lnTo>
                  <a:pt x="1231" y="727951"/>
                </a:lnTo>
                <a:lnTo>
                  <a:pt x="0" y="784821"/>
                </a:lnTo>
                <a:lnTo>
                  <a:pt x="0" y="875258"/>
                </a:lnTo>
                <a:lnTo>
                  <a:pt x="2311" y="951306"/>
                </a:lnTo>
                <a:lnTo>
                  <a:pt x="9220" y="1012698"/>
                </a:lnTo>
                <a:lnTo>
                  <a:pt x="20739" y="1059434"/>
                </a:lnTo>
                <a:lnTo>
                  <a:pt x="55829" y="1113053"/>
                </a:lnTo>
                <a:lnTo>
                  <a:pt x="96443" y="1137666"/>
                </a:lnTo>
                <a:lnTo>
                  <a:pt x="118122" y="1140739"/>
                </a:lnTo>
                <a:lnTo>
                  <a:pt x="134429" y="1138910"/>
                </a:lnTo>
                <a:lnTo>
                  <a:pt x="176276" y="1111427"/>
                </a:lnTo>
                <a:lnTo>
                  <a:pt x="198488" y="1074508"/>
                </a:lnTo>
                <a:lnTo>
                  <a:pt x="216192" y="1022934"/>
                </a:lnTo>
                <a:lnTo>
                  <a:pt x="216192" y="1120825"/>
                </a:lnTo>
                <a:lnTo>
                  <a:pt x="380225" y="1120825"/>
                </a:lnTo>
                <a:lnTo>
                  <a:pt x="380225" y="1022934"/>
                </a:lnTo>
                <a:lnTo>
                  <a:pt x="380225" y="945781"/>
                </a:lnTo>
                <a:lnTo>
                  <a:pt x="380225" y="597331"/>
                </a:lnTo>
                <a:close/>
              </a:path>
              <a:path w="1205864" h="1275714">
                <a:moveTo>
                  <a:pt x="791324" y="19900"/>
                </a:moveTo>
                <a:lnTo>
                  <a:pt x="638149" y="19900"/>
                </a:lnTo>
                <a:lnTo>
                  <a:pt x="611441" y="762431"/>
                </a:lnTo>
                <a:lnTo>
                  <a:pt x="556348" y="19900"/>
                </a:lnTo>
                <a:lnTo>
                  <a:pt x="403174" y="19900"/>
                </a:lnTo>
                <a:lnTo>
                  <a:pt x="495414" y="940803"/>
                </a:lnTo>
                <a:lnTo>
                  <a:pt x="499973" y="986269"/>
                </a:lnTo>
                <a:lnTo>
                  <a:pt x="503237" y="1020648"/>
                </a:lnTo>
                <a:lnTo>
                  <a:pt x="505193" y="1043927"/>
                </a:lnTo>
                <a:lnTo>
                  <a:pt x="505841" y="1056119"/>
                </a:lnTo>
                <a:lnTo>
                  <a:pt x="505142" y="1068590"/>
                </a:lnTo>
                <a:lnTo>
                  <a:pt x="476313" y="1097318"/>
                </a:lnTo>
                <a:lnTo>
                  <a:pt x="444080" y="1099261"/>
                </a:lnTo>
                <a:lnTo>
                  <a:pt x="444080" y="1275143"/>
                </a:lnTo>
                <a:lnTo>
                  <a:pt x="546328" y="1275143"/>
                </a:lnTo>
                <a:lnTo>
                  <a:pt x="578993" y="1273810"/>
                </a:lnTo>
                <a:lnTo>
                  <a:pt x="629983" y="1263167"/>
                </a:lnTo>
                <a:lnTo>
                  <a:pt x="663422" y="1241856"/>
                </a:lnTo>
                <a:lnTo>
                  <a:pt x="688390" y="1208938"/>
                </a:lnTo>
                <a:lnTo>
                  <a:pt x="706577" y="1164120"/>
                </a:lnTo>
                <a:lnTo>
                  <a:pt x="719378" y="1107300"/>
                </a:lnTo>
                <a:lnTo>
                  <a:pt x="727100" y="1042009"/>
                </a:lnTo>
                <a:lnTo>
                  <a:pt x="730631" y="1000036"/>
                </a:lnTo>
                <a:lnTo>
                  <a:pt x="734441" y="948436"/>
                </a:lnTo>
                <a:lnTo>
                  <a:pt x="738543" y="887209"/>
                </a:lnTo>
                <a:lnTo>
                  <a:pt x="742911" y="816356"/>
                </a:lnTo>
                <a:lnTo>
                  <a:pt x="791324" y="19900"/>
                </a:lnTo>
                <a:close/>
              </a:path>
              <a:path w="1205864" h="1275714">
                <a:moveTo>
                  <a:pt x="1205763" y="19900"/>
                </a:moveTo>
                <a:lnTo>
                  <a:pt x="1037564" y="19900"/>
                </a:lnTo>
                <a:lnTo>
                  <a:pt x="1037564" y="563321"/>
                </a:lnTo>
                <a:lnTo>
                  <a:pt x="1037196" y="601319"/>
                </a:lnTo>
                <a:lnTo>
                  <a:pt x="1034275" y="656488"/>
                </a:lnTo>
                <a:lnTo>
                  <a:pt x="1023581" y="694194"/>
                </a:lnTo>
                <a:lnTo>
                  <a:pt x="1010856" y="701040"/>
                </a:lnTo>
                <a:lnTo>
                  <a:pt x="1002741" y="699109"/>
                </a:lnTo>
                <a:lnTo>
                  <a:pt x="986904" y="651408"/>
                </a:lnTo>
                <a:lnTo>
                  <a:pt x="984821" y="592099"/>
                </a:lnTo>
                <a:lnTo>
                  <a:pt x="984554" y="551700"/>
                </a:lnTo>
                <a:lnTo>
                  <a:pt x="984554" y="19900"/>
                </a:lnTo>
                <a:lnTo>
                  <a:pt x="815949" y="19900"/>
                </a:lnTo>
                <a:lnTo>
                  <a:pt x="815949" y="535940"/>
                </a:lnTo>
                <a:lnTo>
                  <a:pt x="816356" y="603135"/>
                </a:lnTo>
                <a:lnTo>
                  <a:pt x="817613" y="660387"/>
                </a:lnTo>
                <a:lnTo>
                  <a:pt x="819696" y="707669"/>
                </a:lnTo>
                <a:lnTo>
                  <a:pt x="827392" y="775436"/>
                </a:lnTo>
                <a:lnTo>
                  <a:pt x="845553" y="824801"/>
                </a:lnTo>
                <a:lnTo>
                  <a:pt x="874890" y="858608"/>
                </a:lnTo>
                <a:lnTo>
                  <a:pt x="913714" y="875614"/>
                </a:lnTo>
                <a:lnTo>
                  <a:pt x="936561" y="877747"/>
                </a:lnTo>
                <a:lnTo>
                  <a:pt x="968857" y="874014"/>
                </a:lnTo>
                <a:lnTo>
                  <a:pt x="996454" y="862812"/>
                </a:lnTo>
                <a:lnTo>
                  <a:pt x="1019352" y="844143"/>
                </a:lnTo>
                <a:lnTo>
                  <a:pt x="1037564" y="818007"/>
                </a:lnTo>
                <a:lnTo>
                  <a:pt x="1037564" y="1120825"/>
                </a:lnTo>
                <a:lnTo>
                  <a:pt x="1205763" y="1120825"/>
                </a:lnTo>
                <a:lnTo>
                  <a:pt x="1205763" y="19900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73636" y="1793239"/>
            <a:ext cx="167640" cy="396240"/>
          </a:xfrm>
          <a:custGeom>
            <a:avLst/>
            <a:gdLst/>
            <a:ahLst/>
            <a:cxnLst/>
            <a:rect l="l" t="t" r="r" b="b"/>
            <a:pathLst>
              <a:path w="167639" h="396239">
                <a:moveTo>
                  <a:pt x="0" y="0"/>
                </a:moveTo>
                <a:lnTo>
                  <a:pt x="167361" y="0"/>
                </a:lnTo>
                <a:lnTo>
                  <a:pt x="167361" y="396240"/>
                </a:lnTo>
                <a:lnTo>
                  <a:pt x="0" y="396240"/>
                </a:lnTo>
                <a:lnTo>
                  <a:pt x="0" y="0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73627" y="1793252"/>
            <a:ext cx="396240" cy="1101090"/>
          </a:xfrm>
          <a:custGeom>
            <a:avLst/>
            <a:gdLst/>
            <a:ahLst/>
            <a:cxnLst/>
            <a:rect l="l" t="t" r="r" b="b"/>
            <a:pathLst>
              <a:path w="396239" h="1101089">
                <a:moveTo>
                  <a:pt x="395655" y="0"/>
                </a:moveTo>
                <a:lnTo>
                  <a:pt x="227876" y="0"/>
                </a:lnTo>
                <a:lnTo>
                  <a:pt x="227876" y="396240"/>
                </a:lnTo>
                <a:lnTo>
                  <a:pt x="0" y="396240"/>
                </a:lnTo>
                <a:lnTo>
                  <a:pt x="0" y="694690"/>
                </a:lnTo>
                <a:lnTo>
                  <a:pt x="0" y="1101090"/>
                </a:lnTo>
                <a:lnTo>
                  <a:pt x="167360" y="1101090"/>
                </a:lnTo>
                <a:lnTo>
                  <a:pt x="167360" y="694690"/>
                </a:lnTo>
                <a:lnTo>
                  <a:pt x="227876" y="694690"/>
                </a:lnTo>
                <a:lnTo>
                  <a:pt x="227876" y="1101090"/>
                </a:lnTo>
                <a:lnTo>
                  <a:pt x="395655" y="1101090"/>
                </a:lnTo>
                <a:lnTo>
                  <a:pt x="395655" y="694690"/>
                </a:lnTo>
                <a:lnTo>
                  <a:pt x="395655" y="396240"/>
                </a:lnTo>
                <a:lnTo>
                  <a:pt x="395655" y="0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29394" y="1793149"/>
            <a:ext cx="611505" cy="1101090"/>
          </a:xfrm>
          <a:custGeom>
            <a:avLst/>
            <a:gdLst/>
            <a:ahLst/>
            <a:cxnLst/>
            <a:rect l="l" t="t" r="r" b="b"/>
            <a:pathLst>
              <a:path w="611504" h="1101089">
                <a:moveTo>
                  <a:pt x="194906" y="1100923"/>
                </a:moveTo>
                <a:lnTo>
                  <a:pt x="0" y="1100923"/>
                </a:lnTo>
                <a:lnTo>
                  <a:pt x="0" y="0"/>
                </a:lnTo>
                <a:lnTo>
                  <a:pt x="167361" y="0"/>
                </a:lnTo>
                <a:lnTo>
                  <a:pt x="167361" y="366697"/>
                </a:lnTo>
                <a:lnTo>
                  <a:pt x="194906" y="366697"/>
                </a:lnTo>
                <a:lnTo>
                  <a:pt x="265232" y="371468"/>
                </a:lnTo>
                <a:lnTo>
                  <a:pt x="315106" y="385779"/>
                </a:lnTo>
                <a:lnTo>
                  <a:pt x="349538" y="416268"/>
                </a:lnTo>
                <a:lnTo>
                  <a:pt x="373536" y="469572"/>
                </a:lnTo>
                <a:lnTo>
                  <a:pt x="387622" y="553158"/>
                </a:lnTo>
                <a:lnTo>
                  <a:pt x="389150" y="577424"/>
                </a:lnTo>
                <a:lnTo>
                  <a:pt x="167361" y="577424"/>
                </a:lnTo>
                <a:lnTo>
                  <a:pt x="167361" y="869455"/>
                </a:lnTo>
                <a:lnTo>
                  <a:pt x="390486" y="869455"/>
                </a:lnTo>
                <a:lnTo>
                  <a:pt x="387866" y="916122"/>
                </a:lnTo>
                <a:lnTo>
                  <a:pt x="382301" y="964915"/>
                </a:lnTo>
                <a:lnTo>
                  <a:pt x="374510" y="1003026"/>
                </a:lnTo>
                <a:lnTo>
                  <a:pt x="351764" y="1056261"/>
                </a:lnTo>
                <a:lnTo>
                  <a:pt x="318862" y="1084883"/>
                </a:lnTo>
                <a:lnTo>
                  <a:pt x="268883" y="1096913"/>
                </a:lnTo>
                <a:lnTo>
                  <a:pt x="234895" y="1099921"/>
                </a:lnTo>
                <a:lnTo>
                  <a:pt x="194906" y="1100923"/>
                </a:lnTo>
                <a:close/>
              </a:path>
              <a:path w="611504" h="1101089">
                <a:moveTo>
                  <a:pt x="390486" y="869455"/>
                </a:moveTo>
                <a:lnTo>
                  <a:pt x="167361" y="869455"/>
                </a:lnTo>
                <a:lnTo>
                  <a:pt x="182707" y="868401"/>
                </a:lnTo>
                <a:lnTo>
                  <a:pt x="195359" y="865238"/>
                </a:lnTo>
                <a:lnTo>
                  <a:pt x="221548" y="817327"/>
                </a:lnTo>
                <a:lnTo>
                  <a:pt x="224539" y="745840"/>
                </a:lnTo>
                <a:lnTo>
                  <a:pt x="224539" y="701869"/>
                </a:lnTo>
                <a:lnTo>
                  <a:pt x="224000" y="663343"/>
                </a:lnTo>
                <a:lnTo>
                  <a:pt x="219687" y="611491"/>
                </a:lnTo>
                <a:lnTo>
                  <a:pt x="185420" y="579654"/>
                </a:lnTo>
                <a:lnTo>
                  <a:pt x="167361" y="577424"/>
                </a:lnTo>
                <a:lnTo>
                  <a:pt x="389150" y="577424"/>
                </a:lnTo>
                <a:lnTo>
                  <a:pt x="391144" y="609106"/>
                </a:lnTo>
                <a:lnTo>
                  <a:pt x="392318" y="674491"/>
                </a:lnTo>
                <a:lnTo>
                  <a:pt x="392318" y="786492"/>
                </a:lnTo>
                <a:lnTo>
                  <a:pt x="391269" y="852586"/>
                </a:lnTo>
                <a:lnTo>
                  <a:pt x="391205" y="856648"/>
                </a:lnTo>
                <a:lnTo>
                  <a:pt x="390545" y="868401"/>
                </a:lnTo>
                <a:lnTo>
                  <a:pt x="390486" y="869455"/>
                </a:lnTo>
                <a:close/>
              </a:path>
              <a:path w="611504" h="1101089">
                <a:moveTo>
                  <a:pt x="611014" y="1100923"/>
                </a:moveTo>
                <a:lnTo>
                  <a:pt x="443653" y="1100923"/>
                </a:lnTo>
                <a:lnTo>
                  <a:pt x="443653" y="0"/>
                </a:lnTo>
                <a:lnTo>
                  <a:pt x="611014" y="0"/>
                </a:lnTo>
                <a:lnTo>
                  <a:pt x="611014" y="1100923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94666" y="1773238"/>
            <a:ext cx="387350" cy="1141095"/>
          </a:xfrm>
          <a:custGeom>
            <a:avLst/>
            <a:gdLst/>
            <a:ahLst/>
            <a:cxnLst/>
            <a:rect l="l" t="t" r="r" b="b"/>
            <a:pathLst>
              <a:path w="387350" h="1141095">
                <a:moveTo>
                  <a:pt x="198245" y="1140745"/>
                </a:moveTo>
                <a:lnTo>
                  <a:pt x="172083" y="1138810"/>
                </a:lnTo>
                <a:lnTo>
                  <a:pt x="172243" y="1138810"/>
                </a:lnTo>
                <a:lnTo>
                  <a:pt x="147660" y="1133002"/>
                </a:lnTo>
                <a:lnTo>
                  <a:pt x="147789" y="1133002"/>
                </a:lnTo>
                <a:lnTo>
                  <a:pt x="125155" y="1123479"/>
                </a:lnTo>
                <a:lnTo>
                  <a:pt x="103922" y="1110049"/>
                </a:lnTo>
                <a:lnTo>
                  <a:pt x="67542" y="1073683"/>
                </a:lnTo>
                <a:lnTo>
                  <a:pt x="40205" y="1025979"/>
                </a:lnTo>
                <a:lnTo>
                  <a:pt x="21007" y="969703"/>
                </a:lnTo>
                <a:lnTo>
                  <a:pt x="8764" y="908172"/>
                </a:lnTo>
                <a:lnTo>
                  <a:pt x="2191" y="829149"/>
                </a:lnTo>
                <a:lnTo>
                  <a:pt x="547" y="778697"/>
                </a:lnTo>
                <a:lnTo>
                  <a:pt x="0" y="720951"/>
                </a:lnTo>
                <a:lnTo>
                  <a:pt x="0" y="399883"/>
                </a:lnTo>
                <a:lnTo>
                  <a:pt x="784" y="344585"/>
                </a:lnTo>
                <a:lnTo>
                  <a:pt x="3138" y="294176"/>
                </a:lnTo>
                <a:lnTo>
                  <a:pt x="7061" y="248657"/>
                </a:lnTo>
                <a:lnTo>
                  <a:pt x="12427" y="208963"/>
                </a:lnTo>
                <a:lnTo>
                  <a:pt x="12553" y="208027"/>
                </a:lnTo>
                <a:lnTo>
                  <a:pt x="30988" y="132983"/>
                </a:lnTo>
                <a:lnTo>
                  <a:pt x="63125" y="69101"/>
                </a:lnTo>
                <a:lnTo>
                  <a:pt x="107052" y="25044"/>
                </a:lnTo>
                <a:lnTo>
                  <a:pt x="158388" y="2782"/>
                </a:lnTo>
                <a:lnTo>
                  <a:pt x="186559" y="0"/>
                </a:lnTo>
                <a:lnTo>
                  <a:pt x="220478" y="3353"/>
                </a:lnTo>
                <a:lnTo>
                  <a:pt x="278978" y="30177"/>
                </a:lnTo>
                <a:lnTo>
                  <a:pt x="324923" y="82531"/>
                </a:lnTo>
                <a:lnTo>
                  <a:pt x="357268" y="153464"/>
                </a:lnTo>
                <a:lnTo>
                  <a:pt x="368106" y="194963"/>
                </a:lnTo>
                <a:lnTo>
                  <a:pt x="194489" y="194963"/>
                </a:lnTo>
                <a:lnTo>
                  <a:pt x="186559" y="196294"/>
                </a:lnTo>
                <a:lnTo>
                  <a:pt x="170960" y="231260"/>
                </a:lnTo>
                <a:lnTo>
                  <a:pt x="168874" y="288228"/>
                </a:lnTo>
                <a:lnTo>
                  <a:pt x="168631" y="327262"/>
                </a:lnTo>
                <a:lnTo>
                  <a:pt x="168613" y="410668"/>
                </a:lnTo>
                <a:lnTo>
                  <a:pt x="386487" y="410668"/>
                </a:lnTo>
                <a:lnTo>
                  <a:pt x="386892" y="443853"/>
                </a:lnTo>
                <a:lnTo>
                  <a:pt x="386892" y="589869"/>
                </a:lnTo>
                <a:lnTo>
                  <a:pt x="168613" y="589869"/>
                </a:lnTo>
                <a:lnTo>
                  <a:pt x="168660" y="832744"/>
                </a:lnTo>
                <a:lnTo>
                  <a:pt x="169969" y="889367"/>
                </a:lnTo>
                <a:lnTo>
                  <a:pt x="177377" y="933648"/>
                </a:lnTo>
                <a:lnTo>
                  <a:pt x="194906" y="945782"/>
                </a:lnTo>
                <a:lnTo>
                  <a:pt x="371888" y="945782"/>
                </a:lnTo>
                <a:lnTo>
                  <a:pt x="369606" y="955945"/>
                </a:lnTo>
                <a:lnTo>
                  <a:pt x="350164" y="1016300"/>
                </a:lnTo>
                <a:lnTo>
                  <a:pt x="323175" y="1070780"/>
                </a:lnTo>
                <a:lnTo>
                  <a:pt x="289786" y="1109772"/>
                </a:lnTo>
                <a:lnTo>
                  <a:pt x="248676" y="1133002"/>
                </a:lnTo>
                <a:lnTo>
                  <a:pt x="224626" y="1138810"/>
                </a:lnTo>
                <a:lnTo>
                  <a:pt x="198245" y="1140745"/>
                </a:lnTo>
                <a:close/>
              </a:path>
              <a:path w="387350" h="1141095">
                <a:moveTo>
                  <a:pt x="386487" y="410668"/>
                </a:moveTo>
                <a:lnTo>
                  <a:pt x="217861" y="410668"/>
                </a:lnTo>
                <a:lnTo>
                  <a:pt x="217840" y="327262"/>
                </a:lnTo>
                <a:lnTo>
                  <a:pt x="217596" y="294176"/>
                </a:lnTo>
                <a:lnTo>
                  <a:pt x="215279" y="236082"/>
                </a:lnTo>
                <a:lnTo>
                  <a:pt x="200984" y="196519"/>
                </a:lnTo>
                <a:lnTo>
                  <a:pt x="194489" y="194963"/>
                </a:lnTo>
                <a:lnTo>
                  <a:pt x="368106" y="194963"/>
                </a:lnTo>
                <a:lnTo>
                  <a:pt x="374961" y="233680"/>
                </a:lnTo>
                <a:lnTo>
                  <a:pt x="380181" y="277595"/>
                </a:lnTo>
                <a:lnTo>
                  <a:pt x="383909" y="327262"/>
                </a:lnTo>
                <a:lnTo>
                  <a:pt x="386146" y="382682"/>
                </a:lnTo>
                <a:lnTo>
                  <a:pt x="386487" y="410668"/>
                </a:lnTo>
                <a:close/>
              </a:path>
              <a:path w="387350" h="1141095">
                <a:moveTo>
                  <a:pt x="371888" y="945782"/>
                </a:moveTo>
                <a:lnTo>
                  <a:pt x="194906" y="945782"/>
                </a:lnTo>
                <a:lnTo>
                  <a:pt x="203706" y="944001"/>
                </a:lnTo>
                <a:lnTo>
                  <a:pt x="210905" y="938661"/>
                </a:lnTo>
                <a:lnTo>
                  <a:pt x="223365" y="899581"/>
                </a:lnTo>
                <a:lnTo>
                  <a:pt x="226635" y="844134"/>
                </a:lnTo>
                <a:lnTo>
                  <a:pt x="227043" y="806403"/>
                </a:lnTo>
                <a:lnTo>
                  <a:pt x="227043" y="661217"/>
                </a:lnTo>
                <a:lnTo>
                  <a:pt x="386892" y="661217"/>
                </a:lnTo>
                <a:lnTo>
                  <a:pt x="386892" y="742521"/>
                </a:lnTo>
                <a:lnTo>
                  <a:pt x="386584" y="778697"/>
                </a:lnTo>
                <a:lnTo>
                  <a:pt x="386483" y="790588"/>
                </a:lnTo>
                <a:lnTo>
                  <a:pt x="385396" y="827974"/>
                </a:lnTo>
                <a:lnTo>
                  <a:pt x="385362" y="829149"/>
                </a:lnTo>
                <a:lnTo>
                  <a:pt x="385257" y="832744"/>
                </a:lnTo>
                <a:lnTo>
                  <a:pt x="383214" y="868989"/>
                </a:lnTo>
                <a:lnTo>
                  <a:pt x="380353" y="899322"/>
                </a:lnTo>
                <a:lnTo>
                  <a:pt x="376067" y="927167"/>
                </a:lnTo>
                <a:lnTo>
                  <a:pt x="371888" y="945782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59768" y="1773249"/>
            <a:ext cx="2366010" cy="1333500"/>
          </a:xfrm>
          <a:custGeom>
            <a:avLst/>
            <a:gdLst/>
            <a:ahLst/>
            <a:cxnLst/>
            <a:rect l="l" t="t" r="r" b="b"/>
            <a:pathLst>
              <a:path w="2366009" h="1333500">
                <a:moveTo>
                  <a:pt x="361429" y="20002"/>
                </a:moveTo>
                <a:lnTo>
                  <a:pt x="0" y="20002"/>
                </a:lnTo>
                <a:lnTo>
                  <a:pt x="0" y="251142"/>
                </a:lnTo>
                <a:lnTo>
                  <a:pt x="96824" y="251142"/>
                </a:lnTo>
                <a:lnTo>
                  <a:pt x="96824" y="1121092"/>
                </a:lnTo>
                <a:lnTo>
                  <a:pt x="265023" y="1121092"/>
                </a:lnTo>
                <a:lnTo>
                  <a:pt x="265023" y="251142"/>
                </a:lnTo>
                <a:lnTo>
                  <a:pt x="361429" y="251142"/>
                </a:lnTo>
                <a:lnTo>
                  <a:pt x="361429" y="20002"/>
                </a:lnTo>
                <a:close/>
              </a:path>
              <a:path w="2366009" h="1333500">
                <a:moveTo>
                  <a:pt x="783386" y="324383"/>
                </a:moveTo>
                <a:lnTo>
                  <a:pt x="782942" y="263613"/>
                </a:lnTo>
                <a:lnTo>
                  <a:pt x="782904" y="262369"/>
                </a:lnTo>
                <a:lnTo>
                  <a:pt x="782802" y="258216"/>
                </a:lnTo>
                <a:lnTo>
                  <a:pt x="781608" y="212382"/>
                </a:lnTo>
                <a:lnTo>
                  <a:pt x="779386" y="170688"/>
                </a:lnTo>
                <a:lnTo>
                  <a:pt x="772312" y="116967"/>
                </a:lnTo>
                <a:lnTo>
                  <a:pt x="753516" y="63715"/>
                </a:lnTo>
                <a:lnTo>
                  <a:pt x="725601" y="23634"/>
                </a:lnTo>
                <a:lnTo>
                  <a:pt x="691730" y="2616"/>
                </a:lnTo>
                <a:lnTo>
                  <a:pt x="672782" y="0"/>
                </a:lnTo>
                <a:lnTo>
                  <a:pt x="657021" y="1803"/>
                </a:lnTo>
                <a:lnTo>
                  <a:pt x="641896" y="7251"/>
                </a:lnTo>
                <a:lnTo>
                  <a:pt x="627392" y="16332"/>
                </a:lnTo>
                <a:lnTo>
                  <a:pt x="614692" y="27952"/>
                </a:lnTo>
                <a:lnTo>
                  <a:pt x="614692" y="324383"/>
                </a:lnTo>
                <a:lnTo>
                  <a:pt x="614578" y="841552"/>
                </a:lnTo>
                <a:lnTo>
                  <a:pt x="613752" y="883894"/>
                </a:lnTo>
                <a:lnTo>
                  <a:pt x="610730" y="923099"/>
                </a:lnTo>
                <a:lnTo>
                  <a:pt x="590562" y="945781"/>
                </a:lnTo>
                <a:lnTo>
                  <a:pt x="582942" y="944219"/>
                </a:lnTo>
                <a:lnTo>
                  <a:pt x="566661" y="903770"/>
                </a:lnTo>
                <a:lnTo>
                  <a:pt x="564159" y="841552"/>
                </a:lnTo>
                <a:lnTo>
                  <a:pt x="563956" y="812203"/>
                </a:lnTo>
                <a:lnTo>
                  <a:pt x="563956" y="324383"/>
                </a:lnTo>
                <a:lnTo>
                  <a:pt x="565035" y="262369"/>
                </a:lnTo>
                <a:lnTo>
                  <a:pt x="568579" y="219849"/>
                </a:lnTo>
                <a:lnTo>
                  <a:pt x="590143" y="194957"/>
                </a:lnTo>
                <a:lnTo>
                  <a:pt x="597865" y="196303"/>
                </a:lnTo>
                <a:lnTo>
                  <a:pt x="612660" y="232346"/>
                </a:lnTo>
                <a:lnTo>
                  <a:pt x="613930" y="263613"/>
                </a:lnTo>
                <a:lnTo>
                  <a:pt x="614527" y="294157"/>
                </a:lnTo>
                <a:lnTo>
                  <a:pt x="614540" y="296849"/>
                </a:lnTo>
                <a:lnTo>
                  <a:pt x="614692" y="324383"/>
                </a:lnTo>
                <a:lnTo>
                  <a:pt x="614692" y="27952"/>
                </a:lnTo>
                <a:lnTo>
                  <a:pt x="587540" y="65532"/>
                </a:lnTo>
                <a:lnTo>
                  <a:pt x="563854" y="116967"/>
                </a:lnTo>
                <a:lnTo>
                  <a:pt x="566775" y="19900"/>
                </a:lnTo>
                <a:lnTo>
                  <a:pt x="395236" y="19900"/>
                </a:lnTo>
                <a:lnTo>
                  <a:pt x="395236" y="1277632"/>
                </a:lnTo>
                <a:lnTo>
                  <a:pt x="563854" y="1277632"/>
                </a:lnTo>
                <a:lnTo>
                  <a:pt x="563854" y="1025423"/>
                </a:lnTo>
                <a:lnTo>
                  <a:pt x="575195" y="1052283"/>
                </a:lnTo>
                <a:lnTo>
                  <a:pt x="599617" y="1095425"/>
                </a:lnTo>
                <a:lnTo>
                  <a:pt x="626325" y="1124407"/>
                </a:lnTo>
                <a:lnTo>
                  <a:pt x="670699" y="1140739"/>
                </a:lnTo>
                <a:lnTo>
                  <a:pt x="689584" y="1138389"/>
                </a:lnTo>
                <a:lnTo>
                  <a:pt x="723049" y="1119581"/>
                </a:lnTo>
                <a:lnTo>
                  <a:pt x="750341" y="1082598"/>
                </a:lnTo>
                <a:lnTo>
                  <a:pt x="768705" y="1031989"/>
                </a:lnTo>
                <a:lnTo>
                  <a:pt x="778294" y="964704"/>
                </a:lnTo>
                <a:lnTo>
                  <a:pt x="779500" y="944219"/>
                </a:lnTo>
                <a:lnTo>
                  <a:pt x="781126" y="916673"/>
                </a:lnTo>
                <a:lnTo>
                  <a:pt x="782815" y="857821"/>
                </a:lnTo>
                <a:lnTo>
                  <a:pt x="782866" y="852119"/>
                </a:lnTo>
                <a:lnTo>
                  <a:pt x="782942" y="841552"/>
                </a:lnTo>
                <a:lnTo>
                  <a:pt x="783310" y="796442"/>
                </a:lnTo>
                <a:lnTo>
                  <a:pt x="783386" y="324383"/>
                </a:lnTo>
                <a:close/>
              </a:path>
              <a:path w="2366009" h="1333500">
                <a:moveTo>
                  <a:pt x="1191971" y="19900"/>
                </a:moveTo>
                <a:lnTo>
                  <a:pt x="1038809" y="19900"/>
                </a:lnTo>
                <a:lnTo>
                  <a:pt x="1012088" y="762431"/>
                </a:lnTo>
                <a:lnTo>
                  <a:pt x="957008" y="19900"/>
                </a:lnTo>
                <a:lnTo>
                  <a:pt x="803833" y="19900"/>
                </a:lnTo>
                <a:lnTo>
                  <a:pt x="900633" y="986269"/>
                </a:lnTo>
                <a:lnTo>
                  <a:pt x="903897" y="1020648"/>
                </a:lnTo>
                <a:lnTo>
                  <a:pt x="905852" y="1043927"/>
                </a:lnTo>
                <a:lnTo>
                  <a:pt x="906500" y="1056119"/>
                </a:lnTo>
                <a:lnTo>
                  <a:pt x="905802" y="1068590"/>
                </a:lnTo>
                <a:lnTo>
                  <a:pt x="876973" y="1097318"/>
                </a:lnTo>
                <a:lnTo>
                  <a:pt x="844727" y="1099261"/>
                </a:lnTo>
                <a:lnTo>
                  <a:pt x="844727" y="1275143"/>
                </a:lnTo>
                <a:lnTo>
                  <a:pt x="946988" y="1275143"/>
                </a:lnTo>
                <a:lnTo>
                  <a:pt x="979652" y="1273810"/>
                </a:lnTo>
                <a:lnTo>
                  <a:pt x="1030643" y="1263167"/>
                </a:lnTo>
                <a:lnTo>
                  <a:pt x="1064082" y="1241856"/>
                </a:lnTo>
                <a:lnTo>
                  <a:pt x="1089050" y="1208938"/>
                </a:lnTo>
                <a:lnTo>
                  <a:pt x="1107236" y="1164120"/>
                </a:lnTo>
                <a:lnTo>
                  <a:pt x="1120038" y="1107300"/>
                </a:lnTo>
                <a:lnTo>
                  <a:pt x="1127760" y="1042009"/>
                </a:lnTo>
                <a:lnTo>
                  <a:pt x="1131290" y="1000036"/>
                </a:lnTo>
                <a:lnTo>
                  <a:pt x="1135100" y="948436"/>
                </a:lnTo>
                <a:lnTo>
                  <a:pt x="1139190" y="887209"/>
                </a:lnTo>
                <a:lnTo>
                  <a:pt x="1143558" y="816356"/>
                </a:lnTo>
                <a:lnTo>
                  <a:pt x="1146835" y="762431"/>
                </a:lnTo>
                <a:lnTo>
                  <a:pt x="1191971" y="19900"/>
                </a:lnTo>
                <a:close/>
              </a:path>
              <a:path w="2366009" h="1333500">
                <a:moveTo>
                  <a:pt x="1712429" y="856170"/>
                </a:moveTo>
                <a:lnTo>
                  <a:pt x="1676527" y="856170"/>
                </a:lnTo>
                <a:lnTo>
                  <a:pt x="1676527" y="267970"/>
                </a:lnTo>
                <a:lnTo>
                  <a:pt x="1676527" y="19900"/>
                </a:lnTo>
                <a:lnTo>
                  <a:pt x="1509166" y="19900"/>
                </a:lnTo>
                <a:lnTo>
                  <a:pt x="1509166" y="267970"/>
                </a:lnTo>
                <a:lnTo>
                  <a:pt x="1509166" y="856170"/>
                </a:lnTo>
                <a:lnTo>
                  <a:pt x="1415262" y="856170"/>
                </a:lnTo>
                <a:lnTo>
                  <a:pt x="1423962" y="806843"/>
                </a:lnTo>
                <a:lnTo>
                  <a:pt x="1431823" y="756894"/>
                </a:lnTo>
                <a:lnTo>
                  <a:pt x="1438859" y="706323"/>
                </a:lnTo>
                <a:lnTo>
                  <a:pt x="1445069" y="655142"/>
                </a:lnTo>
                <a:lnTo>
                  <a:pt x="1450441" y="603338"/>
                </a:lnTo>
                <a:lnTo>
                  <a:pt x="1455000" y="550926"/>
                </a:lnTo>
                <a:lnTo>
                  <a:pt x="1458722" y="497890"/>
                </a:lnTo>
                <a:lnTo>
                  <a:pt x="1461617" y="444233"/>
                </a:lnTo>
                <a:lnTo>
                  <a:pt x="1463687" y="389966"/>
                </a:lnTo>
                <a:lnTo>
                  <a:pt x="1464932" y="335089"/>
                </a:lnTo>
                <a:lnTo>
                  <a:pt x="1465008" y="324726"/>
                </a:lnTo>
                <a:lnTo>
                  <a:pt x="1465351" y="279577"/>
                </a:lnTo>
                <a:lnTo>
                  <a:pt x="1465351" y="267970"/>
                </a:lnTo>
                <a:lnTo>
                  <a:pt x="1509166" y="267970"/>
                </a:lnTo>
                <a:lnTo>
                  <a:pt x="1509166" y="19900"/>
                </a:lnTo>
                <a:lnTo>
                  <a:pt x="1312595" y="19900"/>
                </a:lnTo>
                <a:lnTo>
                  <a:pt x="1312595" y="60553"/>
                </a:lnTo>
                <a:lnTo>
                  <a:pt x="1312379" y="116382"/>
                </a:lnTo>
                <a:lnTo>
                  <a:pt x="1311770" y="170726"/>
                </a:lnTo>
                <a:lnTo>
                  <a:pt x="1310728" y="223558"/>
                </a:lnTo>
                <a:lnTo>
                  <a:pt x="1309281" y="274891"/>
                </a:lnTo>
                <a:lnTo>
                  <a:pt x="1307414" y="324726"/>
                </a:lnTo>
                <a:lnTo>
                  <a:pt x="1305128" y="373062"/>
                </a:lnTo>
                <a:lnTo>
                  <a:pt x="1302435" y="419900"/>
                </a:lnTo>
                <a:lnTo>
                  <a:pt x="1299324" y="465239"/>
                </a:lnTo>
                <a:lnTo>
                  <a:pt x="1295806" y="509079"/>
                </a:lnTo>
                <a:lnTo>
                  <a:pt x="1291869" y="551421"/>
                </a:lnTo>
                <a:lnTo>
                  <a:pt x="1284681" y="617626"/>
                </a:lnTo>
                <a:lnTo>
                  <a:pt x="1276858" y="677773"/>
                </a:lnTo>
                <a:lnTo>
                  <a:pt x="1268387" y="731862"/>
                </a:lnTo>
                <a:lnTo>
                  <a:pt x="1259281" y="779907"/>
                </a:lnTo>
                <a:lnTo>
                  <a:pt x="1249527" y="821905"/>
                </a:lnTo>
                <a:lnTo>
                  <a:pt x="1239139" y="857834"/>
                </a:lnTo>
                <a:lnTo>
                  <a:pt x="1203248" y="857834"/>
                </a:lnTo>
                <a:lnTo>
                  <a:pt x="1203248" y="1333220"/>
                </a:lnTo>
                <a:lnTo>
                  <a:pt x="1315935" y="1333220"/>
                </a:lnTo>
                <a:lnTo>
                  <a:pt x="1315935" y="1120825"/>
                </a:lnTo>
                <a:lnTo>
                  <a:pt x="1599742" y="1120825"/>
                </a:lnTo>
                <a:lnTo>
                  <a:pt x="1599742" y="1333220"/>
                </a:lnTo>
                <a:lnTo>
                  <a:pt x="1712429" y="1333220"/>
                </a:lnTo>
                <a:lnTo>
                  <a:pt x="1712429" y="1120825"/>
                </a:lnTo>
                <a:lnTo>
                  <a:pt x="1712429" y="856170"/>
                </a:lnTo>
                <a:close/>
              </a:path>
              <a:path w="2366009" h="1333500">
                <a:moveTo>
                  <a:pt x="2146897" y="694397"/>
                </a:moveTo>
                <a:lnTo>
                  <a:pt x="2145728" y="629005"/>
                </a:lnTo>
                <a:lnTo>
                  <a:pt x="2143722" y="597331"/>
                </a:lnTo>
                <a:lnTo>
                  <a:pt x="2142198" y="573062"/>
                </a:lnTo>
                <a:lnTo>
                  <a:pt x="2136330" y="526554"/>
                </a:lnTo>
                <a:lnTo>
                  <a:pt x="2117420" y="459968"/>
                </a:lnTo>
                <a:lnTo>
                  <a:pt x="2088210" y="418071"/>
                </a:lnTo>
                <a:lnTo>
                  <a:pt x="2047303" y="397332"/>
                </a:lnTo>
                <a:lnTo>
                  <a:pt x="1987207" y="387794"/>
                </a:lnTo>
                <a:lnTo>
                  <a:pt x="1979117" y="387540"/>
                </a:lnTo>
                <a:lnTo>
                  <a:pt x="1979117" y="721779"/>
                </a:lnTo>
                <a:lnTo>
                  <a:pt x="1979117" y="765746"/>
                </a:lnTo>
                <a:lnTo>
                  <a:pt x="1978367" y="806018"/>
                </a:lnTo>
                <a:lnTo>
                  <a:pt x="1972386" y="859396"/>
                </a:lnTo>
                <a:lnTo>
                  <a:pt x="1937283" y="888301"/>
                </a:lnTo>
                <a:lnTo>
                  <a:pt x="1921941" y="889355"/>
                </a:lnTo>
                <a:lnTo>
                  <a:pt x="1921941" y="597331"/>
                </a:lnTo>
                <a:lnTo>
                  <a:pt x="1964270" y="609930"/>
                </a:lnTo>
                <a:lnTo>
                  <a:pt x="1976958" y="653122"/>
                </a:lnTo>
                <a:lnTo>
                  <a:pt x="1979117" y="721779"/>
                </a:lnTo>
                <a:lnTo>
                  <a:pt x="1979117" y="387540"/>
                </a:lnTo>
                <a:lnTo>
                  <a:pt x="1949488" y="386600"/>
                </a:lnTo>
                <a:lnTo>
                  <a:pt x="1921941" y="386600"/>
                </a:lnTo>
                <a:lnTo>
                  <a:pt x="1921941" y="19900"/>
                </a:lnTo>
                <a:lnTo>
                  <a:pt x="1754581" y="19900"/>
                </a:lnTo>
                <a:lnTo>
                  <a:pt x="1754581" y="1120825"/>
                </a:lnTo>
                <a:lnTo>
                  <a:pt x="1949488" y="1120825"/>
                </a:lnTo>
                <a:lnTo>
                  <a:pt x="1989467" y="1119822"/>
                </a:lnTo>
                <a:lnTo>
                  <a:pt x="2051456" y="1111808"/>
                </a:lnTo>
                <a:lnTo>
                  <a:pt x="2091156" y="1093558"/>
                </a:lnTo>
                <a:lnTo>
                  <a:pt x="2118982" y="1052626"/>
                </a:lnTo>
                <a:lnTo>
                  <a:pt x="2136876" y="984821"/>
                </a:lnTo>
                <a:lnTo>
                  <a:pt x="2142439" y="936028"/>
                </a:lnTo>
                <a:lnTo>
                  <a:pt x="2145068" y="889355"/>
                </a:lnTo>
                <a:lnTo>
                  <a:pt x="2145119" y="888301"/>
                </a:lnTo>
                <a:lnTo>
                  <a:pt x="2145779" y="876554"/>
                </a:lnTo>
                <a:lnTo>
                  <a:pt x="2145842" y="872490"/>
                </a:lnTo>
                <a:lnTo>
                  <a:pt x="2146897" y="806399"/>
                </a:lnTo>
                <a:lnTo>
                  <a:pt x="2146897" y="694397"/>
                </a:lnTo>
                <a:close/>
              </a:path>
              <a:path w="2366009" h="1333500">
                <a:moveTo>
                  <a:pt x="2365591" y="19900"/>
                </a:moveTo>
                <a:lnTo>
                  <a:pt x="2198230" y="19900"/>
                </a:lnTo>
                <a:lnTo>
                  <a:pt x="2198230" y="1120825"/>
                </a:lnTo>
                <a:lnTo>
                  <a:pt x="2365591" y="1120825"/>
                </a:lnTo>
                <a:lnTo>
                  <a:pt x="2365591" y="19900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02941" y="3586263"/>
            <a:ext cx="892810" cy="1343660"/>
          </a:xfrm>
          <a:custGeom>
            <a:avLst/>
            <a:gdLst/>
            <a:ahLst/>
            <a:cxnLst/>
            <a:rect l="l" t="t" r="r" b="b"/>
            <a:pathLst>
              <a:path w="892810" h="1343660">
                <a:moveTo>
                  <a:pt x="181968" y="1343176"/>
                </a:moveTo>
                <a:lnTo>
                  <a:pt x="0" y="1343176"/>
                </a:lnTo>
                <a:lnTo>
                  <a:pt x="89314" y="0"/>
                </a:lnTo>
                <a:lnTo>
                  <a:pt x="343487" y="0"/>
                </a:lnTo>
                <a:lnTo>
                  <a:pt x="365977" y="300327"/>
                </a:lnTo>
                <a:lnTo>
                  <a:pt x="223704" y="300327"/>
                </a:lnTo>
                <a:lnTo>
                  <a:pt x="219014" y="368610"/>
                </a:lnTo>
                <a:lnTo>
                  <a:pt x="214654" y="433479"/>
                </a:lnTo>
                <a:lnTo>
                  <a:pt x="210625" y="494934"/>
                </a:lnTo>
                <a:lnTo>
                  <a:pt x="206927" y="552974"/>
                </a:lnTo>
                <a:lnTo>
                  <a:pt x="203561" y="607600"/>
                </a:lnTo>
                <a:lnTo>
                  <a:pt x="200525" y="658811"/>
                </a:lnTo>
                <a:lnTo>
                  <a:pt x="197821" y="706607"/>
                </a:lnTo>
                <a:lnTo>
                  <a:pt x="195448" y="750989"/>
                </a:lnTo>
                <a:lnTo>
                  <a:pt x="193406" y="791956"/>
                </a:lnTo>
                <a:lnTo>
                  <a:pt x="190316" y="863648"/>
                </a:lnTo>
                <a:lnTo>
                  <a:pt x="408161" y="863648"/>
                </a:lnTo>
                <a:lnTo>
                  <a:pt x="425992" y="1101753"/>
                </a:lnTo>
                <a:lnTo>
                  <a:pt x="192402" y="1101753"/>
                </a:lnTo>
                <a:lnTo>
                  <a:pt x="182012" y="1342174"/>
                </a:lnTo>
                <a:lnTo>
                  <a:pt x="181968" y="1343176"/>
                </a:lnTo>
                <a:close/>
              </a:path>
              <a:path w="892810" h="1343660">
                <a:moveTo>
                  <a:pt x="615862" y="1309736"/>
                </a:moveTo>
                <a:lnTo>
                  <a:pt x="441566" y="1309736"/>
                </a:lnTo>
                <a:lnTo>
                  <a:pt x="441566" y="1163145"/>
                </a:lnTo>
                <a:lnTo>
                  <a:pt x="456383" y="1161832"/>
                </a:lnTo>
                <a:lnTo>
                  <a:pt x="468695" y="1158721"/>
                </a:lnTo>
                <a:lnTo>
                  <a:pt x="494884" y="1112262"/>
                </a:lnTo>
                <a:lnTo>
                  <a:pt x="497910" y="1038701"/>
                </a:lnTo>
                <a:lnTo>
                  <a:pt x="497910" y="242252"/>
                </a:lnTo>
                <a:lnTo>
                  <a:pt x="892732" y="242252"/>
                </a:lnTo>
                <a:lnTo>
                  <a:pt x="892732" y="472890"/>
                </a:lnTo>
                <a:lnTo>
                  <a:pt x="665689" y="472890"/>
                </a:lnTo>
                <a:lnTo>
                  <a:pt x="665689" y="1028745"/>
                </a:lnTo>
                <a:lnTo>
                  <a:pt x="664593" y="1099247"/>
                </a:lnTo>
                <a:lnTo>
                  <a:pt x="661318" y="1158721"/>
                </a:lnTo>
                <a:lnTo>
                  <a:pt x="655829" y="1207790"/>
                </a:lnTo>
                <a:lnTo>
                  <a:pt x="648160" y="1245833"/>
                </a:lnTo>
                <a:lnTo>
                  <a:pt x="625553" y="1298653"/>
                </a:lnTo>
                <a:lnTo>
                  <a:pt x="615862" y="1309736"/>
                </a:lnTo>
                <a:close/>
              </a:path>
              <a:path w="892810" h="1343660">
                <a:moveTo>
                  <a:pt x="408161" y="863648"/>
                </a:moveTo>
                <a:lnTo>
                  <a:pt x="250415" y="863648"/>
                </a:lnTo>
                <a:lnTo>
                  <a:pt x="247987" y="821282"/>
                </a:lnTo>
                <a:lnTo>
                  <a:pt x="245559" y="777147"/>
                </a:lnTo>
                <a:lnTo>
                  <a:pt x="243131" y="731243"/>
                </a:lnTo>
                <a:lnTo>
                  <a:pt x="240702" y="683570"/>
                </a:lnTo>
                <a:lnTo>
                  <a:pt x="238274" y="634128"/>
                </a:lnTo>
                <a:lnTo>
                  <a:pt x="235846" y="582916"/>
                </a:lnTo>
                <a:lnTo>
                  <a:pt x="233417" y="529936"/>
                </a:lnTo>
                <a:lnTo>
                  <a:pt x="230989" y="475188"/>
                </a:lnTo>
                <a:lnTo>
                  <a:pt x="228561" y="418670"/>
                </a:lnTo>
                <a:lnTo>
                  <a:pt x="226133" y="360383"/>
                </a:lnTo>
                <a:lnTo>
                  <a:pt x="223704" y="300327"/>
                </a:lnTo>
                <a:lnTo>
                  <a:pt x="365977" y="300327"/>
                </a:lnTo>
                <a:lnTo>
                  <a:pt x="408161" y="863648"/>
                </a:lnTo>
                <a:close/>
              </a:path>
              <a:path w="892810" h="1343660">
                <a:moveTo>
                  <a:pt x="892732" y="1343176"/>
                </a:moveTo>
                <a:lnTo>
                  <a:pt x="725371" y="1343176"/>
                </a:lnTo>
                <a:lnTo>
                  <a:pt x="725371" y="472890"/>
                </a:lnTo>
                <a:lnTo>
                  <a:pt x="892732" y="472890"/>
                </a:lnTo>
                <a:lnTo>
                  <a:pt x="892732" y="1343176"/>
                </a:lnTo>
                <a:close/>
              </a:path>
              <a:path w="892810" h="1343660">
                <a:moveTo>
                  <a:pt x="469112" y="1343176"/>
                </a:moveTo>
                <a:lnTo>
                  <a:pt x="264188" y="1343176"/>
                </a:lnTo>
                <a:lnTo>
                  <a:pt x="255424" y="1101753"/>
                </a:lnTo>
                <a:lnTo>
                  <a:pt x="425992" y="1101753"/>
                </a:lnTo>
                <a:lnTo>
                  <a:pt x="441566" y="1309736"/>
                </a:lnTo>
                <a:lnTo>
                  <a:pt x="615862" y="1309736"/>
                </a:lnTo>
                <a:lnTo>
                  <a:pt x="570922" y="1334154"/>
                </a:lnTo>
                <a:lnTo>
                  <a:pt x="509083" y="1342174"/>
                </a:lnTo>
                <a:lnTo>
                  <a:pt x="469112" y="1343176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51601" y="3828516"/>
            <a:ext cx="392430" cy="1101090"/>
          </a:xfrm>
          <a:custGeom>
            <a:avLst/>
            <a:gdLst/>
            <a:ahLst/>
            <a:cxnLst/>
            <a:rect l="l" t="t" r="r" b="b"/>
            <a:pathLst>
              <a:path w="392429" h="1101089">
                <a:moveTo>
                  <a:pt x="194907" y="1100923"/>
                </a:moveTo>
                <a:lnTo>
                  <a:pt x="0" y="1100923"/>
                </a:lnTo>
                <a:lnTo>
                  <a:pt x="0" y="0"/>
                </a:lnTo>
                <a:lnTo>
                  <a:pt x="167361" y="0"/>
                </a:lnTo>
                <a:lnTo>
                  <a:pt x="167361" y="366698"/>
                </a:lnTo>
                <a:lnTo>
                  <a:pt x="194907" y="366698"/>
                </a:lnTo>
                <a:lnTo>
                  <a:pt x="265232" y="371468"/>
                </a:lnTo>
                <a:lnTo>
                  <a:pt x="315106" y="385779"/>
                </a:lnTo>
                <a:lnTo>
                  <a:pt x="349538" y="416268"/>
                </a:lnTo>
                <a:lnTo>
                  <a:pt x="373537" y="469572"/>
                </a:lnTo>
                <a:lnTo>
                  <a:pt x="387623" y="553158"/>
                </a:lnTo>
                <a:lnTo>
                  <a:pt x="389150" y="577424"/>
                </a:lnTo>
                <a:lnTo>
                  <a:pt x="167361" y="577424"/>
                </a:lnTo>
                <a:lnTo>
                  <a:pt x="167361" y="869455"/>
                </a:lnTo>
                <a:lnTo>
                  <a:pt x="390486" y="869455"/>
                </a:lnTo>
                <a:lnTo>
                  <a:pt x="387866" y="916122"/>
                </a:lnTo>
                <a:lnTo>
                  <a:pt x="382301" y="964915"/>
                </a:lnTo>
                <a:lnTo>
                  <a:pt x="374511" y="1003026"/>
                </a:lnTo>
                <a:lnTo>
                  <a:pt x="351764" y="1056261"/>
                </a:lnTo>
                <a:lnTo>
                  <a:pt x="318863" y="1084883"/>
                </a:lnTo>
                <a:lnTo>
                  <a:pt x="268884" y="1096913"/>
                </a:lnTo>
                <a:lnTo>
                  <a:pt x="234895" y="1099921"/>
                </a:lnTo>
                <a:lnTo>
                  <a:pt x="194907" y="1100923"/>
                </a:lnTo>
                <a:close/>
              </a:path>
              <a:path w="392429" h="1101089">
                <a:moveTo>
                  <a:pt x="390486" y="869455"/>
                </a:moveTo>
                <a:lnTo>
                  <a:pt x="167361" y="869455"/>
                </a:lnTo>
                <a:lnTo>
                  <a:pt x="182707" y="868401"/>
                </a:lnTo>
                <a:lnTo>
                  <a:pt x="195359" y="865238"/>
                </a:lnTo>
                <a:lnTo>
                  <a:pt x="221548" y="817327"/>
                </a:lnTo>
                <a:lnTo>
                  <a:pt x="224539" y="745840"/>
                </a:lnTo>
                <a:lnTo>
                  <a:pt x="224539" y="701869"/>
                </a:lnTo>
                <a:lnTo>
                  <a:pt x="224000" y="663343"/>
                </a:lnTo>
                <a:lnTo>
                  <a:pt x="219687" y="611491"/>
                </a:lnTo>
                <a:lnTo>
                  <a:pt x="185420" y="579654"/>
                </a:lnTo>
                <a:lnTo>
                  <a:pt x="167361" y="577424"/>
                </a:lnTo>
                <a:lnTo>
                  <a:pt x="389150" y="577424"/>
                </a:lnTo>
                <a:lnTo>
                  <a:pt x="391144" y="609106"/>
                </a:lnTo>
                <a:lnTo>
                  <a:pt x="392318" y="674491"/>
                </a:lnTo>
                <a:lnTo>
                  <a:pt x="392318" y="786492"/>
                </a:lnTo>
                <a:lnTo>
                  <a:pt x="391270" y="852586"/>
                </a:lnTo>
                <a:lnTo>
                  <a:pt x="391205" y="856648"/>
                </a:lnTo>
                <a:lnTo>
                  <a:pt x="390545" y="868401"/>
                </a:lnTo>
                <a:lnTo>
                  <a:pt x="390486" y="869455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33401" y="4263244"/>
            <a:ext cx="221615" cy="231775"/>
          </a:xfrm>
          <a:custGeom>
            <a:avLst/>
            <a:gdLst/>
            <a:ahLst/>
            <a:cxnLst/>
            <a:rect l="l" t="t" r="r" b="b"/>
            <a:pathLst>
              <a:path w="221614" h="231775">
                <a:moveTo>
                  <a:pt x="221618" y="231467"/>
                </a:moveTo>
                <a:lnTo>
                  <a:pt x="0" y="231467"/>
                </a:lnTo>
                <a:lnTo>
                  <a:pt x="0" y="0"/>
                </a:lnTo>
                <a:lnTo>
                  <a:pt x="221618" y="0"/>
                </a:lnTo>
                <a:lnTo>
                  <a:pt x="221618" y="231467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33646" y="3585438"/>
            <a:ext cx="1071245" cy="1363980"/>
          </a:xfrm>
          <a:custGeom>
            <a:avLst/>
            <a:gdLst/>
            <a:ahLst/>
            <a:cxnLst/>
            <a:rect l="l" t="t" r="r" b="b"/>
            <a:pathLst>
              <a:path w="1071245" h="1363979">
                <a:moveTo>
                  <a:pt x="654418" y="662876"/>
                </a:moveTo>
                <a:lnTo>
                  <a:pt x="654024" y="601535"/>
                </a:lnTo>
                <a:lnTo>
                  <a:pt x="652856" y="549427"/>
                </a:lnTo>
                <a:lnTo>
                  <a:pt x="650900" y="506539"/>
                </a:lnTo>
                <a:lnTo>
                  <a:pt x="642937" y="436384"/>
                </a:lnTo>
                <a:lnTo>
                  <a:pt x="634492" y="396354"/>
                </a:lnTo>
                <a:lnTo>
                  <a:pt x="611009" y="327710"/>
                </a:lnTo>
                <a:lnTo>
                  <a:pt x="584327" y="284873"/>
                </a:lnTo>
                <a:lnTo>
                  <a:pt x="547674" y="254279"/>
                </a:lnTo>
                <a:lnTo>
                  <a:pt x="501065" y="235927"/>
                </a:lnTo>
                <a:lnTo>
                  <a:pt x="478713" y="233514"/>
                </a:lnTo>
                <a:lnTo>
                  <a:pt x="478713" y="588213"/>
                </a:lnTo>
                <a:lnTo>
                  <a:pt x="478713" y="761606"/>
                </a:lnTo>
                <a:lnTo>
                  <a:pt x="475297" y="822998"/>
                </a:lnTo>
                <a:lnTo>
                  <a:pt x="465074" y="871118"/>
                </a:lnTo>
                <a:lnTo>
                  <a:pt x="441159" y="910005"/>
                </a:lnTo>
                <a:lnTo>
                  <a:pt x="431546" y="912596"/>
                </a:lnTo>
                <a:lnTo>
                  <a:pt x="413600" y="912596"/>
                </a:lnTo>
                <a:lnTo>
                  <a:pt x="413600" y="436384"/>
                </a:lnTo>
                <a:lnTo>
                  <a:pt x="431546" y="436384"/>
                </a:lnTo>
                <a:lnTo>
                  <a:pt x="465074" y="477875"/>
                </a:lnTo>
                <a:lnTo>
                  <a:pt x="475297" y="526199"/>
                </a:lnTo>
                <a:lnTo>
                  <a:pt x="478713" y="588213"/>
                </a:lnTo>
                <a:lnTo>
                  <a:pt x="478713" y="233514"/>
                </a:lnTo>
                <a:lnTo>
                  <a:pt x="444487" y="229806"/>
                </a:lnTo>
                <a:lnTo>
                  <a:pt x="438950" y="229654"/>
                </a:lnTo>
                <a:lnTo>
                  <a:pt x="431965" y="229184"/>
                </a:lnTo>
                <a:lnTo>
                  <a:pt x="423506" y="228409"/>
                </a:lnTo>
                <a:lnTo>
                  <a:pt x="413600" y="227317"/>
                </a:lnTo>
                <a:lnTo>
                  <a:pt x="413600" y="0"/>
                </a:lnTo>
                <a:lnTo>
                  <a:pt x="237477" y="0"/>
                </a:lnTo>
                <a:lnTo>
                  <a:pt x="237477" y="227317"/>
                </a:lnTo>
                <a:lnTo>
                  <a:pt x="237477" y="436384"/>
                </a:lnTo>
                <a:lnTo>
                  <a:pt x="237477" y="912596"/>
                </a:lnTo>
                <a:lnTo>
                  <a:pt x="222872" y="912596"/>
                </a:lnTo>
                <a:lnTo>
                  <a:pt x="189611" y="871118"/>
                </a:lnTo>
                <a:lnTo>
                  <a:pt x="179501" y="822998"/>
                </a:lnTo>
                <a:lnTo>
                  <a:pt x="176123" y="761606"/>
                </a:lnTo>
                <a:lnTo>
                  <a:pt x="176123" y="588213"/>
                </a:lnTo>
                <a:lnTo>
                  <a:pt x="179501" y="526199"/>
                </a:lnTo>
                <a:lnTo>
                  <a:pt x="189611" y="477875"/>
                </a:lnTo>
                <a:lnTo>
                  <a:pt x="213436" y="438975"/>
                </a:lnTo>
                <a:lnTo>
                  <a:pt x="222872" y="436384"/>
                </a:lnTo>
                <a:lnTo>
                  <a:pt x="237477" y="436384"/>
                </a:lnTo>
                <a:lnTo>
                  <a:pt x="237477" y="227317"/>
                </a:lnTo>
                <a:lnTo>
                  <a:pt x="229044" y="228409"/>
                </a:lnTo>
                <a:lnTo>
                  <a:pt x="221716" y="229184"/>
                </a:lnTo>
                <a:lnTo>
                  <a:pt x="215480" y="229654"/>
                </a:lnTo>
                <a:lnTo>
                  <a:pt x="210350" y="229806"/>
                </a:lnTo>
                <a:lnTo>
                  <a:pt x="153746" y="235927"/>
                </a:lnTo>
                <a:lnTo>
                  <a:pt x="107048" y="254279"/>
                </a:lnTo>
                <a:lnTo>
                  <a:pt x="70269" y="284873"/>
                </a:lnTo>
                <a:lnTo>
                  <a:pt x="43395" y="327710"/>
                </a:lnTo>
                <a:lnTo>
                  <a:pt x="19926" y="396354"/>
                </a:lnTo>
                <a:lnTo>
                  <a:pt x="11861" y="433641"/>
                </a:lnTo>
                <a:lnTo>
                  <a:pt x="6261" y="472897"/>
                </a:lnTo>
                <a:lnTo>
                  <a:pt x="1562" y="549427"/>
                </a:lnTo>
                <a:lnTo>
                  <a:pt x="393" y="601535"/>
                </a:lnTo>
                <a:lnTo>
                  <a:pt x="0" y="662876"/>
                </a:lnTo>
                <a:lnTo>
                  <a:pt x="0" y="686104"/>
                </a:lnTo>
                <a:lnTo>
                  <a:pt x="393" y="747445"/>
                </a:lnTo>
                <a:lnTo>
                  <a:pt x="1562" y="799566"/>
                </a:lnTo>
                <a:lnTo>
                  <a:pt x="3517" y="842441"/>
                </a:lnTo>
                <a:lnTo>
                  <a:pt x="11861" y="915352"/>
                </a:lnTo>
                <a:lnTo>
                  <a:pt x="19926" y="952627"/>
                </a:lnTo>
                <a:lnTo>
                  <a:pt x="43395" y="1021283"/>
                </a:lnTo>
                <a:lnTo>
                  <a:pt x="70421" y="1065199"/>
                </a:lnTo>
                <a:lnTo>
                  <a:pt x="107264" y="1096568"/>
                </a:lnTo>
                <a:lnTo>
                  <a:pt x="153898" y="1115390"/>
                </a:lnTo>
                <a:lnTo>
                  <a:pt x="210350" y="1121664"/>
                </a:lnTo>
                <a:lnTo>
                  <a:pt x="237477" y="1121664"/>
                </a:lnTo>
                <a:lnTo>
                  <a:pt x="237477" y="1344002"/>
                </a:lnTo>
                <a:lnTo>
                  <a:pt x="413600" y="1344002"/>
                </a:lnTo>
                <a:lnTo>
                  <a:pt x="413600" y="1121664"/>
                </a:lnTo>
                <a:lnTo>
                  <a:pt x="444487" y="1121664"/>
                </a:lnTo>
                <a:lnTo>
                  <a:pt x="500748" y="1115390"/>
                </a:lnTo>
                <a:lnTo>
                  <a:pt x="547255" y="1096568"/>
                </a:lnTo>
                <a:lnTo>
                  <a:pt x="584009" y="1065199"/>
                </a:lnTo>
                <a:lnTo>
                  <a:pt x="611009" y="1021283"/>
                </a:lnTo>
                <a:lnTo>
                  <a:pt x="634492" y="952627"/>
                </a:lnTo>
                <a:lnTo>
                  <a:pt x="642543" y="915352"/>
                </a:lnTo>
                <a:lnTo>
                  <a:pt x="642937" y="912596"/>
                </a:lnTo>
                <a:lnTo>
                  <a:pt x="648157" y="876096"/>
                </a:lnTo>
                <a:lnTo>
                  <a:pt x="652856" y="799566"/>
                </a:lnTo>
                <a:lnTo>
                  <a:pt x="654024" y="747445"/>
                </a:lnTo>
                <a:lnTo>
                  <a:pt x="654418" y="686104"/>
                </a:lnTo>
                <a:lnTo>
                  <a:pt x="654418" y="662876"/>
                </a:lnTo>
                <a:close/>
              </a:path>
              <a:path w="1071245" h="1363979">
                <a:moveTo>
                  <a:pt x="1070940" y="820508"/>
                </a:moveTo>
                <a:lnTo>
                  <a:pt x="1070876" y="763993"/>
                </a:lnTo>
                <a:lnTo>
                  <a:pt x="1070762" y="717270"/>
                </a:lnTo>
                <a:lnTo>
                  <a:pt x="1070229" y="650646"/>
                </a:lnTo>
                <a:lnTo>
                  <a:pt x="1069327" y="591604"/>
                </a:lnTo>
                <a:lnTo>
                  <a:pt x="1068082" y="540118"/>
                </a:lnTo>
                <a:lnTo>
                  <a:pt x="1066469" y="496214"/>
                </a:lnTo>
                <a:lnTo>
                  <a:pt x="1062177" y="431139"/>
                </a:lnTo>
                <a:lnTo>
                  <a:pt x="1062088" y="430580"/>
                </a:lnTo>
                <a:lnTo>
                  <a:pt x="1060157" y="418134"/>
                </a:lnTo>
                <a:lnTo>
                  <a:pt x="1044752" y="350380"/>
                </a:lnTo>
                <a:lnTo>
                  <a:pt x="1029550" y="315188"/>
                </a:lnTo>
                <a:lnTo>
                  <a:pt x="985672" y="257086"/>
                </a:lnTo>
                <a:lnTo>
                  <a:pt x="921194" y="226936"/>
                </a:lnTo>
                <a:lnTo>
                  <a:pt x="881049" y="223177"/>
                </a:lnTo>
                <a:lnTo>
                  <a:pt x="847026" y="226491"/>
                </a:lnTo>
                <a:lnTo>
                  <a:pt x="789012" y="253034"/>
                </a:lnTo>
                <a:lnTo>
                  <a:pt x="744550" y="303834"/>
                </a:lnTo>
                <a:lnTo>
                  <a:pt x="714781" y="365086"/>
                </a:lnTo>
                <a:lnTo>
                  <a:pt x="699020" y="437007"/>
                </a:lnTo>
                <a:lnTo>
                  <a:pt x="694410" y="482574"/>
                </a:lnTo>
                <a:lnTo>
                  <a:pt x="691654" y="535457"/>
                </a:lnTo>
                <a:lnTo>
                  <a:pt x="690841" y="588213"/>
                </a:lnTo>
                <a:lnTo>
                  <a:pt x="690727" y="669518"/>
                </a:lnTo>
                <a:lnTo>
                  <a:pt x="848906" y="669518"/>
                </a:lnTo>
                <a:lnTo>
                  <a:pt x="849020" y="535457"/>
                </a:lnTo>
                <a:lnTo>
                  <a:pt x="849134" y="517309"/>
                </a:lnTo>
                <a:lnTo>
                  <a:pt x="851255" y="455574"/>
                </a:lnTo>
                <a:lnTo>
                  <a:pt x="866622" y="419519"/>
                </a:lnTo>
                <a:lnTo>
                  <a:pt x="874369" y="418134"/>
                </a:lnTo>
                <a:lnTo>
                  <a:pt x="881341" y="419773"/>
                </a:lnTo>
                <a:lnTo>
                  <a:pt x="898652" y="461175"/>
                </a:lnTo>
                <a:lnTo>
                  <a:pt x="901915" y="517309"/>
                </a:lnTo>
                <a:lnTo>
                  <a:pt x="902335" y="556691"/>
                </a:lnTo>
                <a:lnTo>
                  <a:pt x="902335" y="820508"/>
                </a:lnTo>
                <a:lnTo>
                  <a:pt x="902335" y="1047000"/>
                </a:lnTo>
                <a:lnTo>
                  <a:pt x="901115" y="1114132"/>
                </a:lnTo>
                <a:lnTo>
                  <a:pt x="894397" y="1158062"/>
                </a:lnTo>
                <a:lnTo>
                  <a:pt x="876871" y="1168958"/>
                </a:lnTo>
                <a:lnTo>
                  <a:pt x="869213" y="1167396"/>
                </a:lnTo>
                <a:lnTo>
                  <a:pt x="852043" y="1127836"/>
                </a:lnTo>
                <a:lnTo>
                  <a:pt x="849249" y="1072667"/>
                </a:lnTo>
                <a:lnTo>
                  <a:pt x="848906" y="1033729"/>
                </a:lnTo>
                <a:lnTo>
                  <a:pt x="849312" y="998575"/>
                </a:lnTo>
                <a:lnTo>
                  <a:pt x="852512" y="941324"/>
                </a:lnTo>
                <a:lnTo>
                  <a:pt x="860691" y="898131"/>
                </a:lnTo>
                <a:lnTo>
                  <a:pt x="884212" y="848766"/>
                </a:lnTo>
                <a:lnTo>
                  <a:pt x="902335" y="820508"/>
                </a:lnTo>
                <a:lnTo>
                  <a:pt x="902335" y="556691"/>
                </a:lnTo>
                <a:lnTo>
                  <a:pt x="900861" y="613930"/>
                </a:lnTo>
                <a:lnTo>
                  <a:pt x="888733" y="661784"/>
                </a:lnTo>
                <a:lnTo>
                  <a:pt x="844296" y="705345"/>
                </a:lnTo>
                <a:lnTo>
                  <a:pt x="807593" y="735063"/>
                </a:lnTo>
                <a:lnTo>
                  <a:pt x="772401" y="763993"/>
                </a:lnTo>
                <a:lnTo>
                  <a:pt x="744461" y="791057"/>
                </a:lnTo>
                <a:lnTo>
                  <a:pt x="710349" y="839597"/>
                </a:lnTo>
                <a:lnTo>
                  <a:pt x="695629" y="904100"/>
                </a:lnTo>
                <a:lnTo>
                  <a:pt x="691946" y="951128"/>
                </a:lnTo>
                <a:lnTo>
                  <a:pt x="690727" y="1008011"/>
                </a:lnTo>
                <a:lnTo>
                  <a:pt x="690727" y="1098435"/>
                </a:lnTo>
                <a:lnTo>
                  <a:pt x="693026" y="1174483"/>
                </a:lnTo>
                <a:lnTo>
                  <a:pt x="699947" y="1235875"/>
                </a:lnTo>
                <a:lnTo>
                  <a:pt x="711466" y="1282611"/>
                </a:lnTo>
                <a:lnTo>
                  <a:pt x="746544" y="1336230"/>
                </a:lnTo>
                <a:lnTo>
                  <a:pt x="787171" y="1360843"/>
                </a:lnTo>
                <a:lnTo>
                  <a:pt x="808837" y="1363916"/>
                </a:lnTo>
                <a:lnTo>
                  <a:pt x="825157" y="1362087"/>
                </a:lnTo>
                <a:lnTo>
                  <a:pt x="866990" y="1334604"/>
                </a:lnTo>
                <a:lnTo>
                  <a:pt x="889215" y="1297686"/>
                </a:lnTo>
                <a:lnTo>
                  <a:pt x="906919" y="1246111"/>
                </a:lnTo>
                <a:lnTo>
                  <a:pt x="906919" y="1344002"/>
                </a:lnTo>
                <a:lnTo>
                  <a:pt x="1070940" y="1344002"/>
                </a:lnTo>
                <a:lnTo>
                  <a:pt x="1070940" y="1246111"/>
                </a:lnTo>
                <a:lnTo>
                  <a:pt x="1070940" y="1168958"/>
                </a:lnTo>
                <a:lnTo>
                  <a:pt x="1070940" y="820508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62608" y="3808605"/>
            <a:ext cx="388620" cy="1278255"/>
          </a:xfrm>
          <a:custGeom>
            <a:avLst/>
            <a:gdLst/>
            <a:ahLst/>
            <a:cxnLst/>
            <a:rect l="l" t="t" r="r" b="b"/>
            <a:pathLst>
              <a:path w="388620" h="1278254">
                <a:moveTo>
                  <a:pt x="377074" y="116978"/>
                </a:moveTo>
                <a:lnTo>
                  <a:pt x="168613" y="116978"/>
                </a:lnTo>
                <a:lnTo>
                  <a:pt x="180168" y="89393"/>
                </a:lnTo>
                <a:lnTo>
                  <a:pt x="205002" y="45422"/>
                </a:lnTo>
                <a:lnTo>
                  <a:pt x="232156" y="16333"/>
                </a:lnTo>
                <a:lnTo>
                  <a:pt x="277544" y="0"/>
                </a:lnTo>
                <a:lnTo>
                  <a:pt x="296490" y="2627"/>
                </a:lnTo>
                <a:lnTo>
                  <a:pt x="330366" y="23644"/>
                </a:lnTo>
                <a:lnTo>
                  <a:pt x="358277" y="63726"/>
                </a:lnTo>
                <a:lnTo>
                  <a:pt x="376154" y="111983"/>
                </a:lnTo>
                <a:lnTo>
                  <a:pt x="377074" y="116978"/>
                </a:lnTo>
                <a:close/>
              </a:path>
              <a:path w="388620" h="1278254">
                <a:moveTo>
                  <a:pt x="168613" y="1277635"/>
                </a:moveTo>
                <a:lnTo>
                  <a:pt x="0" y="1277635"/>
                </a:lnTo>
                <a:lnTo>
                  <a:pt x="0" y="19911"/>
                </a:lnTo>
                <a:lnTo>
                  <a:pt x="171534" y="19911"/>
                </a:lnTo>
                <a:lnTo>
                  <a:pt x="168613" y="116978"/>
                </a:lnTo>
                <a:lnTo>
                  <a:pt x="377074" y="116978"/>
                </a:lnTo>
                <a:lnTo>
                  <a:pt x="381049" y="138548"/>
                </a:lnTo>
                <a:lnTo>
                  <a:pt x="384153" y="170697"/>
                </a:lnTo>
                <a:lnTo>
                  <a:pt x="385444" y="194963"/>
                </a:lnTo>
                <a:lnTo>
                  <a:pt x="194906" y="194963"/>
                </a:lnTo>
                <a:lnTo>
                  <a:pt x="187299" y="196519"/>
                </a:lnTo>
                <a:lnTo>
                  <a:pt x="171274" y="236704"/>
                </a:lnTo>
                <a:lnTo>
                  <a:pt x="168978" y="294157"/>
                </a:lnTo>
                <a:lnTo>
                  <a:pt x="168908" y="296853"/>
                </a:lnTo>
                <a:lnTo>
                  <a:pt x="168720" y="324386"/>
                </a:lnTo>
                <a:lnTo>
                  <a:pt x="168722" y="812211"/>
                </a:lnTo>
                <a:lnTo>
                  <a:pt x="168926" y="841559"/>
                </a:lnTo>
                <a:lnTo>
                  <a:pt x="171430" y="903781"/>
                </a:lnTo>
                <a:lnTo>
                  <a:pt x="187707" y="944226"/>
                </a:lnTo>
                <a:lnTo>
                  <a:pt x="195324" y="945782"/>
                </a:lnTo>
                <a:lnTo>
                  <a:pt x="384171" y="945782"/>
                </a:lnTo>
                <a:lnTo>
                  <a:pt x="383058" y="964708"/>
                </a:lnTo>
                <a:lnTo>
                  <a:pt x="379101" y="1001920"/>
                </a:lnTo>
                <a:lnTo>
                  <a:pt x="374698" y="1025426"/>
                </a:lnTo>
                <a:lnTo>
                  <a:pt x="168613" y="1025426"/>
                </a:lnTo>
                <a:lnTo>
                  <a:pt x="168613" y="1277635"/>
                </a:lnTo>
                <a:close/>
              </a:path>
              <a:path w="388620" h="1278254">
                <a:moveTo>
                  <a:pt x="384171" y="945782"/>
                </a:moveTo>
                <a:lnTo>
                  <a:pt x="195324" y="945782"/>
                </a:lnTo>
                <a:lnTo>
                  <a:pt x="202689" y="944365"/>
                </a:lnTo>
                <a:lnTo>
                  <a:pt x="208506" y="940113"/>
                </a:lnTo>
                <a:lnTo>
                  <a:pt x="218522" y="883905"/>
                </a:lnTo>
                <a:lnTo>
                  <a:pt x="219345" y="841559"/>
                </a:lnTo>
                <a:lnTo>
                  <a:pt x="219450" y="324386"/>
                </a:lnTo>
                <a:lnTo>
                  <a:pt x="219310" y="296853"/>
                </a:lnTo>
                <a:lnTo>
                  <a:pt x="219296" y="294157"/>
                </a:lnTo>
                <a:lnTo>
                  <a:pt x="218697" y="263616"/>
                </a:lnTo>
                <a:lnTo>
                  <a:pt x="218592" y="258223"/>
                </a:lnTo>
                <a:lnTo>
                  <a:pt x="215774" y="216534"/>
                </a:lnTo>
                <a:lnTo>
                  <a:pt x="194906" y="194963"/>
                </a:lnTo>
                <a:lnTo>
                  <a:pt x="385444" y="194963"/>
                </a:lnTo>
                <a:lnTo>
                  <a:pt x="386370" y="212386"/>
                </a:lnTo>
                <a:lnTo>
                  <a:pt x="387561" y="258223"/>
                </a:lnTo>
                <a:lnTo>
                  <a:pt x="387668" y="262371"/>
                </a:lnTo>
                <a:lnTo>
                  <a:pt x="387701" y="263616"/>
                </a:lnTo>
                <a:lnTo>
                  <a:pt x="388144" y="324386"/>
                </a:lnTo>
                <a:lnTo>
                  <a:pt x="388077" y="796447"/>
                </a:lnTo>
                <a:lnTo>
                  <a:pt x="387711" y="841559"/>
                </a:lnTo>
                <a:lnTo>
                  <a:pt x="387625" y="852120"/>
                </a:lnTo>
                <a:lnTo>
                  <a:pt x="387579" y="857823"/>
                </a:lnTo>
                <a:lnTo>
                  <a:pt x="385884" y="916675"/>
                </a:lnTo>
                <a:lnTo>
                  <a:pt x="384263" y="944226"/>
                </a:lnTo>
                <a:lnTo>
                  <a:pt x="384171" y="945782"/>
                </a:lnTo>
                <a:close/>
              </a:path>
              <a:path w="388620" h="1278254">
                <a:moveTo>
                  <a:pt x="275457" y="1140745"/>
                </a:moveTo>
                <a:lnTo>
                  <a:pt x="231086" y="1124412"/>
                </a:lnTo>
                <a:lnTo>
                  <a:pt x="204375" y="1095427"/>
                </a:lnTo>
                <a:lnTo>
                  <a:pt x="179960" y="1052286"/>
                </a:lnTo>
                <a:lnTo>
                  <a:pt x="168613" y="1025426"/>
                </a:lnTo>
                <a:lnTo>
                  <a:pt x="374698" y="1025426"/>
                </a:lnTo>
                <a:lnTo>
                  <a:pt x="355103" y="1082602"/>
                </a:lnTo>
                <a:lnTo>
                  <a:pt x="327810" y="1119590"/>
                </a:lnTo>
                <a:lnTo>
                  <a:pt x="294351" y="1138395"/>
                </a:lnTo>
                <a:lnTo>
                  <a:pt x="275457" y="1140745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98749" y="3808605"/>
            <a:ext cx="380365" cy="1141095"/>
          </a:xfrm>
          <a:custGeom>
            <a:avLst/>
            <a:gdLst/>
            <a:ahLst/>
            <a:cxnLst/>
            <a:rect l="l" t="t" r="r" b="b"/>
            <a:pathLst>
              <a:path w="380364" h="1141095">
                <a:moveTo>
                  <a:pt x="158179" y="446342"/>
                </a:moveTo>
                <a:lnTo>
                  <a:pt x="0" y="446342"/>
                </a:lnTo>
                <a:lnTo>
                  <a:pt x="114" y="365038"/>
                </a:lnTo>
                <a:lnTo>
                  <a:pt x="850" y="316948"/>
                </a:lnTo>
                <a:lnTo>
                  <a:pt x="921" y="312287"/>
                </a:lnTo>
                <a:lnTo>
                  <a:pt x="3686" y="259398"/>
                </a:lnTo>
                <a:lnTo>
                  <a:pt x="8294" y="213837"/>
                </a:lnTo>
                <a:lnTo>
                  <a:pt x="14746" y="175605"/>
                </a:lnTo>
                <a:lnTo>
                  <a:pt x="37075" y="110272"/>
                </a:lnTo>
                <a:lnTo>
                  <a:pt x="74289" y="53096"/>
                </a:lnTo>
                <a:lnTo>
                  <a:pt x="125625" y="13274"/>
                </a:lnTo>
                <a:lnTo>
                  <a:pt x="190315" y="0"/>
                </a:lnTo>
                <a:lnTo>
                  <a:pt x="230460" y="3767"/>
                </a:lnTo>
                <a:lnTo>
                  <a:pt x="294943" y="33911"/>
                </a:lnTo>
                <a:lnTo>
                  <a:pt x="338817" y="92020"/>
                </a:lnTo>
                <a:lnTo>
                  <a:pt x="354025" y="127210"/>
                </a:lnTo>
                <a:lnTo>
                  <a:pt x="364903" y="165857"/>
                </a:lnTo>
                <a:lnTo>
                  <a:pt x="369429" y="194963"/>
                </a:lnTo>
                <a:lnTo>
                  <a:pt x="183638" y="194963"/>
                </a:lnTo>
                <a:lnTo>
                  <a:pt x="175891" y="196346"/>
                </a:lnTo>
                <a:lnTo>
                  <a:pt x="160527" y="232401"/>
                </a:lnTo>
                <a:lnTo>
                  <a:pt x="158440" y="289369"/>
                </a:lnTo>
                <a:lnTo>
                  <a:pt x="158410" y="294139"/>
                </a:lnTo>
                <a:lnTo>
                  <a:pt x="158296" y="312287"/>
                </a:lnTo>
                <a:lnTo>
                  <a:pt x="158179" y="446342"/>
                </a:lnTo>
                <a:close/>
              </a:path>
              <a:path w="380364" h="1141095">
                <a:moveTo>
                  <a:pt x="118112" y="1140745"/>
                </a:moveTo>
                <a:lnTo>
                  <a:pt x="75681" y="1128439"/>
                </a:lnTo>
                <a:lnTo>
                  <a:pt x="36866" y="1091520"/>
                </a:lnTo>
                <a:lnTo>
                  <a:pt x="9216" y="1012706"/>
                </a:lnTo>
                <a:lnTo>
                  <a:pt x="2304" y="951313"/>
                </a:lnTo>
                <a:lnTo>
                  <a:pt x="0" y="875263"/>
                </a:lnTo>
                <a:lnTo>
                  <a:pt x="0" y="784833"/>
                </a:lnTo>
                <a:lnTo>
                  <a:pt x="1225" y="727951"/>
                </a:lnTo>
                <a:lnTo>
                  <a:pt x="4903" y="680921"/>
                </a:lnTo>
                <a:lnTo>
                  <a:pt x="19615" y="616417"/>
                </a:lnTo>
                <a:lnTo>
                  <a:pt x="53734" y="567884"/>
                </a:lnTo>
                <a:lnTo>
                  <a:pt x="81671" y="540817"/>
                </a:lnTo>
                <a:lnTo>
                  <a:pt x="116860" y="511883"/>
                </a:lnTo>
                <a:lnTo>
                  <a:pt x="153562" y="482172"/>
                </a:lnTo>
                <a:lnTo>
                  <a:pt x="180612" y="457750"/>
                </a:lnTo>
                <a:lnTo>
                  <a:pt x="205758" y="424772"/>
                </a:lnTo>
                <a:lnTo>
                  <a:pt x="211236" y="365038"/>
                </a:lnTo>
                <a:lnTo>
                  <a:pt x="211601" y="333512"/>
                </a:lnTo>
                <a:lnTo>
                  <a:pt x="211192" y="294139"/>
                </a:lnTo>
                <a:lnTo>
                  <a:pt x="207923" y="238001"/>
                </a:lnTo>
                <a:lnTo>
                  <a:pt x="196506" y="201531"/>
                </a:lnTo>
                <a:lnTo>
                  <a:pt x="183638" y="194963"/>
                </a:lnTo>
                <a:lnTo>
                  <a:pt x="369429" y="194963"/>
                </a:lnTo>
                <a:lnTo>
                  <a:pt x="373775" y="236716"/>
                </a:lnTo>
                <a:lnTo>
                  <a:pt x="377353" y="316948"/>
                </a:lnTo>
                <a:lnTo>
                  <a:pt x="378522" y="365038"/>
                </a:lnTo>
                <a:lnTo>
                  <a:pt x="378605" y="368425"/>
                </a:lnTo>
                <a:lnTo>
                  <a:pt x="379458" y="424772"/>
                </a:lnTo>
                <a:lnTo>
                  <a:pt x="379940" y="482172"/>
                </a:lnTo>
                <a:lnTo>
                  <a:pt x="380148" y="540817"/>
                </a:lnTo>
                <a:lnTo>
                  <a:pt x="380214" y="597336"/>
                </a:lnTo>
                <a:lnTo>
                  <a:pt x="211601" y="597336"/>
                </a:lnTo>
                <a:lnTo>
                  <a:pt x="193481" y="625595"/>
                </a:lnTo>
                <a:lnTo>
                  <a:pt x="169969" y="674958"/>
                </a:lnTo>
                <a:lnTo>
                  <a:pt x="161779" y="718151"/>
                </a:lnTo>
                <a:lnTo>
                  <a:pt x="158579" y="775396"/>
                </a:lnTo>
                <a:lnTo>
                  <a:pt x="158179" y="810551"/>
                </a:lnTo>
                <a:lnTo>
                  <a:pt x="158527" y="849492"/>
                </a:lnTo>
                <a:lnTo>
                  <a:pt x="161309" y="904663"/>
                </a:lnTo>
                <a:lnTo>
                  <a:pt x="178482" y="944226"/>
                </a:lnTo>
                <a:lnTo>
                  <a:pt x="186142" y="945782"/>
                </a:lnTo>
                <a:lnTo>
                  <a:pt x="380214" y="945782"/>
                </a:lnTo>
                <a:lnTo>
                  <a:pt x="380214" y="1022938"/>
                </a:lnTo>
                <a:lnTo>
                  <a:pt x="216192" y="1022938"/>
                </a:lnTo>
                <a:lnTo>
                  <a:pt x="207906" y="1050558"/>
                </a:lnTo>
                <a:lnTo>
                  <a:pt x="198489" y="1074513"/>
                </a:lnTo>
                <a:lnTo>
                  <a:pt x="176264" y="1111432"/>
                </a:lnTo>
                <a:lnTo>
                  <a:pt x="134424" y="1138913"/>
                </a:lnTo>
                <a:lnTo>
                  <a:pt x="118112" y="1140745"/>
                </a:lnTo>
                <a:close/>
              </a:path>
              <a:path w="380364" h="1141095">
                <a:moveTo>
                  <a:pt x="380214" y="945782"/>
                </a:moveTo>
                <a:lnTo>
                  <a:pt x="186142" y="945782"/>
                </a:lnTo>
                <a:lnTo>
                  <a:pt x="193376" y="944572"/>
                </a:lnTo>
                <a:lnTo>
                  <a:pt x="199219" y="940942"/>
                </a:lnTo>
                <a:lnTo>
                  <a:pt x="210383" y="890957"/>
                </a:lnTo>
                <a:lnTo>
                  <a:pt x="211601" y="823826"/>
                </a:lnTo>
                <a:lnTo>
                  <a:pt x="211601" y="597336"/>
                </a:lnTo>
                <a:lnTo>
                  <a:pt x="380214" y="597336"/>
                </a:lnTo>
                <a:lnTo>
                  <a:pt x="380214" y="945782"/>
                </a:lnTo>
                <a:close/>
              </a:path>
              <a:path w="380364" h="1141095">
                <a:moveTo>
                  <a:pt x="380214" y="1120834"/>
                </a:moveTo>
                <a:lnTo>
                  <a:pt x="216192" y="1120834"/>
                </a:lnTo>
                <a:lnTo>
                  <a:pt x="216192" y="1022938"/>
                </a:lnTo>
                <a:lnTo>
                  <a:pt x="380214" y="1022938"/>
                </a:lnTo>
                <a:lnTo>
                  <a:pt x="380214" y="1120834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236977" y="3575478"/>
            <a:ext cx="386080" cy="1363980"/>
          </a:xfrm>
          <a:custGeom>
            <a:avLst/>
            <a:gdLst/>
            <a:ahLst/>
            <a:cxnLst/>
            <a:rect l="l" t="t" r="r" b="b"/>
            <a:pathLst>
              <a:path w="386079" h="1363979">
                <a:moveTo>
                  <a:pt x="191985" y="1363917"/>
                </a:moveTo>
                <a:lnTo>
                  <a:pt x="147119" y="1363087"/>
                </a:lnTo>
                <a:lnTo>
                  <a:pt x="104157" y="1354532"/>
                </a:lnTo>
                <a:lnTo>
                  <a:pt x="61351" y="1318287"/>
                </a:lnTo>
                <a:lnTo>
                  <a:pt x="28693" y="1254613"/>
                </a:lnTo>
                <a:lnTo>
                  <a:pt x="17294" y="1215464"/>
                </a:lnTo>
                <a:lnTo>
                  <a:pt x="9181" y="1171442"/>
                </a:lnTo>
                <a:lnTo>
                  <a:pt x="5164" y="1132397"/>
                </a:lnTo>
                <a:lnTo>
                  <a:pt x="2295" y="1083293"/>
                </a:lnTo>
                <a:lnTo>
                  <a:pt x="573" y="1024130"/>
                </a:lnTo>
                <a:lnTo>
                  <a:pt x="0" y="954908"/>
                </a:lnTo>
                <a:lnTo>
                  <a:pt x="34" y="307638"/>
                </a:lnTo>
                <a:lnTo>
                  <a:pt x="1725" y="259104"/>
                </a:lnTo>
                <a:lnTo>
                  <a:pt x="7345" y="207297"/>
                </a:lnTo>
                <a:lnTo>
                  <a:pt x="16527" y="162774"/>
                </a:lnTo>
                <a:lnTo>
                  <a:pt x="29382" y="122343"/>
                </a:lnTo>
                <a:lnTo>
                  <a:pt x="45909" y="86005"/>
                </a:lnTo>
                <a:lnTo>
                  <a:pt x="70611" y="48378"/>
                </a:lnTo>
                <a:lnTo>
                  <a:pt x="98809" y="21501"/>
                </a:lnTo>
                <a:lnTo>
                  <a:pt x="165691" y="0"/>
                </a:lnTo>
                <a:lnTo>
                  <a:pt x="182803" y="518"/>
                </a:lnTo>
                <a:lnTo>
                  <a:pt x="203254" y="2074"/>
                </a:lnTo>
                <a:lnTo>
                  <a:pt x="227043" y="4666"/>
                </a:lnTo>
                <a:lnTo>
                  <a:pt x="280491" y="11926"/>
                </a:lnTo>
                <a:lnTo>
                  <a:pt x="301855" y="14518"/>
                </a:lnTo>
                <a:lnTo>
                  <a:pt x="317169" y="15970"/>
                </a:lnTo>
                <a:lnTo>
                  <a:pt x="315973" y="15970"/>
                </a:lnTo>
                <a:lnTo>
                  <a:pt x="329714" y="16592"/>
                </a:lnTo>
                <a:lnTo>
                  <a:pt x="367276" y="16592"/>
                </a:lnTo>
                <a:lnTo>
                  <a:pt x="367276" y="178370"/>
                </a:lnTo>
                <a:lnTo>
                  <a:pt x="211184" y="178370"/>
                </a:lnTo>
                <a:lnTo>
                  <a:pt x="195715" y="182415"/>
                </a:lnTo>
                <a:lnTo>
                  <a:pt x="183534" y="194548"/>
                </a:lnTo>
                <a:lnTo>
                  <a:pt x="174639" y="214771"/>
                </a:lnTo>
                <a:lnTo>
                  <a:pt x="169030" y="243082"/>
                </a:lnTo>
                <a:lnTo>
                  <a:pt x="168015" y="255914"/>
                </a:lnTo>
                <a:lnTo>
                  <a:pt x="167935" y="256927"/>
                </a:lnTo>
                <a:lnTo>
                  <a:pt x="167322" y="274516"/>
                </a:lnTo>
                <a:lnTo>
                  <a:pt x="167224" y="277305"/>
                </a:lnTo>
                <a:lnTo>
                  <a:pt x="167152" y="279378"/>
                </a:lnTo>
                <a:lnTo>
                  <a:pt x="166820" y="301364"/>
                </a:lnTo>
                <a:lnTo>
                  <a:pt x="166710" y="308623"/>
                </a:lnTo>
                <a:lnTo>
                  <a:pt x="166683" y="310438"/>
                </a:lnTo>
                <a:lnTo>
                  <a:pt x="166570" y="338951"/>
                </a:lnTo>
                <a:lnTo>
                  <a:pt x="166526" y="350105"/>
                </a:lnTo>
                <a:lnTo>
                  <a:pt x="369808" y="350105"/>
                </a:lnTo>
                <a:lnTo>
                  <a:pt x="378556" y="387277"/>
                </a:lnTo>
                <a:lnTo>
                  <a:pt x="382711" y="436386"/>
                </a:lnTo>
                <a:lnTo>
                  <a:pt x="193237" y="436386"/>
                </a:lnTo>
                <a:lnTo>
                  <a:pt x="185093" y="438772"/>
                </a:lnTo>
                <a:lnTo>
                  <a:pt x="184963" y="438772"/>
                </a:lnTo>
                <a:lnTo>
                  <a:pt x="178316" y="446135"/>
                </a:lnTo>
                <a:lnTo>
                  <a:pt x="173438" y="458320"/>
                </a:lnTo>
                <a:lnTo>
                  <a:pt x="170282" y="475379"/>
                </a:lnTo>
                <a:lnTo>
                  <a:pt x="169449" y="486787"/>
                </a:lnTo>
                <a:lnTo>
                  <a:pt x="169369" y="487876"/>
                </a:lnTo>
                <a:lnTo>
                  <a:pt x="168336" y="532417"/>
                </a:lnTo>
                <a:lnTo>
                  <a:pt x="168195" y="1092627"/>
                </a:lnTo>
                <a:lnTo>
                  <a:pt x="169700" y="1132397"/>
                </a:lnTo>
                <a:lnTo>
                  <a:pt x="169761" y="1134005"/>
                </a:lnTo>
                <a:lnTo>
                  <a:pt x="174456" y="1163560"/>
                </a:lnTo>
                <a:lnTo>
                  <a:pt x="182281" y="1181294"/>
                </a:lnTo>
                <a:lnTo>
                  <a:pt x="193237" y="1187205"/>
                </a:lnTo>
                <a:lnTo>
                  <a:pt x="369649" y="1187205"/>
                </a:lnTo>
                <a:lnTo>
                  <a:pt x="358292" y="1230830"/>
                </a:lnTo>
                <a:lnTo>
                  <a:pt x="337041" y="1278741"/>
                </a:lnTo>
                <a:lnTo>
                  <a:pt x="309785" y="1316006"/>
                </a:lnTo>
                <a:lnTo>
                  <a:pt x="276524" y="1342623"/>
                </a:lnTo>
                <a:lnTo>
                  <a:pt x="237257" y="1358593"/>
                </a:lnTo>
                <a:lnTo>
                  <a:pt x="191985" y="1363917"/>
                </a:lnTo>
                <a:close/>
              </a:path>
              <a:path w="386079" h="1363979">
                <a:moveTo>
                  <a:pt x="367276" y="16592"/>
                </a:moveTo>
                <a:lnTo>
                  <a:pt x="329714" y="16592"/>
                </a:lnTo>
                <a:lnTo>
                  <a:pt x="340357" y="15970"/>
                </a:lnTo>
                <a:lnTo>
                  <a:pt x="350164" y="14103"/>
                </a:lnTo>
                <a:lnTo>
                  <a:pt x="359138" y="10992"/>
                </a:lnTo>
                <a:lnTo>
                  <a:pt x="367276" y="6636"/>
                </a:lnTo>
                <a:lnTo>
                  <a:pt x="367276" y="16592"/>
                </a:lnTo>
                <a:close/>
              </a:path>
              <a:path w="386079" h="1363979">
                <a:moveTo>
                  <a:pt x="334722" y="191645"/>
                </a:moveTo>
                <a:lnTo>
                  <a:pt x="322262" y="191230"/>
                </a:lnTo>
                <a:lnTo>
                  <a:pt x="307420" y="189986"/>
                </a:lnTo>
                <a:lnTo>
                  <a:pt x="290195" y="187912"/>
                </a:lnTo>
                <a:lnTo>
                  <a:pt x="251329" y="182104"/>
                </a:lnTo>
                <a:lnTo>
                  <a:pt x="235008" y="180030"/>
                </a:lnTo>
                <a:lnTo>
                  <a:pt x="221626" y="178785"/>
                </a:lnTo>
                <a:lnTo>
                  <a:pt x="211184" y="178370"/>
                </a:lnTo>
                <a:lnTo>
                  <a:pt x="367276" y="178370"/>
                </a:lnTo>
                <a:lnTo>
                  <a:pt x="367276" y="180030"/>
                </a:lnTo>
                <a:lnTo>
                  <a:pt x="357771" y="185008"/>
                </a:lnTo>
                <a:lnTo>
                  <a:pt x="348912" y="188741"/>
                </a:lnTo>
                <a:lnTo>
                  <a:pt x="341295" y="190919"/>
                </a:lnTo>
                <a:lnTo>
                  <a:pt x="334722" y="191645"/>
                </a:lnTo>
                <a:close/>
              </a:path>
              <a:path w="386079" h="1363979">
                <a:moveTo>
                  <a:pt x="369808" y="350105"/>
                </a:moveTo>
                <a:lnTo>
                  <a:pt x="166526" y="350105"/>
                </a:lnTo>
                <a:lnTo>
                  <a:pt x="187264" y="307638"/>
                </a:lnTo>
                <a:lnTo>
                  <a:pt x="209410" y="277305"/>
                </a:lnTo>
                <a:lnTo>
                  <a:pt x="232965" y="259104"/>
                </a:lnTo>
                <a:lnTo>
                  <a:pt x="257928" y="253038"/>
                </a:lnTo>
                <a:lnTo>
                  <a:pt x="294806" y="258407"/>
                </a:lnTo>
                <a:lnTo>
                  <a:pt x="325308" y="274516"/>
                </a:lnTo>
                <a:lnTo>
                  <a:pt x="349434" y="301364"/>
                </a:lnTo>
                <a:lnTo>
                  <a:pt x="367183" y="338951"/>
                </a:lnTo>
                <a:lnTo>
                  <a:pt x="369808" y="350105"/>
                </a:lnTo>
                <a:close/>
              </a:path>
              <a:path w="386079" h="1363979">
                <a:moveTo>
                  <a:pt x="369649" y="1187205"/>
                </a:moveTo>
                <a:lnTo>
                  <a:pt x="193237" y="1187205"/>
                </a:lnTo>
                <a:lnTo>
                  <a:pt x="204010" y="1183523"/>
                </a:lnTo>
                <a:lnTo>
                  <a:pt x="211705" y="1172479"/>
                </a:lnTo>
                <a:lnTo>
                  <a:pt x="216322" y="1154071"/>
                </a:lnTo>
                <a:lnTo>
                  <a:pt x="217861" y="1128301"/>
                </a:lnTo>
                <a:lnTo>
                  <a:pt x="217772" y="542995"/>
                </a:lnTo>
                <a:lnTo>
                  <a:pt x="217731" y="532417"/>
                </a:lnTo>
                <a:lnTo>
                  <a:pt x="217355" y="507113"/>
                </a:lnTo>
                <a:lnTo>
                  <a:pt x="217340" y="506076"/>
                </a:lnTo>
                <a:lnTo>
                  <a:pt x="212732" y="458320"/>
                </a:lnTo>
                <a:lnTo>
                  <a:pt x="208012" y="446342"/>
                </a:lnTo>
                <a:lnTo>
                  <a:pt x="207928" y="446135"/>
                </a:lnTo>
                <a:lnTo>
                  <a:pt x="207845" y="445927"/>
                </a:lnTo>
                <a:lnTo>
                  <a:pt x="201376" y="438772"/>
                </a:lnTo>
                <a:lnTo>
                  <a:pt x="193237" y="436386"/>
                </a:lnTo>
                <a:lnTo>
                  <a:pt x="382711" y="436386"/>
                </a:lnTo>
                <a:lnTo>
                  <a:pt x="383518" y="445927"/>
                </a:lnTo>
                <a:lnTo>
                  <a:pt x="383553" y="446342"/>
                </a:lnTo>
                <a:lnTo>
                  <a:pt x="384649" y="493528"/>
                </a:lnTo>
                <a:lnTo>
                  <a:pt x="385431" y="542995"/>
                </a:lnTo>
                <a:lnTo>
                  <a:pt x="385901" y="594743"/>
                </a:lnTo>
                <a:lnTo>
                  <a:pt x="386057" y="648773"/>
                </a:lnTo>
                <a:lnTo>
                  <a:pt x="386057" y="917574"/>
                </a:lnTo>
                <a:lnTo>
                  <a:pt x="385556" y="987496"/>
                </a:lnTo>
                <a:lnTo>
                  <a:pt x="384054" y="1047926"/>
                </a:lnTo>
                <a:lnTo>
                  <a:pt x="381550" y="1098866"/>
                </a:lnTo>
                <a:lnTo>
                  <a:pt x="378044" y="1140314"/>
                </a:lnTo>
                <a:lnTo>
                  <a:pt x="373654" y="1171442"/>
                </a:lnTo>
                <a:lnTo>
                  <a:pt x="373537" y="1172272"/>
                </a:lnTo>
                <a:lnTo>
                  <a:pt x="369649" y="1187205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683134" y="3828516"/>
            <a:ext cx="417830" cy="1101090"/>
          </a:xfrm>
          <a:custGeom>
            <a:avLst/>
            <a:gdLst/>
            <a:ahLst/>
            <a:cxnLst/>
            <a:rect l="l" t="t" r="r" b="b"/>
            <a:pathLst>
              <a:path w="417829" h="1101089">
                <a:moveTo>
                  <a:pt x="417777" y="1100923"/>
                </a:moveTo>
                <a:lnTo>
                  <a:pt x="270866" y="1100923"/>
                </a:lnTo>
                <a:lnTo>
                  <a:pt x="270866" y="506076"/>
                </a:lnTo>
                <a:lnTo>
                  <a:pt x="153588" y="1100923"/>
                </a:lnTo>
                <a:lnTo>
                  <a:pt x="0" y="1100923"/>
                </a:lnTo>
                <a:lnTo>
                  <a:pt x="0" y="0"/>
                </a:lnTo>
                <a:lnTo>
                  <a:pt x="146910" y="0"/>
                </a:lnTo>
                <a:lnTo>
                  <a:pt x="146910" y="589869"/>
                </a:lnTo>
                <a:lnTo>
                  <a:pt x="262102" y="0"/>
                </a:lnTo>
                <a:lnTo>
                  <a:pt x="417777" y="0"/>
                </a:lnTo>
                <a:lnTo>
                  <a:pt x="417777" y="1100923"/>
                </a:lnTo>
                <a:close/>
              </a:path>
            </a:pathLst>
          </a:custGeom>
          <a:solidFill>
            <a:srgbClr val="00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63712" y="1793149"/>
            <a:ext cx="396240" cy="1101090"/>
          </a:xfrm>
          <a:custGeom>
            <a:avLst/>
            <a:gdLst/>
            <a:ahLst/>
            <a:cxnLst/>
            <a:rect l="l" t="t" r="r" b="b"/>
            <a:pathLst>
              <a:path w="396239" h="1101089">
                <a:moveTo>
                  <a:pt x="0" y="0"/>
                </a:moveTo>
                <a:lnTo>
                  <a:pt x="0" y="1100923"/>
                </a:lnTo>
                <a:lnTo>
                  <a:pt x="167361" y="1100923"/>
                </a:lnTo>
                <a:lnTo>
                  <a:pt x="167361" y="695232"/>
                </a:lnTo>
                <a:lnTo>
                  <a:pt x="227878" y="695232"/>
                </a:lnTo>
                <a:lnTo>
                  <a:pt x="227878" y="1100923"/>
                </a:lnTo>
                <a:lnTo>
                  <a:pt x="395657" y="1100923"/>
                </a:lnTo>
                <a:lnTo>
                  <a:pt x="395657" y="0"/>
                </a:lnTo>
                <a:lnTo>
                  <a:pt x="227878" y="0"/>
                </a:lnTo>
                <a:lnTo>
                  <a:pt x="227878" y="395735"/>
                </a:lnTo>
                <a:lnTo>
                  <a:pt x="167361" y="395735"/>
                </a:lnTo>
                <a:lnTo>
                  <a:pt x="167361" y="0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11957" y="1773238"/>
            <a:ext cx="1657350" cy="1275715"/>
          </a:xfrm>
          <a:custGeom>
            <a:avLst/>
            <a:gdLst/>
            <a:ahLst/>
            <a:cxnLst/>
            <a:rect l="l" t="t" r="r" b="b"/>
            <a:pathLst>
              <a:path w="1657350" h="1275714">
                <a:moveTo>
                  <a:pt x="211601" y="597335"/>
                </a:moveTo>
                <a:lnTo>
                  <a:pt x="211601" y="823825"/>
                </a:lnTo>
                <a:lnTo>
                  <a:pt x="211297" y="861349"/>
                </a:lnTo>
                <a:lnTo>
                  <a:pt x="208862" y="912648"/>
                </a:lnTo>
                <a:lnTo>
                  <a:pt x="186142" y="945782"/>
                </a:lnTo>
                <a:lnTo>
                  <a:pt x="178482" y="944226"/>
                </a:lnTo>
                <a:lnTo>
                  <a:pt x="161309" y="904663"/>
                </a:lnTo>
                <a:lnTo>
                  <a:pt x="158527" y="849492"/>
                </a:lnTo>
                <a:lnTo>
                  <a:pt x="158179" y="810551"/>
                </a:lnTo>
                <a:lnTo>
                  <a:pt x="158579" y="775396"/>
                </a:lnTo>
                <a:lnTo>
                  <a:pt x="161779" y="718151"/>
                </a:lnTo>
                <a:lnTo>
                  <a:pt x="169969" y="674958"/>
                </a:lnTo>
                <a:lnTo>
                  <a:pt x="193481" y="625595"/>
                </a:lnTo>
                <a:lnTo>
                  <a:pt x="211601" y="597335"/>
                </a:lnTo>
                <a:close/>
              </a:path>
              <a:path w="1657350" h="1275714">
                <a:moveTo>
                  <a:pt x="190315" y="0"/>
                </a:moveTo>
                <a:lnTo>
                  <a:pt x="125625" y="13274"/>
                </a:lnTo>
                <a:lnTo>
                  <a:pt x="74290" y="53096"/>
                </a:lnTo>
                <a:lnTo>
                  <a:pt x="37075" y="110272"/>
                </a:lnTo>
                <a:lnTo>
                  <a:pt x="14746" y="175605"/>
                </a:lnTo>
                <a:lnTo>
                  <a:pt x="8295" y="213838"/>
                </a:lnTo>
                <a:lnTo>
                  <a:pt x="3686" y="259398"/>
                </a:lnTo>
                <a:lnTo>
                  <a:pt x="921" y="312287"/>
                </a:lnTo>
                <a:lnTo>
                  <a:pt x="0" y="372505"/>
                </a:lnTo>
                <a:lnTo>
                  <a:pt x="0" y="446342"/>
                </a:lnTo>
                <a:lnTo>
                  <a:pt x="158179" y="446342"/>
                </a:lnTo>
                <a:lnTo>
                  <a:pt x="158179" y="331023"/>
                </a:lnTo>
                <a:lnTo>
                  <a:pt x="158440" y="289369"/>
                </a:lnTo>
                <a:lnTo>
                  <a:pt x="160526" y="232401"/>
                </a:lnTo>
                <a:lnTo>
                  <a:pt x="175891" y="196346"/>
                </a:lnTo>
                <a:lnTo>
                  <a:pt x="183638" y="194963"/>
                </a:lnTo>
                <a:lnTo>
                  <a:pt x="190611" y="196605"/>
                </a:lnTo>
                <a:lnTo>
                  <a:pt x="207923" y="238001"/>
                </a:lnTo>
                <a:lnTo>
                  <a:pt x="211192" y="294139"/>
                </a:lnTo>
                <a:lnTo>
                  <a:pt x="211601" y="333512"/>
                </a:lnTo>
                <a:lnTo>
                  <a:pt x="211236" y="365038"/>
                </a:lnTo>
                <a:lnTo>
                  <a:pt x="208314" y="410668"/>
                </a:lnTo>
                <a:lnTo>
                  <a:pt x="180612" y="457750"/>
                </a:lnTo>
                <a:lnTo>
                  <a:pt x="116860" y="511883"/>
                </a:lnTo>
                <a:lnTo>
                  <a:pt x="81672" y="540817"/>
                </a:lnTo>
                <a:lnTo>
                  <a:pt x="53734" y="567884"/>
                </a:lnTo>
                <a:lnTo>
                  <a:pt x="19615" y="616417"/>
                </a:lnTo>
                <a:lnTo>
                  <a:pt x="4903" y="680921"/>
                </a:lnTo>
                <a:lnTo>
                  <a:pt x="1225" y="727951"/>
                </a:lnTo>
                <a:lnTo>
                  <a:pt x="0" y="784833"/>
                </a:lnTo>
                <a:lnTo>
                  <a:pt x="0" y="875263"/>
                </a:lnTo>
                <a:lnTo>
                  <a:pt x="2304" y="951313"/>
                </a:lnTo>
                <a:lnTo>
                  <a:pt x="9216" y="1012705"/>
                </a:lnTo>
                <a:lnTo>
                  <a:pt x="20737" y="1059441"/>
                </a:lnTo>
                <a:lnTo>
                  <a:pt x="55821" y="1113056"/>
                </a:lnTo>
                <a:lnTo>
                  <a:pt x="96444" y="1137669"/>
                </a:lnTo>
                <a:lnTo>
                  <a:pt x="118112" y="1140745"/>
                </a:lnTo>
                <a:lnTo>
                  <a:pt x="134424" y="1138913"/>
                </a:lnTo>
                <a:lnTo>
                  <a:pt x="176265" y="1111432"/>
                </a:lnTo>
                <a:lnTo>
                  <a:pt x="198489" y="1074513"/>
                </a:lnTo>
                <a:lnTo>
                  <a:pt x="216192" y="1022937"/>
                </a:lnTo>
                <a:lnTo>
                  <a:pt x="216192" y="1120834"/>
                </a:lnTo>
                <a:lnTo>
                  <a:pt x="380214" y="1120834"/>
                </a:lnTo>
                <a:lnTo>
                  <a:pt x="380214" y="568298"/>
                </a:lnTo>
                <a:lnTo>
                  <a:pt x="380036" y="494100"/>
                </a:lnTo>
                <a:lnTo>
                  <a:pt x="379499" y="427475"/>
                </a:lnTo>
                <a:lnTo>
                  <a:pt x="378605" y="368425"/>
                </a:lnTo>
                <a:lnTo>
                  <a:pt x="377352" y="316948"/>
                </a:lnTo>
                <a:lnTo>
                  <a:pt x="375743" y="273045"/>
                </a:lnTo>
                <a:lnTo>
                  <a:pt x="371450" y="207961"/>
                </a:lnTo>
                <a:lnTo>
                  <a:pt x="364902" y="165857"/>
                </a:lnTo>
                <a:lnTo>
                  <a:pt x="354025" y="127210"/>
                </a:lnTo>
                <a:lnTo>
                  <a:pt x="338817" y="92020"/>
                </a:lnTo>
                <a:lnTo>
                  <a:pt x="294942" y="33911"/>
                </a:lnTo>
                <a:lnTo>
                  <a:pt x="230460" y="3767"/>
                </a:lnTo>
                <a:lnTo>
                  <a:pt x="190315" y="0"/>
                </a:lnTo>
                <a:close/>
              </a:path>
              <a:path w="1657350" h="1275714">
                <a:moveTo>
                  <a:pt x="403169" y="19911"/>
                </a:moveTo>
                <a:lnTo>
                  <a:pt x="495406" y="940804"/>
                </a:lnTo>
                <a:lnTo>
                  <a:pt x="499971" y="986278"/>
                </a:lnTo>
                <a:lnTo>
                  <a:pt x="503231" y="1020656"/>
                </a:lnTo>
                <a:lnTo>
                  <a:pt x="505188" y="1043938"/>
                </a:lnTo>
                <a:lnTo>
                  <a:pt x="505840" y="1056123"/>
                </a:lnTo>
                <a:lnTo>
                  <a:pt x="505135" y="1068602"/>
                </a:lnTo>
                <a:lnTo>
                  <a:pt x="476312" y="1097328"/>
                </a:lnTo>
                <a:lnTo>
                  <a:pt x="444070" y="1099264"/>
                </a:lnTo>
                <a:lnTo>
                  <a:pt x="444070" y="1275146"/>
                </a:lnTo>
                <a:lnTo>
                  <a:pt x="546324" y="1275146"/>
                </a:lnTo>
                <a:lnTo>
                  <a:pt x="578991" y="1273815"/>
                </a:lnTo>
                <a:lnTo>
                  <a:pt x="629978" y="1263168"/>
                </a:lnTo>
                <a:lnTo>
                  <a:pt x="663419" y="1241857"/>
                </a:lnTo>
                <a:lnTo>
                  <a:pt x="688391" y="1208948"/>
                </a:lnTo>
                <a:lnTo>
                  <a:pt x="706573" y="1164131"/>
                </a:lnTo>
                <a:lnTo>
                  <a:pt x="719372" y="1107301"/>
                </a:lnTo>
                <a:lnTo>
                  <a:pt x="727096" y="1042019"/>
                </a:lnTo>
                <a:lnTo>
                  <a:pt x="730630" y="1000040"/>
                </a:lnTo>
                <a:lnTo>
                  <a:pt x="734442" y="948436"/>
                </a:lnTo>
                <a:lnTo>
                  <a:pt x="738532" y="887209"/>
                </a:lnTo>
                <a:lnTo>
                  <a:pt x="742900" y="816359"/>
                </a:lnTo>
                <a:lnTo>
                  <a:pt x="791314" y="19911"/>
                </a:lnTo>
                <a:lnTo>
                  <a:pt x="638143" y="19911"/>
                </a:lnTo>
                <a:lnTo>
                  <a:pt x="611432" y="762432"/>
                </a:lnTo>
                <a:lnTo>
                  <a:pt x="556340" y="19911"/>
                </a:lnTo>
                <a:lnTo>
                  <a:pt x="403169" y="19911"/>
                </a:lnTo>
                <a:close/>
              </a:path>
              <a:path w="1657350" h="1275714">
                <a:moveTo>
                  <a:pt x="815938" y="19911"/>
                </a:moveTo>
                <a:lnTo>
                  <a:pt x="815938" y="535943"/>
                </a:lnTo>
                <a:lnTo>
                  <a:pt x="816355" y="603143"/>
                </a:lnTo>
                <a:lnTo>
                  <a:pt x="817608" y="660388"/>
                </a:lnTo>
                <a:lnTo>
                  <a:pt x="819694" y="707677"/>
                </a:lnTo>
                <a:lnTo>
                  <a:pt x="827390" y="775447"/>
                </a:lnTo>
                <a:lnTo>
                  <a:pt x="845545" y="824811"/>
                </a:lnTo>
                <a:lnTo>
                  <a:pt x="874890" y="858618"/>
                </a:lnTo>
                <a:lnTo>
                  <a:pt x="913705" y="875626"/>
                </a:lnTo>
                <a:lnTo>
                  <a:pt x="936555" y="877752"/>
                </a:lnTo>
                <a:lnTo>
                  <a:pt x="968849" y="874018"/>
                </a:lnTo>
                <a:lnTo>
                  <a:pt x="996446" y="862818"/>
                </a:lnTo>
                <a:lnTo>
                  <a:pt x="1019349" y="844152"/>
                </a:lnTo>
                <a:lnTo>
                  <a:pt x="1037556" y="818018"/>
                </a:lnTo>
                <a:lnTo>
                  <a:pt x="1037556" y="1120834"/>
                </a:lnTo>
                <a:lnTo>
                  <a:pt x="1205752" y="1120834"/>
                </a:lnTo>
                <a:lnTo>
                  <a:pt x="1205752" y="19911"/>
                </a:lnTo>
                <a:lnTo>
                  <a:pt x="1037556" y="19911"/>
                </a:lnTo>
                <a:lnTo>
                  <a:pt x="1037556" y="563321"/>
                </a:lnTo>
                <a:lnTo>
                  <a:pt x="1037191" y="601328"/>
                </a:lnTo>
                <a:lnTo>
                  <a:pt x="1034270" y="656499"/>
                </a:lnTo>
                <a:lnTo>
                  <a:pt x="1023575" y="694195"/>
                </a:lnTo>
                <a:lnTo>
                  <a:pt x="1010845" y="701040"/>
                </a:lnTo>
                <a:lnTo>
                  <a:pt x="1002733" y="699121"/>
                </a:lnTo>
                <a:lnTo>
                  <a:pt x="986899" y="651417"/>
                </a:lnTo>
                <a:lnTo>
                  <a:pt x="984812" y="592099"/>
                </a:lnTo>
                <a:lnTo>
                  <a:pt x="984552" y="551706"/>
                </a:lnTo>
                <a:lnTo>
                  <a:pt x="984552" y="19911"/>
                </a:lnTo>
                <a:lnTo>
                  <a:pt x="815938" y="19911"/>
                </a:lnTo>
                <a:close/>
              </a:path>
              <a:path w="1657350" h="1275714">
                <a:moveTo>
                  <a:pt x="1261679" y="19911"/>
                </a:moveTo>
                <a:lnTo>
                  <a:pt x="1261679" y="1120834"/>
                </a:lnTo>
                <a:lnTo>
                  <a:pt x="1429040" y="1120834"/>
                </a:lnTo>
                <a:lnTo>
                  <a:pt x="1429040" y="715143"/>
                </a:lnTo>
                <a:lnTo>
                  <a:pt x="1489557" y="715143"/>
                </a:lnTo>
                <a:lnTo>
                  <a:pt x="1489557" y="1120834"/>
                </a:lnTo>
                <a:lnTo>
                  <a:pt x="1657336" y="1120834"/>
                </a:lnTo>
                <a:lnTo>
                  <a:pt x="1657336" y="19911"/>
                </a:lnTo>
                <a:lnTo>
                  <a:pt x="1489557" y="19911"/>
                </a:lnTo>
                <a:lnTo>
                  <a:pt x="1489557" y="415646"/>
                </a:lnTo>
                <a:lnTo>
                  <a:pt x="1429040" y="415646"/>
                </a:lnTo>
                <a:lnTo>
                  <a:pt x="1429040" y="19911"/>
                </a:lnTo>
                <a:lnTo>
                  <a:pt x="1261679" y="19911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929394" y="1793149"/>
            <a:ext cx="611505" cy="1101090"/>
          </a:xfrm>
          <a:custGeom>
            <a:avLst/>
            <a:gdLst/>
            <a:ahLst/>
            <a:cxnLst/>
            <a:rect l="l" t="t" r="r" b="b"/>
            <a:pathLst>
              <a:path w="611504" h="1101089">
                <a:moveTo>
                  <a:pt x="167361" y="577424"/>
                </a:moveTo>
                <a:lnTo>
                  <a:pt x="209697" y="590024"/>
                </a:lnTo>
                <a:lnTo>
                  <a:pt x="222382" y="633217"/>
                </a:lnTo>
                <a:lnTo>
                  <a:pt x="224539" y="701869"/>
                </a:lnTo>
                <a:lnTo>
                  <a:pt x="224539" y="745840"/>
                </a:lnTo>
                <a:lnTo>
                  <a:pt x="223791" y="786112"/>
                </a:lnTo>
                <a:lnTo>
                  <a:pt x="217809" y="839485"/>
                </a:lnTo>
                <a:lnTo>
                  <a:pt x="182707" y="868401"/>
                </a:lnTo>
                <a:lnTo>
                  <a:pt x="167361" y="869455"/>
                </a:lnTo>
                <a:lnTo>
                  <a:pt x="167361" y="577424"/>
                </a:lnTo>
                <a:close/>
              </a:path>
              <a:path w="611504" h="1101089">
                <a:moveTo>
                  <a:pt x="0" y="0"/>
                </a:moveTo>
                <a:lnTo>
                  <a:pt x="0" y="1100923"/>
                </a:lnTo>
                <a:lnTo>
                  <a:pt x="194906" y="1100923"/>
                </a:lnTo>
                <a:lnTo>
                  <a:pt x="234895" y="1099921"/>
                </a:lnTo>
                <a:lnTo>
                  <a:pt x="296872" y="1091901"/>
                </a:lnTo>
                <a:lnTo>
                  <a:pt x="336583" y="1073649"/>
                </a:lnTo>
                <a:lnTo>
                  <a:pt x="364407" y="1032720"/>
                </a:lnTo>
                <a:lnTo>
                  <a:pt x="382301" y="964915"/>
                </a:lnTo>
                <a:lnTo>
                  <a:pt x="387866" y="916122"/>
                </a:lnTo>
                <a:lnTo>
                  <a:pt x="391205" y="856648"/>
                </a:lnTo>
                <a:lnTo>
                  <a:pt x="392318" y="786492"/>
                </a:lnTo>
                <a:lnTo>
                  <a:pt x="392318" y="674491"/>
                </a:lnTo>
                <a:lnTo>
                  <a:pt x="391144" y="609106"/>
                </a:lnTo>
                <a:lnTo>
                  <a:pt x="387622" y="553158"/>
                </a:lnTo>
                <a:lnTo>
                  <a:pt x="381753" y="506646"/>
                </a:lnTo>
                <a:lnTo>
                  <a:pt x="362842" y="440068"/>
                </a:lnTo>
                <a:lnTo>
                  <a:pt x="333626" y="398172"/>
                </a:lnTo>
                <a:lnTo>
                  <a:pt x="292725" y="377431"/>
                </a:lnTo>
                <a:lnTo>
                  <a:pt x="232625" y="367890"/>
                </a:lnTo>
                <a:lnTo>
                  <a:pt x="167361" y="366697"/>
                </a:lnTo>
                <a:lnTo>
                  <a:pt x="167361" y="0"/>
                </a:lnTo>
                <a:lnTo>
                  <a:pt x="0" y="0"/>
                </a:lnTo>
                <a:close/>
              </a:path>
              <a:path w="611504" h="1101089">
                <a:moveTo>
                  <a:pt x="443653" y="0"/>
                </a:moveTo>
                <a:lnTo>
                  <a:pt x="443653" y="1100923"/>
                </a:lnTo>
                <a:lnTo>
                  <a:pt x="611014" y="1100923"/>
                </a:lnTo>
                <a:lnTo>
                  <a:pt x="611014" y="0"/>
                </a:lnTo>
                <a:lnTo>
                  <a:pt x="443653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4585141" y="1763713"/>
            <a:ext cx="406400" cy="1160145"/>
            <a:chOff x="4585141" y="1763713"/>
            <a:chExt cx="406400" cy="1160145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53754" y="1958677"/>
              <a:ext cx="68298" cy="23475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594666" y="1773238"/>
              <a:ext cx="387350" cy="1141095"/>
            </a:xfrm>
            <a:custGeom>
              <a:avLst/>
              <a:gdLst/>
              <a:ahLst/>
              <a:cxnLst/>
              <a:rect l="l" t="t" r="r" b="b"/>
              <a:pathLst>
                <a:path w="387350" h="1141095">
                  <a:moveTo>
                    <a:pt x="186559" y="0"/>
                  </a:moveTo>
                  <a:lnTo>
                    <a:pt x="131885" y="11130"/>
                  </a:lnTo>
                  <a:lnTo>
                    <a:pt x="83888" y="44523"/>
                  </a:lnTo>
                  <a:lnTo>
                    <a:pt x="45492" y="98588"/>
                  </a:lnTo>
                  <a:lnTo>
                    <a:pt x="19615" y="172287"/>
                  </a:lnTo>
                  <a:lnTo>
                    <a:pt x="7061" y="248657"/>
                  </a:lnTo>
                  <a:lnTo>
                    <a:pt x="3138" y="294176"/>
                  </a:lnTo>
                  <a:lnTo>
                    <a:pt x="784" y="344585"/>
                  </a:lnTo>
                  <a:lnTo>
                    <a:pt x="0" y="399883"/>
                  </a:lnTo>
                  <a:lnTo>
                    <a:pt x="0" y="720951"/>
                  </a:lnTo>
                  <a:lnTo>
                    <a:pt x="547" y="778697"/>
                  </a:lnTo>
                  <a:lnTo>
                    <a:pt x="2191" y="829149"/>
                  </a:lnTo>
                  <a:lnTo>
                    <a:pt x="4930" y="872307"/>
                  </a:lnTo>
                  <a:lnTo>
                    <a:pt x="14016" y="939594"/>
                  </a:lnTo>
                  <a:lnTo>
                    <a:pt x="29736" y="998498"/>
                  </a:lnTo>
                  <a:lnTo>
                    <a:pt x="52743" y="1051249"/>
                  </a:lnTo>
                  <a:lnTo>
                    <a:pt x="84602" y="1093283"/>
                  </a:lnTo>
                  <a:lnTo>
                    <a:pt x="125155" y="1123479"/>
                  </a:lnTo>
                  <a:lnTo>
                    <a:pt x="172317" y="1138827"/>
                  </a:lnTo>
                  <a:lnTo>
                    <a:pt x="198245" y="1140745"/>
                  </a:lnTo>
                  <a:lnTo>
                    <a:pt x="224626" y="1138810"/>
                  </a:lnTo>
                  <a:lnTo>
                    <a:pt x="270396" y="1123323"/>
                  </a:lnTo>
                  <a:lnTo>
                    <a:pt x="307281" y="1092212"/>
                  </a:lnTo>
                  <a:lnTo>
                    <a:pt x="337470" y="1045476"/>
                  </a:lnTo>
                  <a:lnTo>
                    <a:pt x="360972" y="985656"/>
                  </a:lnTo>
                  <a:lnTo>
                    <a:pt x="376067" y="927167"/>
                  </a:lnTo>
                  <a:lnTo>
                    <a:pt x="383214" y="868989"/>
                  </a:lnTo>
                  <a:lnTo>
                    <a:pt x="386483" y="790588"/>
                  </a:lnTo>
                  <a:lnTo>
                    <a:pt x="386892" y="742521"/>
                  </a:lnTo>
                  <a:lnTo>
                    <a:pt x="386892" y="661217"/>
                  </a:lnTo>
                  <a:lnTo>
                    <a:pt x="227043" y="661217"/>
                  </a:lnTo>
                  <a:lnTo>
                    <a:pt x="227043" y="806403"/>
                  </a:lnTo>
                  <a:lnTo>
                    <a:pt x="226635" y="844134"/>
                  </a:lnTo>
                  <a:lnTo>
                    <a:pt x="223365" y="899581"/>
                  </a:lnTo>
                  <a:lnTo>
                    <a:pt x="210905" y="938661"/>
                  </a:lnTo>
                  <a:lnTo>
                    <a:pt x="194906" y="945782"/>
                  </a:lnTo>
                  <a:lnTo>
                    <a:pt x="187811" y="944433"/>
                  </a:lnTo>
                  <a:lnTo>
                    <a:pt x="169969" y="889367"/>
                  </a:lnTo>
                  <a:lnTo>
                    <a:pt x="168613" y="827974"/>
                  </a:lnTo>
                  <a:lnTo>
                    <a:pt x="168613" y="589869"/>
                  </a:lnTo>
                  <a:lnTo>
                    <a:pt x="386892" y="589869"/>
                  </a:lnTo>
                  <a:lnTo>
                    <a:pt x="386892" y="443853"/>
                  </a:lnTo>
                  <a:lnTo>
                    <a:pt x="386146" y="382682"/>
                  </a:lnTo>
                  <a:lnTo>
                    <a:pt x="383909" y="327262"/>
                  </a:lnTo>
                  <a:lnTo>
                    <a:pt x="380181" y="277595"/>
                  </a:lnTo>
                  <a:lnTo>
                    <a:pt x="374961" y="233680"/>
                  </a:lnTo>
                  <a:lnTo>
                    <a:pt x="368250" y="195516"/>
                  </a:lnTo>
                  <a:lnTo>
                    <a:pt x="357268" y="153464"/>
                  </a:lnTo>
                  <a:lnTo>
                    <a:pt x="342826" y="115803"/>
                  </a:lnTo>
                  <a:lnTo>
                    <a:pt x="303559" y="53649"/>
                  </a:lnTo>
                  <a:lnTo>
                    <a:pt x="251285" y="13412"/>
                  </a:lnTo>
                  <a:lnTo>
                    <a:pt x="220478" y="3353"/>
                  </a:lnTo>
                  <a:lnTo>
                    <a:pt x="186559" y="0"/>
                  </a:lnTo>
                  <a:close/>
                </a:path>
              </a:pathLst>
            </a:custGeom>
            <a:ln w="19049">
              <a:solidFill>
                <a:srgbClr val="99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5159771" y="1793149"/>
            <a:ext cx="361950" cy="1101090"/>
          </a:xfrm>
          <a:custGeom>
            <a:avLst/>
            <a:gdLst/>
            <a:ahLst/>
            <a:cxnLst/>
            <a:rect l="l" t="t" r="r" b="b"/>
            <a:pathLst>
              <a:path w="361950" h="1101089">
                <a:moveTo>
                  <a:pt x="0" y="0"/>
                </a:moveTo>
                <a:lnTo>
                  <a:pt x="0" y="230637"/>
                </a:lnTo>
                <a:lnTo>
                  <a:pt x="96827" y="230637"/>
                </a:lnTo>
                <a:lnTo>
                  <a:pt x="96827" y="1100923"/>
                </a:lnTo>
                <a:lnTo>
                  <a:pt x="265023" y="1100923"/>
                </a:lnTo>
                <a:lnTo>
                  <a:pt x="265023" y="230637"/>
                </a:lnTo>
                <a:lnTo>
                  <a:pt x="361433" y="230637"/>
                </a:lnTo>
                <a:lnTo>
                  <a:pt x="361433" y="0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55011" y="1773238"/>
            <a:ext cx="388620" cy="1278255"/>
          </a:xfrm>
          <a:custGeom>
            <a:avLst/>
            <a:gdLst/>
            <a:ahLst/>
            <a:cxnLst/>
            <a:rect l="l" t="t" r="r" b="b"/>
            <a:pathLst>
              <a:path w="388620" h="1278255">
                <a:moveTo>
                  <a:pt x="194906" y="194963"/>
                </a:moveTo>
                <a:lnTo>
                  <a:pt x="217418" y="232349"/>
                </a:lnTo>
                <a:lnTo>
                  <a:pt x="219296" y="294156"/>
                </a:lnTo>
                <a:lnTo>
                  <a:pt x="219531" y="340149"/>
                </a:lnTo>
                <a:lnTo>
                  <a:pt x="219531" y="812211"/>
                </a:lnTo>
                <a:lnTo>
                  <a:pt x="219279" y="852120"/>
                </a:lnTo>
                <a:lnTo>
                  <a:pt x="217261" y="907567"/>
                </a:lnTo>
                <a:lnTo>
                  <a:pt x="202689" y="944364"/>
                </a:lnTo>
                <a:lnTo>
                  <a:pt x="195324" y="945782"/>
                </a:lnTo>
                <a:lnTo>
                  <a:pt x="187707" y="944226"/>
                </a:lnTo>
                <a:lnTo>
                  <a:pt x="171430" y="903781"/>
                </a:lnTo>
                <a:lnTo>
                  <a:pt x="168926" y="841559"/>
                </a:lnTo>
                <a:lnTo>
                  <a:pt x="168613" y="796448"/>
                </a:lnTo>
                <a:lnTo>
                  <a:pt x="168613" y="340149"/>
                </a:lnTo>
                <a:lnTo>
                  <a:pt x="168908" y="296853"/>
                </a:lnTo>
                <a:lnTo>
                  <a:pt x="171274" y="236704"/>
                </a:lnTo>
                <a:lnTo>
                  <a:pt x="187298" y="196519"/>
                </a:lnTo>
                <a:lnTo>
                  <a:pt x="194906" y="194963"/>
                </a:lnTo>
                <a:close/>
              </a:path>
              <a:path w="388620" h="1278255">
                <a:moveTo>
                  <a:pt x="277544" y="0"/>
                </a:moveTo>
                <a:lnTo>
                  <a:pt x="232156" y="16333"/>
                </a:lnTo>
                <a:lnTo>
                  <a:pt x="205001" y="45422"/>
                </a:lnTo>
                <a:lnTo>
                  <a:pt x="180168" y="89393"/>
                </a:lnTo>
                <a:lnTo>
                  <a:pt x="168613" y="116978"/>
                </a:lnTo>
                <a:lnTo>
                  <a:pt x="171534" y="19911"/>
                </a:lnTo>
                <a:lnTo>
                  <a:pt x="0" y="19911"/>
                </a:lnTo>
                <a:lnTo>
                  <a:pt x="0" y="1277635"/>
                </a:lnTo>
                <a:lnTo>
                  <a:pt x="168613" y="1277635"/>
                </a:lnTo>
                <a:lnTo>
                  <a:pt x="168613" y="1025426"/>
                </a:lnTo>
                <a:lnTo>
                  <a:pt x="179960" y="1052286"/>
                </a:lnTo>
                <a:lnTo>
                  <a:pt x="204375" y="1095427"/>
                </a:lnTo>
                <a:lnTo>
                  <a:pt x="231087" y="1124412"/>
                </a:lnTo>
                <a:lnTo>
                  <a:pt x="275457" y="1140745"/>
                </a:lnTo>
                <a:lnTo>
                  <a:pt x="294351" y="1138395"/>
                </a:lnTo>
                <a:lnTo>
                  <a:pt x="327810" y="1119590"/>
                </a:lnTo>
                <a:lnTo>
                  <a:pt x="355103" y="1082602"/>
                </a:lnTo>
                <a:lnTo>
                  <a:pt x="373467" y="1031994"/>
                </a:lnTo>
                <a:lnTo>
                  <a:pt x="383058" y="964707"/>
                </a:lnTo>
                <a:lnTo>
                  <a:pt x="385883" y="916675"/>
                </a:lnTo>
                <a:lnTo>
                  <a:pt x="387579" y="857823"/>
                </a:lnTo>
                <a:lnTo>
                  <a:pt x="388144" y="788151"/>
                </a:lnTo>
                <a:lnTo>
                  <a:pt x="388144" y="324386"/>
                </a:lnTo>
                <a:lnTo>
                  <a:pt x="387701" y="263616"/>
                </a:lnTo>
                <a:lnTo>
                  <a:pt x="386370" y="212386"/>
                </a:lnTo>
                <a:lnTo>
                  <a:pt x="384153" y="170697"/>
                </a:lnTo>
                <a:lnTo>
                  <a:pt x="376154" y="111983"/>
                </a:lnTo>
                <a:lnTo>
                  <a:pt x="358277" y="63726"/>
                </a:lnTo>
                <a:lnTo>
                  <a:pt x="330366" y="23644"/>
                </a:lnTo>
                <a:lnTo>
                  <a:pt x="296490" y="2627"/>
                </a:lnTo>
                <a:lnTo>
                  <a:pt x="277544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575038" y="2041209"/>
            <a:ext cx="93980" cy="588645"/>
          </a:xfrm>
          <a:custGeom>
            <a:avLst/>
            <a:gdLst/>
            <a:ahLst/>
            <a:cxnLst/>
            <a:rect l="l" t="t" r="r" b="b"/>
            <a:pathLst>
              <a:path w="93979" h="588644">
                <a:moveTo>
                  <a:pt x="93905" y="0"/>
                </a:moveTo>
                <a:lnTo>
                  <a:pt x="93905" y="588210"/>
                </a:lnTo>
                <a:lnTo>
                  <a:pt x="0" y="588210"/>
                </a:lnTo>
                <a:lnTo>
                  <a:pt x="8692" y="538877"/>
                </a:lnTo>
                <a:lnTo>
                  <a:pt x="16556" y="488928"/>
                </a:lnTo>
                <a:lnTo>
                  <a:pt x="23592" y="438361"/>
                </a:lnTo>
                <a:lnTo>
                  <a:pt x="29801" y="387178"/>
                </a:lnTo>
                <a:lnTo>
                  <a:pt x="35182" y="335377"/>
                </a:lnTo>
                <a:lnTo>
                  <a:pt x="39735" y="282959"/>
                </a:lnTo>
                <a:lnTo>
                  <a:pt x="43460" y="229925"/>
                </a:lnTo>
                <a:lnTo>
                  <a:pt x="46357" y="176273"/>
                </a:lnTo>
                <a:lnTo>
                  <a:pt x="48427" y="122004"/>
                </a:lnTo>
                <a:lnTo>
                  <a:pt x="49669" y="67118"/>
                </a:lnTo>
                <a:lnTo>
                  <a:pt x="50082" y="11614"/>
                </a:lnTo>
                <a:lnTo>
                  <a:pt x="50082" y="0"/>
                </a:lnTo>
                <a:lnTo>
                  <a:pt x="93905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963606" y="1793149"/>
            <a:ext cx="908685" cy="1313815"/>
          </a:xfrm>
          <a:custGeom>
            <a:avLst/>
            <a:gdLst/>
            <a:ahLst/>
            <a:cxnLst/>
            <a:rect l="l" t="t" r="r" b="b"/>
            <a:pathLst>
              <a:path w="908684" h="1313814">
                <a:moveTo>
                  <a:pt x="0" y="0"/>
                </a:moveTo>
                <a:lnTo>
                  <a:pt x="92236" y="920893"/>
                </a:lnTo>
                <a:lnTo>
                  <a:pt x="96801" y="966367"/>
                </a:lnTo>
                <a:lnTo>
                  <a:pt x="100062" y="1000745"/>
                </a:lnTo>
                <a:lnTo>
                  <a:pt x="102018" y="1024026"/>
                </a:lnTo>
                <a:lnTo>
                  <a:pt x="102670" y="1036211"/>
                </a:lnTo>
                <a:lnTo>
                  <a:pt x="101966" y="1048691"/>
                </a:lnTo>
                <a:lnTo>
                  <a:pt x="73142" y="1077417"/>
                </a:lnTo>
                <a:lnTo>
                  <a:pt x="40900" y="1079352"/>
                </a:lnTo>
                <a:lnTo>
                  <a:pt x="40900" y="1255235"/>
                </a:lnTo>
                <a:lnTo>
                  <a:pt x="143154" y="1255235"/>
                </a:lnTo>
                <a:lnTo>
                  <a:pt x="175821" y="1253904"/>
                </a:lnTo>
                <a:lnTo>
                  <a:pt x="226808" y="1243257"/>
                </a:lnTo>
                <a:lnTo>
                  <a:pt x="260249" y="1221946"/>
                </a:lnTo>
                <a:lnTo>
                  <a:pt x="285221" y="1189037"/>
                </a:lnTo>
                <a:lnTo>
                  <a:pt x="303403" y="1144219"/>
                </a:lnTo>
                <a:lnTo>
                  <a:pt x="316202" y="1087390"/>
                </a:lnTo>
                <a:lnTo>
                  <a:pt x="323926" y="1022108"/>
                </a:lnTo>
                <a:lnTo>
                  <a:pt x="327460" y="980128"/>
                </a:lnTo>
                <a:lnTo>
                  <a:pt x="331272" y="928525"/>
                </a:lnTo>
                <a:lnTo>
                  <a:pt x="335362" y="867298"/>
                </a:lnTo>
                <a:lnTo>
                  <a:pt x="339730" y="796447"/>
                </a:lnTo>
                <a:lnTo>
                  <a:pt x="388144" y="0"/>
                </a:lnTo>
                <a:lnTo>
                  <a:pt x="234973" y="0"/>
                </a:lnTo>
                <a:lnTo>
                  <a:pt x="208262" y="742521"/>
                </a:lnTo>
                <a:lnTo>
                  <a:pt x="153170" y="0"/>
                </a:lnTo>
                <a:lnTo>
                  <a:pt x="0" y="0"/>
                </a:lnTo>
                <a:close/>
              </a:path>
              <a:path w="908684" h="1313814">
                <a:moveTo>
                  <a:pt x="508761" y="0"/>
                </a:moveTo>
                <a:lnTo>
                  <a:pt x="508761" y="40651"/>
                </a:lnTo>
                <a:lnTo>
                  <a:pt x="508554" y="96483"/>
                </a:lnTo>
                <a:lnTo>
                  <a:pt x="507932" y="150816"/>
                </a:lnTo>
                <a:lnTo>
                  <a:pt x="506895" y="203650"/>
                </a:lnTo>
                <a:lnTo>
                  <a:pt x="505444" y="254985"/>
                </a:lnTo>
                <a:lnTo>
                  <a:pt x="503579" y="304821"/>
                </a:lnTo>
                <a:lnTo>
                  <a:pt x="501299" y="353158"/>
                </a:lnTo>
                <a:lnTo>
                  <a:pt x="498604" y="399996"/>
                </a:lnTo>
                <a:lnTo>
                  <a:pt x="495495" y="445336"/>
                </a:lnTo>
                <a:lnTo>
                  <a:pt x="491971" y="489176"/>
                </a:lnTo>
                <a:lnTo>
                  <a:pt x="488032" y="531518"/>
                </a:lnTo>
                <a:lnTo>
                  <a:pt x="480848" y="597720"/>
                </a:lnTo>
                <a:lnTo>
                  <a:pt x="473023" y="657868"/>
                </a:lnTo>
                <a:lnTo>
                  <a:pt x="464556" y="711963"/>
                </a:lnTo>
                <a:lnTo>
                  <a:pt x="455447" y="760005"/>
                </a:lnTo>
                <a:lnTo>
                  <a:pt x="445697" y="801994"/>
                </a:lnTo>
                <a:lnTo>
                  <a:pt x="435306" y="837929"/>
                </a:lnTo>
                <a:lnTo>
                  <a:pt x="399413" y="837929"/>
                </a:lnTo>
                <a:lnTo>
                  <a:pt x="399413" y="1313309"/>
                </a:lnTo>
                <a:lnTo>
                  <a:pt x="512100" y="1313309"/>
                </a:lnTo>
                <a:lnTo>
                  <a:pt x="512100" y="1100923"/>
                </a:lnTo>
                <a:lnTo>
                  <a:pt x="795905" y="1100923"/>
                </a:lnTo>
                <a:lnTo>
                  <a:pt x="795905" y="1313309"/>
                </a:lnTo>
                <a:lnTo>
                  <a:pt x="908592" y="1313309"/>
                </a:lnTo>
                <a:lnTo>
                  <a:pt x="908592" y="836270"/>
                </a:lnTo>
                <a:lnTo>
                  <a:pt x="872699" y="836270"/>
                </a:lnTo>
                <a:lnTo>
                  <a:pt x="872699" y="0"/>
                </a:lnTo>
                <a:lnTo>
                  <a:pt x="508761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914352" y="1793149"/>
            <a:ext cx="611505" cy="1101090"/>
          </a:xfrm>
          <a:custGeom>
            <a:avLst/>
            <a:gdLst/>
            <a:ahLst/>
            <a:cxnLst/>
            <a:rect l="l" t="t" r="r" b="b"/>
            <a:pathLst>
              <a:path w="611504" h="1101089">
                <a:moveTo>
                  <a:pt x="167361" y="577424"/>
                </a:moveTo>
                <a:lnTo>
                  <a:pt x="209697" y="590024"/>
                </a:lnTo>
                <a:lnTo>
                  <a:pt x="222383" y="633217"/>
                </a:lnTo>
                <a:lnTo>
                  <a:pt x="224539" y="701869"/>
                </a:lnTo>
                <a:lnTo>
                  <a:pt x="224539" y="745840"/>
                </a:lnTo>
                <a:lnTo>
                  <a:pt x="223792" y="786112"/>
                </a:lnTo>
                <a:lnTo>
                  <a:pt x="217810" y="839485"/>
                </a:lnTo>
                <a:lnTo>
                  <a:pt x="182708" y="868401"/>
                </a:lnTo>
                <a:lnTo>
                  <a:pt x="167361" y="869455"/>
                </a:lnTo>
                <a:lnTo>
                  <a:pt x="167361" y="577424"/>
                </a:lnTo>
                <a:close/>
              </a:path>
              <a:path w="611504" h="1101089">
                <a:moveTo>
                  <a:pt x="0" y="0"/>
                </a:moveTo>
                <a:lnTo>
                  <a:pt x="0" y="1100923"/>
                </a:lnTo>
                <a:lnTo>
                  <a:pt x="194907" y="1100923"/>
                </a:lnTo>
                <a:lnTo>
                  <a:pt x="234895" y="1099921"/>
                </a:lnTo>
                <a:lnTo>
                  <a:pt x="296873" y="1091901"/>
                </a:lnTo>
                <a:lnTo>
                  <a:pt x="336583" y="1073649"/>
                </a:lnTo>
                <a:lnTo>
                  <a:pt x="364407" y="1032720"/>
                </a:lnTo>
                <a:lnTo>
                  <a:pt x="382301" y="964915"/>
                </a:lnTo>
                <a:lnTo>
                  <a:pt x="387866" y="916122"/>
                </a:lnTo>
                <a:lnTo>
                  <a:pt x="391205" y="856648"/>
                </a:lnTo>
                <a:lnTo>
                  <a:pt x="392318" y="786492"/>
                </a:lnTo>
                <a:lnTo>
                  <a:pt x="392318" y="674491"/>
                </a:lnTo>
                <a:lnTo>
                  <a:pt x="391144" y="609106"/>
                </a:lnTo>
                <a:lnTo>
                  <a:pt x="387623" y="553158"/>
                </a:lnTo>
                <a:lnTo>
                  <a:pt x="381754" y="506646"/>
                </a:lnTo>
                <a:lnTo>
                  <a:pt x="362842" y="440068"/>
                </a:lnTo>
                <a:lnTo>
                  <a:pt x="333627" y="398172"/>
                </a:lnTo>
                <a:lnTo>
                  <a:pt x="292725" y="377431"/>
                </a:lnTo>
                <a:lnTo>
                  <a:pt x="232626" y="367890"/>
                </a:lnTo>
                <a:lnTo>
                  <a:pt x="167361" y="366697"/>
                </a:lnTo>
                <a:lnTo>
                  <a:pt x="167361" y="0"/>
                </a:lnTo>
                <a:lnTo>
                  <a:pt x="0" y="0"/>
                </a:lnTo>
                <a:close/>
              </a:path>
              <a:path w="611504" h="1101089">
                <a:moveTo>
                  <a:pt x="443653" y="0"/>
                </a:moveTo>
                <a:lnTo>
                  <a:pt x="443653" y="1100923"/>
                </a:lnTo>
                <a:lnTo>
                  <a:pt x="611015" y="1100923"/>
                </a:lnTo>
                <a:lnTo>
                  <a:pt x="611015" y="0"/>
                </a:lnTo>
                <a:lnTo>
                  <a:pt x="443653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302941" y="3586263"/>
            <a:ext cx="892810" cy="1343660"/>
          </a:xfrm>
          <a:custGeom>
            <a:avLst/>
            <a:gdLst/>
            <a:ahLst/>
            <a:cxnLst/>
            <a:rect l="l" t="t" r="r" b="b"/>
            <a:pathLst>
              <a:path w="892810" h="1343660">
                <a:moveTo>
                  <a:pt x="223704" y="300327"/>
                </a:moveTo>
                <a:lnTo>
                  <a:pt x="226133" y="360383"/>
                </a:lnTo>
                <a:lnTo>
                  <a:pt x="228561" y="418670"/>
                </a:lnTo>
                <a:lnTo>
                  <a:pt x="230989" y="475188"/>
                </a:lnTo>
                <a:lnTo>
                  <a:pt x="233417" y="529936"/>
                </a:lnTo>
                <a:lnTo>
                  <a:pt x="235846" y="582916"/>
                </a:lnTo>
                <a:lnTo>
                  <a:pt x="238274" y="634128"/>
                </a:lnTo>
                <a:lnTo>
                  <a:pt x="240702" y="683570"/>
                </a:lnTo>
                <a:lnTo>
                  <a:pt x="243131" y="731243"/>
                </a:lnTo>
                <a:lnTo>
                  <a:pt x="245559" y="777147"/>
                </a:lnTo>
                <a:lnTo>
                  <a:pt x="247987" y="821282"/>
                </a:lnTo>
                <a:lnTo>
                  <a:pt x="250415" y="863648"/>
                </a:lnTo>
                <a:lnTo>
                  <a:pt x="190316" y="863648"/>
                </a:lnTo>
                <a:lnTo>
                  <a:pt x="193406" y="791957"/>
                </a:lnTo>
                <a:lnTo>
                  <a:pt x="195448" y="750989"/>
                </a:lnTo>
                <a:lnTo>
                  <a:pt x="197821" y="706607"/>
                </a:lnTo>
                <a:lnTo>
                  <a:pt x="200525" y="658811"/>
                </a:lnTo>
                <a:lnTo>
                  <a:pt x="203561" y="607600"/>
                </a:lnTo>
                <a:lnTo>
                  <a:pt x="206927" y="552974"/>
                </a:lnTo>
                <a:lnTo>
                  <a:pt x="210625" y="494934"/>
                </a:lnTo>
                <a:lnTo>
                  <a:pt x="214654" y="433479"/>
                </a:lnTo>
                <a:lnTo>
                  <a:pt x="219014" y="368610"/>
                </a:lnTo>
                <a:lnTo>
                  <a:pt x="223704" y="300327"/>
                </a:lnTo>
                <a:close/>
              </a:path>
              <a:path w="892810" h="1343660">
                <a:moveTo>
                  <a:pt x="89314" y="0"/>
                </a:moveTo>
                <a:lnTo>
                  <a:pt x="0" y="1343176"/>
                </a:lnTo>
                <a:lnTo>
                  <a:pt x="181968" y="1343176"/>
                </a:lnTo>
                <a:lnTo>
                  <a:pt x="192402" y="1101753"/>
                </a:lnTo>
                <a:lnTo>
                  <a:pt x="255424" y="1101753"/>
                </a:lnTo>
                <a:lnTo>
                  <a:pt x="264188" y="1343176"/>
                </a:lnTo>
                <a:lnTo>
                  <a:pt x="469112" y="1343176"/>
                </a:lnTo>
                <a:lnTo>
                  <a:pt x="509083" y="1342174"/>
                </a:lnTo>
                <a:lnTo>
                  <a:pt x="570922" y="1334154"/>
                </a:lnTo>
                <a:lnTo>
                  <a:pt x="610441" y="1315937"/>
                </a:lnTo>
                <a:lnTo>
                  <a:pt x="638126" y="1275285"/>
                </a:lnTo>
                <a:lnTo>
                  <a:pt x="655829" y="1207790"/>
                </a:lnTo>
                <a:lnTo>
                  <a:pt x="661306" y="1158928"/>
                </a:lnTo>
                <a:lnTo>
                  <a:pt x="664593" y="1099247"/>
                </a:lnTo>
                <a:lnTo>
                  <a:pt x="665689" y="1028745"/>
                </a:lnTo>
                <a:lnTo>
                  <a:pt x="665689" y="472890"/>
                </a:lnTo>
                <a:lnTo>
                  <a:pt x="725371" y="472890"/>
                </a:lnTo>
                <a:lnTo>
                  <a:pt x="725371" y="1343176"/>
                </a:lnTo>
                <a:lnTo>
                  <a:pt x="892732" y="1343176"/>
                </a:lnTo>
                <a:lnTo>
                  <a:pt x="892732" y="242252"/>
                </a:lnTo>
                <a:lnTo>
                  <a:pt x="497910" y="242252"/>
                </a:lnTo>
                <a:lnTo>
                  <a:pt x="497910" y="1038701"/>
                </a:lnTo>
                <a:lnTo>
                  <a:pt x="497154" y="1080321"/>
                </a:lnTo>
                <a:lnTo>
                  <a:pt x="491102" y="1134523"/>
                </a:lnTo>
                <a:lnTo>
                  <a:pt x="456383" y="1161832"/>
                </a:lnTo>
                <a:lnTo>
                  <a:pt x="441566" y="1163145"/>
                </a:lnTo>
                <a:lnTo>
                  <a:pt x="441566" y="1309736"/>
                </a:lnTo>
                <a:lnTo>
                  <a:pt x="343487" y="0"/>
                </a:lnTo>
                <a:lnTo>
                  <a:pt x="89314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251601" y="3828516"/>
            <a:ext cx="392430" cy="1101090"/>
          </a:xfrm>
          <a:custGeom>
            <a:avLst/>
            <a:gdLst/>
            <a:ahLst/>
            <a:cxnLst/>
            <a:rect l="l" t="t" r="r" b="b"/>
            <a:pathLst>
              <a:path w="392429" h="1101089">
                <a:moveTo>
                  <a:pt x="167361" y="577424"/>
                </a:moveTo>
                <a:lnTo>
                  <a:pt x="209697" y="590024"/>
                </a:lnTo>
                <a:lnTo>
                  <a:pt x="222383" y="633217"/>
                </a:lnTo>
                <a:lnTo>
                  <a:pt x="224539" y="701869"/>
                </a:lnTo>
                <a:lnTo>
                  <a:pt x="224539" y="745840"/>
                </a:lnTo>
                <a:lnTo>
                  <a:pt x="223791" y="786112"/>
                </a:lnTo>
                <a:lnTo>
                  <a:pt x="217809" y="839485"/>
                </a:lnTo>
                <a:lnTo>
                  <a:pt x="182707" y="868401"/>
                </a:lnTo>
                <a:lnTo>
                  <a:pt x="167361" y="869455"/>
                </a:lnTo>
                <a:lnTo>
                  <a:pt x="167361" y="577424"/>
                </a:lnTo>
                <a:close/>
              </a:path>
              <a:path w="392429" h="1101089">
                <a:moveTo>
                  <a:pt x="0" y="0"/>
                </a:moveTo>
                <a:lnTo>
                  <a:pt x="0" y="1100923"/>
                </a:lnTo>
                <a:lnTo>
                  <a:pt x="194907" y="1100923"/>
                </a:lnTo>
                <a:lnTo>
                  <a:pt x="234895" y="1099921"/>
                </a:lnTo>
                <a:lnTo>
                  <a:pt x="296873" y="1091901"/>
                </a:lnTo>
                <a:lnTo>
                  <a:pt x="336583" y="1073649"/>
                </a:lnTo>
                <a:lnTo>
                  <a:pt x="364407" y="1032720"/>
                </a:lnTo>
                <a:lnTo>
                  <a:pt x="382301" y="964915"/>
                </a:lnTo>
                <a:lnTo>
                  <a:pt x="387866" y="916122"/>
                </a:lnTo>
                <a:lnTo>
                  <a:pt x="391205" y="856648"/>
                </a:lnTo>
                <a:lnTo>
                  <a:pt x="392318" y="786492"/>
                </a:lnTo>
                <a:lnTo>
                  <a:pt x="392318" y="674491"/>
                </a:lnTo>
                <a:lnTo>
                  <a:pt x="391144" y="609106"/>
                </a:lnTo>
                <a:lnTo>
                  <a:pt x="387623" y="553158"/>
                </a:lnTo>
                <a:lnTo>
                  <a:pt x="381754" y="506646"/>
                </a:lnTo>
                <a:lnTo>
                  <a:pt x="362842" y="440068"/>
                </a:lnTo>
                <a:lnTo>
                  <a:pt x="333627" y="398172"/>
                </a:lnTo>
                <a:lnTo>
                  <a:pt x="292725" y="377431"/>
                </a:lnTo>
                <a:lnTo>
                  <a:pt x="232625" y="367890"/>
                </a:lnTo>
                <a:lnTo>
                  <a:pt x="167361" y="366698"/>
                </a:lnTo>
                <a:lnTo>
                  <a:pt x="167361" y="0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833401" y="4263244"/>
            <a:ext cx="221615" cy="231775"/>
          </a:xfrm>
          <a:custGeom>
            <a:avLst/>
            <a:gdLst/>
            <a:ahLst/>
            <a:cxnLst/>
            <a:rect l="l" t="t" r="r" b="b"/>
            <a:pathLst>
              <a:path w="221614" h="231775">
                <a:moveTo>
                  <a:pt x="0" y="0"/>
                </a:moveTo>
                <a:lnTo>
                  <a:pt x="0" y="231467"/>
                </a:lnTo>
                <a:lnTo>
                  <a:pt x="221618" y="231467"/>
                </a:lnTo>
                <a:lnTo>
                  <a:pt x="221618" y="0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409775" y="4021821"/>
            <a:ext cx="61594" cy="476250"/>
          </a:xfrm>
          <a:custGeom>
            <a:avLst/>
            <a:gdLst/>
            <a:ahLst/>
            <a:cxnLst/>
            <a:rect l="l" t="t" r="r" b="b"/>
            <a:pathLst>
              <a:path w="61595" h="476250">
                <a:moveTo>
                  <a:pt x="61351" y="0"/>
                </a:moveTo>
                <a:lnTo>
                  <a:pt x="61351" y="476209"/>
                </a:lnTo>
                <a:lnTo>
                  <a:pt x="46743" y="476209"/>
                </a:lnTo>
                <a:lnTo>
                  <a:pt x="13494" y="434727"/>
                </a:lnTo>
                <a:lnTo>
                  <a:pt x="3373" y="386609"/>
                </a:lnTo>
                <a:lnTo>
                  <a:pt x="0" y="325215"/>
                </a:lnTo>
                <a:lnTo>
                  <a:pt x="0" y="151822"/>
                </a:lnTo>
                <a:lnTo>
                  <a:pt x="3373" y="89807"/>
                </a:lnTo>
                <a:lnTo>
                  <a:pt x="13494" y="41481"/>
                </a:lnTo>
                <a:lnTo>
                  <a:pt x="37310" y="2592"/>
                </a:lnTo>
                <a:lnTo>
                  <a:pt x="46743" y="0"/>
                </a:lnTo>
                <a:lnTo>
                  <a:pt x="61351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233649" y="3585433"/>
            <a:ext cx="654685" cy="1344295"/>
          </a:xfrm>
          <a:custGeom>
            <a:avLst/>
            <a:gdLst/>
            <a:ahLst/>
            <a:cxnLst/>
            <a:rect l="l" t="t" r="r" b="b"/>
            <a:pathLst>
              <a:path w="654685" h="1344295">
                <a:moveTo>
                  <a:pt x="431549" y="436387"/>
                </a:moveTo>
                <a:lnTo>
                  <a:pt x="465078" y="477868"/>
                </a:lnTo>
                <a:lnTo>
                  <a:pt x="475303" y="526195"/>
                </a:lnTo>
                <a:lnTo>
                  <a:pt x="478711" y="588210"/>
                </a:lnTo>
                <a:lnTo>
                  <a:pt x="478711" y="761603"/>
                </a:lnTo>
                <a:lnTo>
                  <a:pt x="475303" y="822996"/>
                </a:lnTo>
                <a:lnTo>
                  <a:pt x="465078" y="871115"/>
                </a:lnTo>
                <a:lnTo>
                  <a:pt x="441158" y="910004"/>
                </a:lnTo>
                <a:lnTo>
                  <a:pt x="431549" y="912596"/>
                </a:lnTo>
                <a:lnTo>
                  <a:pt x="413603" y="912596"/>
                </a:lnTo>
                <a:lnTo>
                  <a:pt x="413603" y="436387"/>
                </a:lnTo>
                <a:lnTo>
                  <a:pt x="431549" y="436387"/>
                </a:lnTo>
                <a:close/>
              </a:path>
              <a:path w="654685" h="1344295">
                <a:moveTo>
                  <a:pt x="237477" y="0"/>
                </a:moveTo>
                <a:lnTo>
                  <a:pt x="237477" y="227319"/>
                </a:lnTo>
                <a:lnTo>
                  <a:pt x="229052" y="228408"/>
                </a:lnTo>
                <a:lnTo>
                  <a:pt x="221722" y="229186"/>
                </a:lnTo>
                <a:lnTo>
                  <a:pt x="215488" y="229652"/>
                </a:lnTo>
                <a:lnTo>
                  <a:pt x="210349" y="229808"/>
                </a:lnTo>
                <a:lnTo>
                  <a:pt x="153744" y="235927"/>
                </a:lnTo>
                <a:lnTo>
                  <a:pt x="107052" y="254282"/>
                </a:lnTo>
                <a:lnTo>
                  <a:pt x="70272" y="284875"/>
                </a:lnTo>
                <a:lnTo>
                  <a:pt x="43405" y="327705"/>
                </a:lnTo>
                <a:lnTo>
                  <a:pt x="19928" y="396357"/>
                </a:lnTo>
                <a:lnTo>
                  <a:pt x="11868" y="433639"/>
                </a:lnTo>
                <a:lnTo>
                  <a:pt x="6260" y="472891"/>
                </a:lnTo>
                <a:lnTo>
                  <a:pt x="1565" y="549424"/>
                </a:lnTo>
                <a:lnTo>
                  <a:pt x="391" y="601536"/>
                </a:lnTo>
                <a:lnTo>
                  <a:pt x="0" y="662877"/>
                </a:lnTo>
                <a:lnTo>
                  <a:pt x="0" y="686106"/>
                </a:lnTo>
                <a:lnTo>
                  <a:pt x="391" y="747447"/>
                </a:lnTo>
                <a:lnTo>
                  <a:pt x="1565" y="799559"/>
                </a:lnTo>
                <a:lnTo>
                  <a:pt x="3521" y="842441"/>
                </a:lnTo>
                <a:lnTo>
                  <a:pt x="11868" y="915344"/>
                </a:lnTo>
                <a:lnTo>
                  <a:pt x="19928" y="952626"/>
                </a:lnTo>
                <a:lnTo>
                  <a:pt x="43405" y="1021278"/>
                </a:lnTo>
                <a:lnTo>
                  <a:pt x="70429" y="1065197"/>
                </a:lnTo>
                <a:lnTo>
                  <a:pt x="107261" y="1096568"/>
                </a:lnTo>
                <a:lnTo>
                  <a:pt x="153901" y="1115390"/>
                </a:lnTo>
                <a:lnTo>
                  <a:pt x="210349" y="1121664"/>
                </a:lnTo>
                <a:lnTo>
                  <a:pt x="237477" y="1121664"/>
                </a:lnTo>
                <a:lnTo>
                  <a:pt x="237477" y="1344006"/>
                </a:lnTo>
                <a:lnTo>
                  <a:pt x="413603" y="1344006"/>
                </a:lnTo>
                <a:lnTo>
                  <a:pt x="413603" y="1121664"/>
                </a:lnTo>
                <a:lnTo>
                  <a:pt x="444488" y="1121664"/>
                </a:lnTo>
                <a:lnTo>
                  <a:pt x="500753" y="1115390"/>
                </a:lnTo>
                <a:lnTo>
                  <a:pt x="547263" y="1096568"/>
                </a:lnTo>
                <a:lnTo>
                  <a:pt x="584016" y="1065197"/>
                </a:lnTo>
                <a:lnTo>
                  <a:pt x="611014" y="1021278"/>
                </a:lnTo>
                <a:lnTo>
                  <a:pt x="634491" y="952626"/>
                </a:lnTo>
                <a:lnTo>
                  <a:pt x="642551" y="915344"/>
                </a:lnTo>
                <a:lnTo>
                  <a:pt x="648159" y="876092"/>
                </a:lnTo>
                <a:lnTo>
                  <a:pt x="652855" y="799559"/>
                </a:lnTo>
                <a:lnTo>
                  <a:pt x="654029" y="747447"/>
                </a:lnTo>
                <a:lnTo>
                  <a:pt x="654420" y="686106"/>
                </a:lnTo>
                <a:lnTo>
                  <a:pt x="654420" y="662877"/>
                </a:lnTo>
                <a:lnTo>
                  <a:pt x="654029" y="601536"/>
                </a:lnTo>
                <a:lnTo>
                  <a:pt x="652855" y="549424"/>
                </a:lnTo>
                <a:lnTo>
                  <a:pt x="650899" y="506543"/>
                </a:lnTo>
                <a:lnTo>
                  <a:pt x="642551" y="433639"/>
                </a:lnTo>
                <a:lnTo>
                  <a:pt x="634491" y="396357"/>
                </a:lnTo>
                <a:lnTo>
                  <a:pt x="611014" y="327705"/>
                </a:lnTo>
                <a:lnTo>
                  <a:pt x="584330" y="284875"/>
                </a:lnTo>
                <a:lnTo>
                  <a:pt x="547680" y="254282"/>
                </a:lnTo>
                <a:lnTo>
                  <a:pt x="501066" y="235927"/>
                </a:lnTo>
                <a:lnTo>
                  <a:pt x="444488" y="229808"/>
                </a:lnTo>
                <a:lnTo>
                  <a:pt x="438958" y="229652"/>
                </a:lnTo>
                <a:lnTo>
                  <a:pt x="431967" y="229186"/>
                </a:lnTo>
                <a:lnTo>
                  <a:pt x="423515" y="228408"/>
                </a:lnTo>
                <a:lnTo>
                  <a:pt x="413603" y="227319"/>
                </a:lnTo>
                <a:lnTo>
                  <a:pt x="413603" y="0"/>
                </a:lnTo>
                <a:lnTo>
                  <a:pt x="237477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924380" y="3808605"/>
            <a:ext cx="380365" cy="1141095"/>
          </a:xfrm>
          <a:custGeom>
            <a:avLst/>
            <a:gdLst/>
            <a:ahLst/>
            <a:cxnLst/>
            <a:rect l="l" t="t" r="r" b="b"/>
            <a:pathLst>
              <a:path w="380364" h="1141095">
                <a:moveTo>
                  <a:pt x="211601" y="597336"/>
                </a:moveTo>
                <a:lnTo>
                  <a:pt x="211601" y="823826"/>
                </a:lnTo>
                <a:lnTo>
                  <a:pt x="211297" y="861349"/>
                </a:lnTo>
                <a:lnTo>
                  <a:pt x="208862" y="912648"/>
                </a:lnTo>
                <a:lnTo>
                  <a:pt x="186142" y="945782"/>
                </a:lnTo>
                <a:lnTo>
                  <a:pt x="178482" y="944226"/>
                </a:lnTo>
                <a:lnTo>
                  <a:pt x="161309" y="904663"/>
                </a:lnTo>
                <a:lnTo>
                  <a:pt x="158527" y="849492"/>
                </a:lnTo>
                <a:lnTo>
                  <a:pt x="158179" y="810551"/>
                </a:lnTo>
                <a:lnTo>
                  <a:pt x="158579" y="775396"/>
                </a:lnTo>
                <a:lnTo>
                  <a:pt x="161779" y="718151"/>
                </a:lnTo>
                <a:lnTo>
                  <a:pt x="169970" y="674958"/>
                </a:lnTo>
                <a:lnTo>
                  <a:pt x="193481" y="625595"/>
                </a:lnTo>
                <a:lnTo>
                  <a:pt x="211601" y="597336"/>
                </a:lnTo>
                <a:close/>
              </a:path>
              <a:path w="380364" h="1141095">
                <a:moveTo>
                  <a:pt x="190316" y="0"/>
                </a:moveTo>
                <a:lnTo>
                  <a:pt x="125625" y="13274"/>
                </a:lnTo>
                <a:lnTo>
                  <a:pt x="74290" y="53096"/>
                </a:lnTo>
                <a:lnTo>
                  <a:pt x="37075" y="110272"/>
                </a:lnTo>
                <a:lnTo>
                  <a:pt x="14746" y="175605"/>
                </a:lnTo>
                <a:lnTo>
                  <a:pt x="8295" y="213837"/>
                </a:lnTo>
                <a:lnTo>
                  <a:pt x="3686" y="259398"/>
                </a:lnTo>
                <a:lnTo>
                  <a:pt x="921" y="312287"/>
                </a:lnTo>
                <a:lnTo>
                  <a:pt x="0" y="372505"/>
                </a:lnTo>
                <a:lnTo>
                  <a:pt x="0" y="446342"/>
                </a:lnTo>
                <a:lnTo>
                  <a:pt x="158179" y="446342"/>
                </a:lnTo>
                <a:lnTo>
                  <a:pt x="158179" y="331023"/>
                </a:lnTo>
                <a:lnTo>
                  <a:pt x="158440" y="289369"/>
                </a:lnTo>
                <a:lnTo>
                  <a:pt x="160527" y="232401"/>
                </a:lnTo>
                <a:lnTo>
                  <a:pt x="175891" y="196346"/>
                </a:lnTo>
                <a:lnTo>
                  <a:pt x="183638" y="194963"/>
                </a:lnTo>
                <a:lnTo>
                  <a:pt x="190611" y="196605"/>
                </a:lnTo>
                <a:lnTo>
                  <a:pt x="207923" y="238001"/>
                </a:lnTo>
                <a:lnTo>
                  <a:pt x="211193" y="294139"/>
                </a:lnTo>
                <a:lnTo>
                  <a:pt x="211601" y="333512"/>
                </a:lnTo>
                <a:lnTo>
                  <a:pt x="211236" y="365038"/>
                </a:lnTo>
                <a:lnTo>
                  <a:pt x="208315" y="410668"/>
                </a:lnTo>
                <a:lnTo>
                  <a:pt x="180612" y="457750"/>
                </a:lnTo>
                <a:lnTo>
                  <a:pt x="116860" y="511883"/>
                </a:lnTo>
                <a:lnTo>
                  <a:pt x="81672" y="540817"/>
                </a:lnTo>
                <a:lnTo>
                  <a:pt x="53735" y="567884"/>
                </a:lnTo>
                <a:lnTo>
                  <a:pt x="19615" y="616417"/>
                </a:lnTo>
                <a:lnTo>
                  <a:pt x="4904" y="680921"/>
                </a:lnTo>
                <a:lnTo>
                  <a:pt x="1226" y="727951"/>
                </a:lnTo>
                <a:lnTo>
                  <a:pt x="0" y="784833"/>
                </a:lnTo>
                <a:lnTo>
                  <a:pt x="0" y="875263"/>
                </a:lnTo>
                <a:lnTo>
                  <a:pt x="2304" y="951313"/>
                </a:lnTo>
                <a:lnTo>
                  <a:pt x="9216" y="1012706"/>
                </a:lnTo>
                <a:lnTo>
                  <a:pt x="20737" y="1059441"/>
                </a:lnTo>
                <a:lnTo>
                  <a:pt x="55822" y="1113056"/>
                </a:lnTo>
                <a:lnTo>
                  <a:pt x="96445" y="1137669"/>
                </a:lnTo>
                <a:lnTo>
                  <a:pt x="118112" y="1140745"/>
                </a:lnTo>
                <a:lnTo>
                  <a:pt x="134424" y="1138913"/>
                </a:lnTo>
                <a:lnTo>
                  <a:pt x="176265" y="1111432"/>
                </a:lnTo>
                <a:lnTo>
                  <a:pt x="198489" y="1074513"/>
                </a:lnTo>
                <a:lnTo>
                  <a:pt x="216192" y="1022938"/>
                </a:lnTo>
                <a:lnTo>
                  <a:pt x="216192" y="1120834"/>
                </a:lnTo>
                <a:lnTo>
                  <a:pt x="380215" y="1120834"/>
                </a:lnTo>
                <a:lnTo>
                  <a:pt x="380215" y="568298"/>
                </a:lnTo>
                <a:lnTo>
                  <a:pt x="380036" y="494100"/>
                </a:lnTo>
                <a:lnTo>
                  <a:pt x="379499" y="427475"/>
                </a:lnTo>
                <a:lnTo>
                  <a:pt x="378605" y="368425"/>
                </a:lnTo>
                <a:lnTo>
                  <a:pt x="377353" y="316948"/>
                </a:lnTo>
                <a:lnTo>
                  <a:pt x="375743" y="273045"/>
                </a:lnTo>
                <a:lnTo>
                  <a:pt x="371450" y="207961"/>
                </a:lnTo>
                <a:lnTo>
                  <a:pt x="364903" y="165857"/>
                </a:lnTo>
                <a:lnTo>
                  <a:pt x="354025" y="127210"/>
                </a:lnTo>
                <a:lnTo>
                  <a:pt x="338818" y="92020"/>
                </a:lnTo>
                <a:lnTo>
                  <a:pt x="294943" y="33911"/>
                </a:lnTo>
                <a:lnTo>
                  <a:pt x="230461" y="3767"/>
                </a:lnTo>
                <a:lnTo>
                  <a:pt x="190316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362608" y="3808605"/>
            <a:ext cx="388620" cy="1278255"/>
          </a:xfrm>
          <a:custGeom>
            <a:avLst/>
            <a:gdLst/>
            <a:ahLst/>
            <a:cxnLst/>
            <a:rect l="l" t="t" r="r" b="b"/>
            <a:pathLst>
              <a:path w="388620" h="1278254">
                <a:moveTo>
                  <a:pt x="194906" y="194963"/>
                </a:moveTo>
                <a:lnTo>
                  <a:pt x="217418" y="232349"/>
                </a:lnTo>
                <a:lnTo>
                  <a:pt x="219296" y="294157"/>
                </a:lnTo>
                <a:lnTo>
                  <a:pt x="219531" y="340149"/>
                </a:lnTo>
                <a:lnTo>
                  <a:pt x="219531" y="812211"/>
                </a:lnTo>
                <a:lnTo>
                  <a:pt x="219279" y="852120"/>
                </a:lnTo>
                <a:lnTo>
                  <a:pt x="217261" y="907567"/>
                </a:lnTo>
                <a:lnTo>
                  <a:pt x="202689" y="944365"/>
                </a:lnTo>
                <a:lnTo>
                  <a:pt x="195324" y="945782"/>
                </a:lnTo>
                <a:lnTo>
                  <a:pt x="187707" y="944226"/>
                </a:lnTo>
                <a:lnTo>
                  <a:pt x="171430" y="903781"/>
                </a:lnTo>
                <a:lnTo>
                  <a:pt x="168926" y="841559"/>
                </a:lnTo>
                <a:lnTo>
                  <a:pt x="168613" y="796447"/>
                </a:lnTo>
                <a:lnTo>
                  <a:pt x="168613" y="340149"/>
                </a:lnTo>
                <a:lnTo>
                  <a:pt x="168908" y="296853"/>
                </a:lnTo>
                <a:lnTo>
                  <a:pt x="171274" y="236704"/>
                </a:lnTo>
                <a:lnTo>
                  <a:pt x="187299" y="196519"/>
                </a:lnTo>
                <a:lnTo>
                  <a:pt x="194906" y="194963"/>
                </a:lnTo>
                <a:close/>
              </a:path>
              <a:path w="388620" h="1278254">
                <a:moveTo>
                  <a:pt x="277544" y="0"/>
                </a:moveTo>
                <a:lnTo>
                  <a:pt x="232156" y="16333"/>
                </a:lnTo>
                <a:lnTo>
                  <a:pt x="205002" y="45422"/>
                </a:lnTo>
                <a:lnTo>
                  <a:pt x="180168" y="89393"/>
                </a:lnTo>
                <a:lnTo>
                  <a:pt x="168613" y="116978"/>
                </a:lnTo>
                <a:lnTo>
                  <a:pt x="171534" y="19911"/>
                </a:lnTo>
                <a:lnTo>
                  <a:pt x="0" y="19911"/>
                </a:lnTo>
                <a:lnTo>
                  <a:pt x="0" y="1277635"/>
                </a:lnTo>
                <a:lnTo>
                  <a:pt x="168613" y="1277635"/>
                </a:lnTo>
                <a:lnTo>
                  <a:pt x="168613" y="1025426"/>
                </a:lnTo>
                <a:lnTo>
                  <a:pt x="179960" y="1052286"/>
                </a:lnTo>
                <a:lnTo>
                  <a:pt x="204375" y="1095427"/>
                </a:lnTo>
                <a:lnTo>
                  <a:pt x="231086" y="1124412"/>
                </a:lnTo>
                <a:lnTo>
                  <a:pt x="275457" y="1140745"/>
                </a:lnTo>
                <a:lnTo>
                  <a:pt x="294351" y="1138395"/>
                </a:lnTo>
                <a:lnTo>
                  <a:pt x="327810" y="1119590"/>
                </a:lnTo>
                <a:lnTo>
                  <a:pt x="355103" y="1082602"/>
                </a:lnTo>
                <a:lnTo>
                  <a:pt x="373467" y="1031994"/>
                </a:lnTo>
                <a:lnTo>
                  <a:pt x="383058" y="964708"/>
                </a:lnTo>
                <a:lnTo>
                  <a:pt x="385884" y="916675"/>
                </a:lnTo>
                <a:lnTo>
                  <a:pt x="387579" y="857823"/>
                </a:lnTo>
                <a:lnTo>
                  <a:pt x="388144" y="788151"/>
                </a:lnTo>
                <a:lnTo>
                  <a:pt x="388144" y="324386"/>
                </a:lnTo>
                <a:lnTo>
                  <a:pt x="387701" y="263616"/>
                </a:lnTo>
                <a:lnTo>
                  <a:pt x="386370" y="212386"/>
                </a:lnTo>
                <a:lnTo>
                  <a:pt x="384153" y="170697"/>
                </a:lnTo>
                <a:lnTo>
                  <a:pt x="376154" y="111983"/>
                </a:lnTo>
                <a:lnTo>
                  <a:pt x="358277" y="63726"/>
                </a:lnTo>
                <a:lnTo>
                  <a:pt x="330366" y="23644"/>
                </a:lnTo>
                <a:lnTo>
                  <a:pt x="296490" y="2627"/>
                </a:lnTo>
                <a:lnTo>
                  <a:pt x="277544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798749" y="3808605"/>
            <a:ext cx="380365" cy="1141095"/>
          </a:xfrm>
          <a:custGeom>
            <a:avLst/>
            <a:gdLst/>
            <a:ahLst/>
            <a:cxnLst/>
            <a:rect l="l" t="t" r="r" b="b"/>
            <a:pathLst>
              <a:path w="380364" h="1141095">
                <a:moveTo>
                  <a:pt x="211601" y="597336"/>
                </a:moveTo>
                <a:lnTo>
                  <a:pt x="211601" y="823826"/>
                </a:lnTo>
                <a:lnTo>
                  <a:pt x="211296" y="861349"/>
                </a:lnTo>
                <a:lnTo>
                  <a:pt x="208862" y="912648"/>
                </a:lnTo>
                <a:lnTo>
                  <a:pt x="186142" y="945782"/>
                </a:lnTo>
                <a:lnTo>
                  <a:pt x="178482" y="944226"/>
                </a:lnTo>
                <a:lnTo>
                  <a:pt x="161309" y="904663"/>
                </a:lnTo>
                <a:lnTo>
                  <a:pt x="158527" y="849492"/>
                </a:lnTo>
                <a:lnTo>
                  <a:pt x="158179" y="810551"/>
                </a:lnTo>
                <a:lnTo>
                  <a:pt x="158579" y="775396"/>
                </a:lnTo>
                <a:lnTo>
                  <a:pt x="161779" y="718151"/>
                </a:lnTo>
                <a:lnTo>
                  <a:pt x="169969" y="674958"/>
                </a:lnTo>
                <a:lnTo>
                  <a:pt x="193481" y="625595"/>
                </a:lnTo>
                <a:lnTo>
                  <a:pt x="211601" y="597336"/>
                </a:lnTo>
                <a:close/>
              </a:path>
              <a:path w="380364" h="1141095">
                <a:moveTo>
                  <a:pt x="190315" y="0"/>
                </a:moveTo>
                <a:lnTo>
                  <a:pt x="125625" y="13274"/>
                </a:lnTo>
                <a:lnTo>
                  <a:pt x="74289" y="53096"/>
                </a:lnTo>
                <a:lnTo>
                  <a:pt x="37075" y="110272"/>
                </a:lnTo>
                <a:lnTo>
                  <a:pt x="14746" y="175605"/>
                </a:lnTo>
                <a:lnTo>
                  <a:pt x="8294" y="213837"/>
                </a:lnTo>
                <a:lnTo>
                  <a:pt x="3686" y="259398"/>
                </a:lnTo>
                <a:lnTo>
                  <a:pt x="921" y="312287"/>
                </a:lnTo>
                <a:lnTo>
                  <a:pt x="0" y="372505"/>
                </a:lnTo>
                <a:lnTo>
                  <a:pt x="0" y="446342"/>
                </a:lnTo>
                <a:lnTo>
                  <a:pt x="158179" y="446342"/>
                </a:lnTo>
                <a:lnTo>
                  <a:pt x="158179" y="331023"/>
                </a:lnTo>
                <a:lnTo>
                  <a:pt x="158440" y="289369"/>
                </a:lnTo>
                <a:lnTo>
                  <a:pt x="160527" y="232401"/>
                </a:lnTo>
                <a:lnTo>
                  <a:pt x="175891" y="196346"/>
                </a:lnTo>
                <a:lnTo>
                  <a:pt x="183638" y="194963"/>
                </a:lnTo>
                <a:lnTo>
                  <a:pt x="190611" y="196605"/>
                </a:lnTo>
                <a:lnTo>
                  <a:pt x="207923" y="238001"/>
                </a:lnTo>
                <a:lnTo>
                  <a:pt x="211192" y="294139"/>
                </a:lnTo>
                <a:lnTo>
                  <a:pt x="211601" y="333512"/>
                </a:lnTo>
                <a:lnTo>
                  <a:pt x="211236" y="365038"/>
                </a:lnTo>
                <a:lnTo>
                  <a:pt x="208314" y="410668"/>
                </a:lnTo>
                <a:lnTo>
                  <a:pt x="180612" y="457750"/>
                </a:lnTo>
                <a:lnTo>
                  <a:pt x="116860" y="511883"/>
                </a:lnTo>
                <a:lnTo>
                  <a:pt x="81671" y="540817"/>
                </a:lnTo>
                <a:lnTo>
                  <a:pt x="53734" y="567884"/>
                </a:lnTo>
                <a:lnTo>
                  <a:pt x="19615" y="616417"/>
                </a:lnTo>
                <a:lnTo>
                  <a:pt x="4903" y="680921"/>
                </a:lnTo>
                <a:lnTo>
                  <a:pt x="1225" y="727951"/>
                </a:lnTo>
                <a:lnTo>
                  <a:pt x="0" y="784833"/>
                </a:lnTo>
                <a:lnTo>
                  <a:pt x="0" y="875263"/>
                </a:lnTo>
                <a:lnTo>
                  <a:pt x="2304" y="951313"/>
                </a:lnTo>
                <a:lnTo>
                  <a:pt x="9216" y="1012706"/>
                </a:lnTo>
                <a:lnTo>
                  <a:pt x="20737" y="1059441"/>
                </a:lnTo>
                <a:lnTo>
                  <a:pt x="55821" y="1113056"/>
                </a:lnTo>
                <a:lnTo>
                  <a:pt x="96444" y="1137669"/>
                </a:lnTo>
                <a:lnTo>
                  <a:pt x="118112" y="1140745"/>
                </a:lnTo>
                <a:lnTo>
                  <a:pt x="134424" y="1138913"/>
                </a:lnTo>
                <a:lnTo>
                  <a:pt x="176264" y="1111432"/>
                </a:lnTo>
                <a:lnTo>
                  <a:pt x="198489" y="1074513"/>
                </a:lnTo>
                <a:lnTo>
                  <a:pt x="216192" y="1022938"/>
                </a:lnTo>
                <a:lnTo>
                  <a:pt x="216192" y="1120834"/>
                </a:lnTo>
                <a:lnTo>
                  <a:pt x="380214" y="1120834"/>
                </a:lnTo>
                <a:lnTo>
                  <a:pt x="380214" y="568298"/>
                </a:lnTo>
                <a:lnTo>
                  <a:pt x="380036" y="494100"/>
                </a:lnTo>
                <a:lnTo>
                  <a:pt x="379499" y="427475"/>
                </a:lnTo>
                <a:lnTo>
                  <a:pt x="378605" y="368425"/>
                </a:lnTo>
                <a:lnTo>
                  <a:pt x="377353" y="316948"/>
                </a:lnTo>
                <a:lnTo>
                  <a:pt x="375743" y="273045"/>
                </a:lnTo>
                <a:lnTo>
                  <a:pt x="371450" y="207961"/>
                </a:lnTo>
                <a:lnTo>
                  <a:pt x="364903" y="165857"/>
                </a:lnTo>
                <a:lnTo>
                  <a:pt x="354025" y="127210"/>
                </a:lnTo>
                <a:lnTo>
                  <a:pt x="338817" y="92020"/>
                </a:lnTo>
                <a:lnTo>
                  <a:pt x="294943" y="33911"/>
                </a:lnTo>
                <a:lnTo>
                  <a:pt x="230460" y="3767"/>
                </a:lnTo>
                <a:lnTo>
                  <a:pt x="190315" y="0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236977" y="3575478"/>
            <a:ext cx="864235" cy="1363980"/>
          </a:xfrm>
          <a:custGeom>
            <a:avLst/>
            <a:gdLst/>
            <a:ahLst/>
            <a:cxnLst/>
            <a:rect l="l" t="t" r="r" b="b"/>
            <a:pathLst>
              <a:path w="864234" h="1363979">
                <a:moveTo>
                  <a:pt x="193237" y="436386"/>
                </a:moveTo>
                <a:lnTo>
                  <a:pt x="215775" y="474550"/>
                </a:lnTo>
                <a:lnTo>
                  <a:pt x="217731" y="532417"/>
                </a:lnTo>
                <a:lnTo>
                  <a:pt x="217861" y="565810"/>
                </a:lnTo>
                <a:lnTo>
                  <a:pt x="217861" y="1128301"/>
                </a:lnTo>
                <a:lnTo>
                  <a:pt x="216322" y="1154071"/>
                </a:lnTo>
                <a:lnTo>
                  <a:pt x="211705" y="1172479"/>
                </a:lnTo>
                <a:lnTo>
                  <a:pt x="204010" y="1183523"/>
                </a:lnTo>
                <a:lnTo>
                  <a:pt x="193237" y="1187205"/>
                </a:lnTo>
                <a:lnTo>
                  <a:pt x="182281" y="1181294"/>
                </a:lnTo>
                <a:lnTo>
                  <a:pt x="174456" y="1163560"/>
                </a:lnTo>
                <a:lnTo>
                  <a:pt x="169761" y="1134005"/>
                </a:lnTo>
                <a:lnTo>
                  <a:pt x="168195" y="1092627"/>
                </a:lnTo>
                <a:lnTo>
                  <a:pt x="168195" y="565810"/>
                </a:lnTo>
                <a:lnTo>
                  <a:pt x="168717" y="507113"/>
                </a:lnTo>
                <a:lnTo>
                  <a:pt x="173438" y="458320"/>
                </a:lnTo>
                <a:lnTo>
                  <a:pt x="193237" y="436386"/>
                </a:lnTo>
                <a:close/>
              </a:path>
              <a:path w="864234" h="1363979">
                <a:moveTo>
                  <a:pt x="165691" y="0"/>
                </a:moveTo>
                <a:lnTo>
                  <a:pt x="98809" y="21501"/>
                </a:lnTo>
                <a:lnTo>
                  <a:pt x="70611" y="48378"/>
                </a:lnTo>
                <a:lnTo>
                  <a:pt x="45909" y="86005"/>
                </a:lnTo>
                <a:lnTo>
                  <a:pt x="29382" y="122343"/>
                </a:lnTo>
                <a:lnTo>
                  <a:pt x="16527" y="162774"/>
                </a:lnTo>
                <a:lnTo>
                  <a:pt x="7345" y="207297"/>
                </a:lnTo>
                <a:lnTo>
                  <a:pt x="1836" y="255914"/>
                </a:lnTo>
                <a:lnTo>
                  <a:pt x="0" y="308623"/>
                </a:lnTo>
                <a:lnTo>
                  <a:pt x="0" y="954908"/>
                </a:lnTo>
                <a:lnTo>
                  <a:pt x="573" y="1024130"/>
                </a:lnTo>
                <a:lnTo>
                  <a:pt x="2295" y="1083293"/>
                </a:lnTo>
                <a:lnTo>
                  <a:pt x="5164" y="1132397"/>
                </a:lnTo>
                <a:lnTo>
                  <a:pt x="9181" y="1171442"/>
                </a:lnTo>
                <a:lnTo>
                  <a:pt x="17294" y="1215464"/>
                </a:lnTo>
                <a:lnTo>
                  <a:pt x="28693" y="1254613"/>
                </a:lnTo>
                <a:lnTo>
                  <a:pt x="61351" y="1318287"/>
                </a:lnTo>
                <a:lnTo>
                  <a:pt x="88584" y="1345458"/>
                </a:lnTo>
                <a:lnTo>
                  <a:pt x="131729" y="1362050"/>
                </a:lnTo>
                <a:lnTo>
                  <a:pt x="191985" y="1363917"/>
                </a:lnTo>
                <a:lnTo>
                  <a:pt x="237257" y="1358593"/>
                </a:lnTo>
                <a:lnTo>
                  <a:pt x="276524" y="1342623"/>
                </a:lnTo>
                <a:lnTo>
                  <a:pt x="309785" y="1316006"/>
                </a:lnTo>
                <a:lnTo>
                  <a:pt x="337041" y="1278741"/>
                </a:lnTo>
                <a:lnTo>
                  <a:pt x="358292" y="1230830"/>
                </a:lnTo>
                <a:lnTo>
                  <a:pt x="373537" y="1172272"/>
                </a:lnTo>
                <a:lnTo>
                  <a:pt x="381550" y="1098866"/>
                </a:lnTo>
                <a:lnTo>
                  <a:pt x="384054" y="1047926"/>
                </a:lnTo>
                <a:lnTo>
                  <a:pt x="385556" y="987496"/>
                </a:lnTo>
                <a:lnTo>
                  <a:pt x="386057" y="917574"/>
                </a:lnTo>
                <a:lnTo>
                  <a:pt x="386057" y="648773"/>
                </a:lnTo>
                <a:lnTo>
                  <a:pt x="385901" y="594743"/>
                </a:lnTo>
                <a:lnTo>
                  <a:pt x="385431" y="542995"/>
                </a:lnTo>
                <a:lnTo>
                  <a:pt x="384649" y="493528"/>
                </a:lnTo>
                <a:lnTo>
                  <a:pt x="383553" y="446342"/>
                </a:lnTo>
                <a:lnTo>
                  <a:pt x="378556" y="387277"/>
                </a:lnTo>
                <a:lnTo>
                  <a:pt x="367183" y="338951"/>
                </a:lnTo>
                <a:lnTo>
                  <a:pt x="349434" y="301364"/>
                </a:lnTo>
                <a:lnTo>
                  <a:pt x="294806" y="258407"/>
                </a:lnTo>
                <a:lnTo>
                  <a:pt x="232965" y="259104"/>
                </a:lnTo>
                <a:lnTo>
                  <a:pt x="187264" y="307638"/>
                </a:lnTo>
                <a:lnTo>
                  <a:pt x="166526" y="350105"/>
                </a:lnTo>
                <a:lnTo>
                  <a:pt x="166683" y="310438"/>
                </a:lnTo>
                <a:lnTo>
                  <a:pt x="167935" y="256927"/>
                </a:lnTo>
                <a:lnTo>
                  <a:pt x="174639" y="214771"/>
                </a:lnTo>
                <a:lnTo>
                  <a:pt x="195715" y="182415"/>
                </a:lnTo>
                <a:lnTo>
                  <a:pt x="211184" y="178370"/>
                </a:lnTo>
                <a:lnTo>
                  <a:pt x="221626" y="178785"/>
                </a:lnTo>
                <a:lnTo>
                  <a:pt x="235008" y="180030"/>
                </a:lnTo>
                <a:lnTo>
                  <a:pt x="251329" y="182104"/>
                </a:lnTo>
                <a:lnTo>
                  <a:pt x="270588" y="185008"/>
                </a:lnTo>
                <a:lnTo>
                  <a:pt x="290195" y="187912"/>
                </a:lnTo>
                <a:lnTo>
                  <a:pt x="307420" y="189986"/>
                </a:lnTo>
                <a:lnTo>
                  <a:pt x="322262" y="191230"/>
                </a:lnTo>
                <a:lnTo>
                  <a:pt x="334722" y="191645"/>
                </a:lnTo>
                <a:lnTo>
                  <a:pt x="341295" y="190919"/>
                </a:lnTo>
                <a:lnTo>
                  <a:pt x="348912" y="188741"/>
                </a:lnTo>
                <a:lnTo>
                  <a:pt x="357572" y="185112"/>
                </a:lnTo>
                <a:lnTo>
                  <a:pt x="367276" y="180030"/>
                </a:lnTo>
                <a:lnTo>
                  <a:pt x="367276" y="6636"/>
                </a:lnTo>
                <a:lnTo>
                  <a:pt x="359138" y="10992"/>
                </a:lnTo>
                <a:lnTo>
                  <a:pt x="350164" y="14103"/>
                </a:lnTo>
                <a:lnTo>
                  <a:pt x="340357" y="15970"/>
                </a:lnTo>
                <a:lnTo>
                  <a:pt x="329714" y="16592"/>
                </a:lnTo>
                <a:lnTo>
                  <a:pt x="318263" y="16074"/>
                </a:lnTo>
                <a:lnTo>
                  <a:pt x="301855" y="14518"/>
                </a:lnTo>
                <a:lnTo>
                  <a:pt x="280491" y="11926"/>
                </a:lnTo>
                <a:lnTo>
                  <a:pt x="254171" y="8296"/>
                </a:lnTo>
                <a:lnTo>
                  <a:pt x="227043" y="4666"/>
                </a:lnTo>
                <a:lnTo>
                  <a:pt x="203254" y="2074"/>
                </a:lnTo>
                <a:lnTo>
                  <a:pt x="182803" y="518"/>
                </a:lnTo>
                <a:lnTo>
                  <a:pt x="165691" y="0"/>
                </a:lnTo>
                <a:close/>
              </a:path>
              <a:path w="864234" h="1363979">
                <a:moveTo>
                  <a:pt x="446157" y="253038"/>
                </a:moveTo>
                <a:lnTo>
                  <a:pt x="446157" y="1353961"/>
                </a:lnTo>
                <a:lnTo>
                  <a:pt x="599745" y="1353961"/>
                </a:lnTo>
                <a:lnTo>
                  <a:pt x="717023" y="759114"/>
                </a:lnTo>
                <a:lnTo>
                  <a:pt x="717023" y="1353961"/>
                </a:lnTo>
                <a:lnTo>
                  <a:pt x="863934" y="1353961"/>
                </a:lnTo>
                <a:lnTo>
                  <a:pt x="863934" y="253038"/>
                </a:lnTo>
                <a:lnTo>
                  <a:pt x="708259" y="253038"/>
                </a:lnTo>
                <a:lnTo>
                  <a:pt x="593068" y="842907"/>
                </a:lnTo>
                <a:lnTo>
                  <a:pt x="593068" y="253038"/>
                </a:lnTo>
                <a:lnTo>
                  <a:pt x="446157" y="253038"/>
                </a:lnTo>
                <a:close/>
              </a:path>
            </a:pathLst>
          </a:custGeom>
          <a:ln w="19049">
            <a:solidFill>
              <a:srgbClr val="99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2138" y="2133600"/>
            <a:ext cx="2433636" cy="36004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850" y="3933825"/>
            <a:ext cx="2519362" cy="251936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24525" y="1268413"/>
            <a:ext cx="3095624" cy="309562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95287" y="188912"/>
            <a:ext cx="2108835" cy="1009015"/>
            <a:chOff x="395287" y="188912"/>
            <a:chExt cx="2108835" cy="1009015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5287" y="188912"/>
              <a:ext cx="241536" cy="9030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3825" y="338863"/>
              <a:ext cx="232542" cy="76647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0243" y="351789"/>
              <a:ext cx="222521" cy="74040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60494" y="338863"/>
              <a:ext cx="237938" cy="76647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32607" y="338863"/>
              <a:ext cx="238846" cy="8584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05749" y="352242"/>
              <a:ext cx="257210" cy="7397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99960" y="352242"/>
              <a:ext cx="247188" cy="7397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65907" y="338863"/>
              <a:ext cx="237938" cy="766477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621530" y="644339"/>
            <a:ext cx="136442" cy="155525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2875143" y="236852"/>
            <a:ext cx="3259454" cy="961390"/>
            <a:chOff x="2875143" y="236852"/>
            <a:chExt cx="3259454" cy="961390"/>
          </a:xfrm>
        </p:grpSpPr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83184" y="352242"/>
              <a:ext cx="257210" cy="73972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75143" y="236852"/>
              <a:ext cx="373609" cy="96102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60437" y="352242"/>
              <a:ext cx="277766" cy="73972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69552" y="338863"/>
              <a:ext cx="237938" cy="76647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138582" y="338863"/>
              <a:ext cx="232542" cy="76647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398875" y="338863"/>
              <a:ext cx="237938" cy="76647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67649" y="236852"/>
              <a:ext cx="373609" cy="96102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72607" y="338863"/>
              <a:ext cx="232542" cy="76647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335984" y="352242"/>
              <a:ext cx="247188" cy="73972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605014" y="352242"/>
              <a:ext cx="257209" cy="73972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896142" y="338863"/>
              <a:ext cx="238195" cy="766477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6244056" y="338863"/>
            <a:ext cx="2145030" cy="858519"/>
            <a:chOff x="6244056" y="338863"/>
            <a:chExt cx="2145030" cy="858519"/>
          </a:xfrm>
        </p:grpSpPr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244056" y="351789"/>
              <a:ext cx="222521" cy="74040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487391" y="338863"/>
              <a:ext cx="238846" cy="85845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755907" y="338863"/>
              <a:ext cx="234084" cy="76647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025708" y="352242"/>
              <a:ext cx="474592" cy="73972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516488" y="338863"/>
              <a:ext cx="234084" cy="76647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769331" y="351789"/>
              <a:ext cx="222521" cy="74040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012666" y="352242"/>
              <a:ext cx="376178" cy="73972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3938" y="1052513"/>
            <a:ext cx="2500311" cy="31559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16688" y="2852738"/>
            <a:ext cx="2051050" cy="20510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9388" y="260350"/>
            <a:ext cx="2447924" cy="24479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9862" y="5003800"/>
            <a:ext cx="3793976" cy="124240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51977" y="5003800"/>
            <a:ext cx="2114362" cy="13892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92500" y="1628775"/>
            <a:ext cx="2654299" cy="38163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388" y="4265613"/>
            <a:ext cx="2592386" cy="259238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35713" y="260350"/>
            <a:ext cx="2808286" cy="280828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23849" y="908050"/>
            <a:ext cx="3216910" cy="599440"/>
            <a:chOff x="323849" y="908050"/>
            <a:chExt cx="3216910" cy="59944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3849" y="908050"/>
              <a:ext cx="254422" cy="5991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1207" y="908050"/>
              <a:ext cx="248384" cy="5991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4411" y="918210"/>
              <a:ext cx="237680" cy="57911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31029" y="908050"/>
              <a:ext cx="254422" cy="5991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18387" y="908050"/>
              <a:ext cx="248383" cy="5991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81591" y="918210"/>
              <a:ext cx="237680" cy="57911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41503" y="918507"/>
              <a:ext cx="256892" cy="57821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27213" y="908050"/>
              <a:ext cx="254422" cy="5991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17864" y="918210"/>
              <a:ext cx="110057" cy="2082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17864" y="918210"/>
              <a:ext cx="260185" cy="57911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17572" y="918210"/>
              <a:ext cx="110057" cy="20827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17572" y="918210"/>
              <a:ext cx="260185" cy="57911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13986" y="908050"/>
              <a:ext cx="254147" cy="59912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394757" y="1146828"/>
              <a:ext cx="145736" cy="121567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872490" y="1977034"/>
            <a:ext cx="2116455" cy="669925"/>
            <a:chOff x="872490" y="1977034"/>
            <a:chExt cx="2116455" cy="669925"/>
          </a:xfrm>
        </p:grpSpPr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72490" y="1987550"/>
              <a:ext cx="110057" cy="20827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72490" y="1987550"/>
              <a:ext cx="260185" cy="57785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67258" y="1977034"/>
              <a:ext cx="250030" cy="5991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32384" y="1987492"/>
              <a:ext cx="255245" cy="65925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03823" y="1987492"/>
              <a:ext cx="256343" cy="57821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996944" y="1987550"/>
              <a:ext cx="110057" cy="20827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996944" y="1987550"/>
              <a:ext cx="260185" cy="57785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296651" y="1987492"/>
              <a:ext cx="401805" cy="57821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734137" y="1977034"/>
              <a:ext cx="254422" cy="599125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774646" y="3046019"/>
            <a:ext cx="2291080" cy="671195"/>
            <a:chOff x="774646" y="3046019"/>
            <a:chExt cx="2291080" cy="671195"/>
          </a:xfrm>
        </p:grpSpPr>
        <p:pic>
          <p:nvPicPr>
            <p:cNvPr id="31" name="object 3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74646" y="3056889"/>
              <a:ext cx="237680" cy="57785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34558" y="3046019"/>
              <a:ext cx="255245" cy="67102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21366" y="3046019"/>
              <a:ext cx="250030" cy="59912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609546" y="3056477"/>
              <a:ext cx="506923" cy="57821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133761" y="3046019"/>
              <a:ext cx="250030" cy="59912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403827" y="3056889"/>
              <a:ext cx="237680" cy="57785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663738" y="3056477"/>
              <a:ext cx="401806" cy="57821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4358" y="606584"/>
            <a:ext cx="8068945" cy="520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33655" algn="ctr">
              <a:lnSpc>
                <a:spcPct val="100000"/>
              </a:lnSpc>
              <a:spcBef>
                <a:spcPts val="100"/>
              </a:spcBef>
            </a:pP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Велики</a:t>
            </a:r>
            <a:r>
              <a:rPr sz="2000" b="1" i="1" spc="-9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заслуги</a:t>
            </a:r>
            <a:r>
              <a:rPr sz="2000" b="1" i="1" spc="-1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Аль</a:t>
            </a:r>
            <a:r>
              <a:rPr sz="2000" b="1" i="1" spc="-9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Cambria"/>
                <a:cs typeface="Cambria"/>
              </a:rPr>
              <a:t>-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Фараби</a:t>
            </a:r>
            <a:r>
              <a:rPr sz="2000" b="1" i="1" spc="-1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в</a:t>
            </a:r>
            <a:r>
              <a:rPr sz="2000" b="1" i="1" spc="-9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развитии</a:t>
            </a:r>
            <a:r>
              <a:rPr sz="2000" b="1" i="1" spc="-1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математических</a:t>
            </a:r>
            <a:r>
              <a:rPr sz="2000" b="1" i="1" spc="-9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наук</a:t>
            </a:r>
            <a:r>
              <a:rPr sz="2000" b="1" i="1" dirty="0">
                <a:solidFill>
                  <a:srgbClr val="99FF33"/>
                </a:solidFill>
                <a:latin typeface="Cambria"/>
                <a:cs typeface="Cambria"/>
              </a:rPr>
              <a:t>.</a:t>
            </a:r>
            <a:r>
              <a:rPr sz="2000" b="1" i="1" spc="-35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000" b="1" i="1" spc="-25" dirty="0">
                <a:solidFill>
                  <a:srgbClr val="99FF33"/>
                </a:solidFill>
                <a:latin typeface="Times New Roman"/>
                <a:cs typeface="Times New Roman"/>
              </a:rPr>
              <a:t>Он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оставил</a:t>
            </a:r>
            <a:r>
              <a:rPr sz="2000" b="1" i="1" spc="-1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много</a:t>
            </a:r>
            <a:r>
              <a:rPr sz="2000" b="1" i="1" spc="-1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трудов</a:t>
            </a:r>
            <a:r>
              <a:rPr sz="2000" b="1" i="1" spc="-9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то</a:t>
            </a:r>
            <a:r>
              <a:rPr sz="2000" b="1" i="1" spc="-9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математике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,</a:t>
            </a:r>
            <a:r>
              <a:rPr sz="2000" b="1" i="1" spc="-35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которые</a:t>
            </a:r>
            <a:r>
              <a:rPr sz="2000" b="1" i="1" spc="-9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до</a:t>
            </a:r>
            <a:r>
              <a:rPr sz="2000" b="1" i="1" spc="-1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сих</a:t>
            </a:r>
            <a:r>
              <a:rPr sz="2000" b="1" i="1" spc="-1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пор</a:t>
            </a:r>
            <a:r>
              <a:rPr sz="2000" b="1" i="1" spc="-9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почти</a:t>
            </a:r>
            <a:r>
              <a:rPr sz="2000" b="1" i="1" spc="-1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25" dirty="0">
                <a:solidFill>
                  <a:srgbClr val="99FF33"/>
                </a:solidFill>
                <a:latin typeface="Times New Roman"/>
                <a:cs typeface="Times New Roman"/>
              </a:rPr>
              <a:t>не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изучались</a:t>
            </a:r>
            <a:r>
              <a:rPr sz="2000" b="1" i="1" dirty="0">
                <a:solidFill>
                  <a:srgbClr val="99FF33"/>
                </a:solidFill>
                <a:latin typeface="Cambria"/>
                <a:cs typeface="Cambria"/>
              </a:rPr>
              <a:t>.</a:t>
            </a:r>
            <a:r>
              <a:rPr sz="2000" b="1" i="1" spc="-40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Нам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известны</a:t>
            </a:r>
            <a:r>
              <a:rPr sz="2000" b="1" i="1" spc="-7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следующие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его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сочинения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математического содержания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:</a:t>
            </a:r>
            <a:r>
              <a:rPr sz="2000" b="1" i="1" spc="-25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математический</a:t>
            </a:r>
            <a:r>
              <a:rPr sz="2000" b="1" i="1" spc="-7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раздел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Cambria"/>
                <a:cs typeface="Cambria"/>
              </a:rPr>
              <a:t>«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Слова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о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99FF33"/>
                </a:solidFill>
                <a:latin typeface="Times New Roman"/>
                <a:cs typeface="Times New Roman"/>
              </a:rPr>
              <a:t>классификации</a:t>
            </a:r>
            <a:r>
              <a:rPr sz="2000" b="1" i="1" spc="-7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наук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» </a:t>
            </a:r>
            <a:r>
              <a:rPr sz="2000" b="1" i="1" spc="-20" dirty="0">
                <a:solidFill>
                  <a:srgbClr val="99FF33"/>
                </a:solidFill>
                <a:latin typeface="Cambria"/>
                <a:cs typeface="Cambria"/>
              </a:rPr>
              <a:t>(</a:t>
            </a:r>
            <a:r>
              <a:rPr sz="2000" b="1" i="1" spc="-20" dirty="0">
                <a:solidFill>
                  <a:srgbClr val="99FF33"/>
                </a:solidFill>
                <a:latin typeface="Times New Roman"/>
                <a:cs typeface="Times New Roman"/>
              </a:rPr>
              <a:t>рукописи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хранятся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в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99FF33"/>
                </a:solidFill>
                <a:latin typeface="Times New Roman"/>
                <a:cs typeface="Times New Roman"/>
              </a:rPr>
              <a:t>библиотеках</a:t>
            </a:r>
            <a:r>
              <a:rPr sz="2000" b="1" i="1" spc="-7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Парижа</a:t>
            </a:r>
            <a:r>
              <a:rPr sz="2000" b="1" i="1" dirty="0">
                <a:solidFill>
                  <a:srgbClr val="99FF33"/>
                </a:solidFill>
                <a:latin typeface="Cambria"/>
                <a:cs typeface="Cambria"/>
              </a:rPr>
              <a:t>,</a:t>
            </a:r>
            <a:r>
              <a:rPr sz="2000" b="1" i="1" spc="-20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Стамбула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,</a:t>
            </a:r>
            <a:r>
              <a:rPr sz="2000" b="1" i="1" spc="-25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Мадрида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),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тригонометрические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главы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«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Книги</a:t>
            </a:r>
            <a:r>
              <a:rPr sz="2000" b="1" i="1" spc="-9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приложений</a:t>
            </a:r>
            <a:r>
              <a:rPr sz="2000" b="1" i="1" spc="-9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к</a:t>
            </a:r>
            <a:r>
              <a:rPr sz="2000" b="1" i="1" spc="-9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„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Алмагесту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"» (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единственная</a:t>
            </a:r>
            <a:r>
              <a:rPr sz="2000" b="1" i="1" spc="-7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.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известная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нам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рукопись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хранится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в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99FF33"/>
                </a:solidFill>
                <a:latin typeface="Times New Roman"/>
                <a:cs typeface="Times New Roman"/>
              </a:rPr>
              <a:t>Британском</a:t>
            </a:r>
            <a:r>
              <a:rPr sz="2000" b="1" i="1" spc="-7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музее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в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Лондоне</a:t>
            </a:r>
            <a:r>
              <a:rPr sz="2000" b="1" i="1" dirty="0">
                <a:solidFill>
                  <a:srgbClr val="99FF33"/>
                </a:solidFill>
                <a:latin typeface="Cambria"/>
                <a:cs typeface="Cambria"/>
              </a:rPr>
              <a:t>,</a:t>
            </a:r>
            <a:r>
              <a:rPr sz="2000" b="1" i="1" spc="-20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000" b="1" i="1" spc="-20" dirty="0">
                <a:solidFill>
                  <a:srgbClr val="99FF33"/>
                </a:solidFill>
                <a:latin typeface="Times New Roman"/>
                <a:cs typeface="Times New Roman"/>
              </a:rPr>
              <a:t>которая</a:t>
            </a:r>
            <a:r>
              <a:rPr sz="2000" b="1" i="1" spc="-7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до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с</a:t>
            </a:r>
            <a:r>
              <a:rPr sz="2000" b="1" i="1" dirty="0">
                <a:solidFill>
                  <a:srgbClr val="99FF33"/>
                </a:solidFill>
                <a:latin typeface="Cambria"/>
                <a:cs typeface="Cambria"/>
              </a:rPr>
              <a:t>.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их</a:t>
            </a:r>
            <a:r>
              <a:rPr sz="2000" b="1" i="1" spc="-9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пор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не</a:t>
            </a:r>
            <a:r>
              <a:rPr sz="2000" b="1" i="1" spc="-7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издавалась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и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не</a:t>
            </a:r>
            <a:r>
              <a:rPr sz="2000" b="1" i="1" spc="-7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переводилась</a:t>
            </a:r>
            <a:r>
              <a:rPr sz="2000" b="1" i="1" spc="-7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25" dirty="0">
                <a:solidFill>
                  <a:srgbClr val="99FF33"/>
                </a:solidFill>
                <a:latin typeface="Times New Roman"/>
                <a:cs typeface="Times New Roman"/>
              </a:rPr>
              <a:t>на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другие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языки</a:t>
            </a:r>
            <a:r>
              <a:rPr sz="2000" b="1" i="1" dirty="0">
                <a:solidFill>
                  <a:srgbClr val="99FF33"/>
                </a:solidFill>
                <a:latin typeface="Cambria"/>
                <a:cs typeface="Cambria"/>
              </a:rPr>
              <a:t>),</a:t>
            </a:r>
            <a:r>
              <a:rPr sz="2000" b="1" i="1" spc="-25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«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Книга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духовных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искусных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приемов</a:t>
            </a:r>
            <a:r>
              <a:rPr sz="2000" b="1" i="1" spc="-7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и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природных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тайн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50" dirty="0">
                <a:solidFill>
                  <a:srgbClr val="99FF33"/>
                </a:solidFill>
                <a:latin typeface="Times New Roman"/>
                <a:cs typeface="Times New Roman"/>
              </a:rPr>
              <a:t>о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тонкостях</a:t>
            </a:r>
            <a:r>
              <a:rPr sz="2000" b="1" i="1" spc="-7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99FF33"/>
                </a:solidFill>
                <a:latin typeface="Times New Roman"/>
                <a:cs typeface="Times New Roman"/>
              </a:rPr>
              <a:t>геометрических</a:t>
            </a:r>
            <a:r>
              <a:rPr sz="2000" b="1" i="1" spc="-7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фигур</a:t>
            </a:r>
            <a:r>
              <a:rPr sz="2000" b="1" i="1" dirty="0">
                <a:solidFill>
                  <a:srgbClr val="99FF33"/>
                </a:solidFill>
                <a:latin typeface="Cambria"/>
                <a:cs typeface="Cambria"/>
              </a:rPr>
              <a:t>»</a:t>
            </a:r>
            <a:r>
              <a:rPr sz="2000" b="1" i="1" spc="-25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(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единственная</a:t>
            </a:r>
            <a:r>
              <a:rPr sz="2000" b="1" i="1" spc="-7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известная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25" dirty="0">
                <a:solidFill>
                  <a:srgbClr val="99FF33"/>
                </a:solidFill>
                <a:latin typeface="Times New Roman"/>
                <a:cs typeface="Times New Roman"/>
              </a:rPr>
              <a:t>нам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рукопись</a:t>
            </a:r>
            <a:r>
              <a:rPr sz="2000" b="1" i="1" spc="-7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хранится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в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99FF33"/>
                </a:solidFill>
                <a:latin typeface="Times New Roman"/>
                <a:cs typeface="Times New Roman"/>
              </a:rPr>
              <a:t>библиотеке</a:t>
            </a:r>
            <a:r>
              <a:rPr sz="2000" b="1" i="1" spc="-7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99FF33"/>
                </a:solidFill>
                <a:latin typeface="Times New Roman"/>
                <a:cs typeface="Times New Roman"/>
              </a:rPr>
              <a:t>Упсальокого</a:t>
            </a:r>
            <a:r>
              <a:rPr sz="2000" b="1" i="1" spc="-7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университета</a:t>
            </a:r>
            <a:r>
              <a:rPr sz="2000" b="1" i="1" spc="-6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50" dirty="0">
                <a:solidFill>
                  <a:srgbClr val="99FF33"/>
                </a:solidFill>
                <a:latin typeface="Times New Roman"/>
                <a:cs typeface="Times New Roman"/>
              </a:rPr>
              <a:t>в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Швеции</a:t>
            </a:r>
            <a:r>
              <a:rPr sz="2000" b="1" i="1" dirty="0">
                <a:solidFill>
                  <a:srgbClr val="99FF33"/>
                </a:solidFill>
                <a:latin typeface="Cambria"/>
                <a:cs typeface="Cambria"/>
              </a:rPr>
              <a:t>),</a:t>
            </a:r>
            <a:r>
              <a:rPr sz="2000" b="1" i="1" spc="-25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000" b="1" i="1" spc="-30" dirty="0">
                <a:solidFill>
                  <a:srgbClr val="99FF33"/>
                </a:solidFill>
                <a:latin typeface="Cambria"/>
                <a:cs typeface="Cambria"/>
              </a:rPr>
              <a:t>«</a:t>
            </a:r>
            <a:r>
              <a:rPr sz="2000" b="1" i="1" spc="-30" dirty="0">
                <a:solidFill>
                  <a:srgbClr val="99FF33"/>
                </a:solidFill>
                <a:latin typeface="Times New Roman"/>
                <a:cs typeface="Times New Roman"/>
              </a:rPr>
              <a:t>Комментарии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к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трудностям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во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введениях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к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первой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и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пятой книгам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Евклида</a:t>
            </a:r>
            <a:r>
              <a:rPr sz="2000" b="1" i="1" dirty="0">
                <a:solidFill>
                  <a:srgbClr val="99FF33"/>
                </a:solidFill>
                <a:latin typeface="Cambria"/>
                <a:cs typeface="Cambria"/>
              </a:rPr>
              <a:t>»</a:t>
            </a:r>
            <a:r>
              <a:rPr sz="2000" b="1" i="1" spc="-20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(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арабских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25" dirty="0">
                <a:solidFill>
                  <a:srgbClr val="99FF33"/>
                </a:solidFill>
                <a:latin typeface="Times New Roman"/>
                <a:cs typeface="Times New Roman"/>
              </a:rPr>
              <a:t>рукописей</a:t>
            </a:r>
            <a:r>
              <a:rPr sz="2000" b="1" i="1" spc="-7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этого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сочинения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не</a:t>
            </a:r>
            <a:r>
              <a:rPr sz="2000" b="1" i="1" spc="-7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сохранилось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,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но</a:t>
            </a:r>
            <a:r>
              <a:rPr sz="2000" b="1" i="1" spc="-9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имеются</a:t>
            </a:r>
            <a:r>
              <a:rPr sz="2000" b="1" i="1" spc="-9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две</a:t>
            </a:r>
            <a:r>
              <a:rPr sz="2000" b="1" i="1" spc="-9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25" dirty="0">
                <a:solidFill>
                  <a:srgbClr val="99FF33"/>
                </a:solidFill>
                <a:latin typeface="Times New Roman"/>
                <a:cs typeface="Times New Roman"/>
              </a:rPr>
              <a:t>рукописи</a:t>
            </a:r>
            <a:r>
              <a:rPr sz="2000" b="1" i="1" spc="-9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древнееврейского</a:t>
            </a:r>
            <a:r>
              <a:rPr sz="2000" b="1" i="1" spc="-7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перевода</a:t>
            </a:r>
            <a:r>
              <a:rPr sz="2000" b="1" i="1" dirty="0">
                <a:solidFill>
                  <a:srgbClr val="99FF33"/>
                </a:solidFill>
                <a:latin typeface="Cambria"/>
                <a:cs typeface="Cambria"/>
              </a:rPr>
              <a:t>,</a:t>
            </a:r>
            <a:r>
              <a:rPr sz="2000" b="1" i="1" spc="-30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хранящиеся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50" dirty="0">
                <a:solidFill>
                  <a:srgbClr val="99FF33"/>
                </a:solidFill>
                <a:latin typeface="Times New Roman"/>
                <a:cs typeface="Times New Roman"/>
              </a:rPr>
              <a:t>в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Мюнхене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),</a:t>
            </a:r>
            <a:r>
              <a:rPr sz="2000" b="1" i="1" spc="-35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«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Трактат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о</a:t>
            </a:r>
            <a:r>
              <a:rPr sz="2000" b="1" i="1" spc="-9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том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,</a:t>
            </a:r>
            <a:r>
              <a:rPr sz="2000" b="1" i="1" spc="-35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что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правильно</a:t>
            </a:r>
            <a:r>
              <a:rPr sz="2000" b="1" i="1" spc="-9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и</a:t>
            </a:r>
            <a:r>
              <a:rPr sz="2000" b="1" i="1" spc="-9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что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неправильно</a:t>
            </a:r>
            <a:r>
              <a:rPr sz="2000" b="1" i="1" spc="-9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50" dirty="0">
                <a:solidFill>
                  <a:srgbClr val="99FF33"/>
                </a:solidFill>
                <a:latin typeface="Times New Roman"/>
                <a:cs typeface="Times New Roman"/>
              </a:rPr>
              <a:t>в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приговорах</a:t>
            </a:r>
            <a:r>
              <a:rPr sz="2000" b="1" i="1" spc="-8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звезд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»</a:t>
            </a:r>
            <a:r>
              <a:rPr sz="2000" b="1" i="1" spc="-35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(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сохранилось</a:t>
            </a:r>
            <a:r>
              <a:rPr sz="2000" b="1" i="1" spc="-9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30" dirty="0">
                <a:solidFill>
                  <a:srgbClr val="99FF33"/>
                </a:solidFill>
                <a:latin typeface="Times New Roman"/>
                <a:cs typeface="Times New Roman"/>
              </a:rPr>
              <a:t>несколько</a:t>
            </a:r>
            <a:r>
              <a:rPr sz="2000" b="1" i="1" spc="-8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99FF33"/>
                </a:solidFill>
                <a:latin typeface="Times New Roman"/>
                <a:cs typeface="Times New Roman"/>
              </a:rPr>
              <a:t>рукописей</a:t>
            </a:r>
            <a:r>
              <a:rPr sz="2000" b="1" i="1" spc="-20" dirty="0">
                <a:solidFill>
                  <a:srgbClr val="99FF33"/>
                </a:solidFill>
                <a:latin typeface="Cambria"/>
                <a:cs typeface="Cambria"/>
              </a:rPr>
              <a:t>,</a:t>
            </a:r>
            <a:r>
              <a:rPr sz="2000" b="1" i="1" spc="-35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имеются</a:t>
            </a:r>
            <a:r>
              <a:rPr sz="2000" b="1" i="1" spc="-9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издания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и</a:t>
            </a:r>
            <a:r>
              <a:rPr sz="2000" b="1" i="1" spc="-7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переводы</a:t>
            </a:r>
            <a:r>
              <a:rPr sz="2000" b="1" i="1" spc="-6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на</a:t>
            </a:r>
            <a:r>
              <a:rPr sz="2000" b="1" i="1" spc="-7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99FF33"/>
                </a:solidFill>
                <a:latin typeface="Times New Roman"/>
                <a:cs typeface="Times New Roman"/>
              </a:rPr>
              <a:t>современные</a:t>
            </a:r>
            <a:r>
              <a:rPr sz="2000" b="1" i="1" spc="-6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языки</a:t>
            </a:r>
            <a:r>
              <a:rPr sz="2000" b="1" i="1" spc="-10" dirty="0">
                <a:solidFill>
                  <a:srgbClr val="99FF33"/>
                </a:solidFill>
                <a:latin typeface="Cambria"/>
                <a:cs typeface="Cambria"/>
              </a:rPr>
              <a:t>).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9062" y="1063149"/>
            <a:ext cx="7366000" cy="368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 marR="158115" indent="-2540" algn="ctr">
              <a:lnSpc>
                <a:spcPct val="100000"/>
              </a:lnSpc>
              <a:spcBef>
                <a:spcPts val="100"/>
              </a:spcBef>
            </a:pPr>
            <a:r>
              <a:rPr sz="4000" b="1" dirty="0">
                <a:solidFill>
                  <a:srgbClr val="FFFF00"/>
                </a:solidFill>
                <a:latin typeface="Times New Roman"/>
                <a:cs typeface="Times New Roman"/>
              </a:rPr>
              <a:t>Его</a:t>
            </a:r>
            <a:r>
              <a:rPr sz="4000" b="1" spc="-1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b="1" dirty="0">
                <a:solidFill>
                  <a:srgbClr val="FFFF00"/>
                </a:solidFill>
                <a:latin typeface="Times New Roman"/>
                <a:cs typeface="Times New Roman"/>
              </a:rPr>
              <a:t>именем</a:t>
            </a:r>
            <a:r>
              <a:rPr sz="4000" b="1" spc="-17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b="1" dirty="0">
                <a:solidFill>
                  <a:srgbClr val="FFFF00"/>
                </a:solidFill>
                <a:latin typeface="Times New Roman"/>
                <a:cs typeface="Times New Roman"/>
              </a:rPr>
              <a:t>названы</a:t>
            </a:r>
            <a:r>
              <a:rPr sz="4000" b="1" spc="-1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многие </a:t>
            </a:r>
            <a:r>
              <a:rPr sz="4000" b="1" dirty="0">
                <a:solidFill>
                  <a:srgbClr val="FFFF00"/>
                </a:solidFill>
                <a:latin typeface="Times New Roman"/>
                <a:cs typeface="Times New Roman"/>
              </a:rPr>
              <a:t>улицы</a:t>
            </a:r>
            <a:r>
              <a:rPr sz="4000" b="1" spc="-1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b="1" dirty="0">
                <a:solidFill>
                  <a:srgbClr val="FFFF00"/>
                </a:solidFill>
                <a:latin typeface="Times New Roman"/>
                <a:cs typeface="Times New Roman"/>
              </a:rPr>
              <a:t>и</a:t>
            </a:r>
            <a:r>
              <a:rPr sz="4000" b="1" spc="-17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b="1" dirty="0">
                <a:solidFill>
                  <a:srgbClr val="FFFF00"/>
                </a:solidFill>
                <a:latin typeface="Times New Roman"/>
                <a:cs typeface="Times New Roman"/>
              </a:rPr>
              <a:t>площади</a:t>
            </a:r>
            <a:r>
              <a:rPr sz="4000" b="1" spc="-1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b="1" dirty="0">
                <a:solidFill>
                  <a:srgbClr val="FFFF00"/>
                </a:solidFill>
                <a:latin typeface="Times New Roman"/>
                <a:cs typeface="Times New Roman"/>
              </a:rPr>
              <a:t>во</a:t>
            </a:r>
            <a:r>
              <a:rPr sz="4000" b="1" spc="-17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b="1" spc="-20" dirty="0">
                <a:solidFill>
                  <a:srgbClr val="FFFF00"/>
                </a:solidFill>
                <a:latin typeface="Times New Roman"/>
                <a:cs typeface="Times New Roman"/>
              </a:rPr>
              <a:t>всем </a:t>
            </a:r>
            <a:r>
              <a:rPr sz="4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Казахстане</a:t>
            </a:r>
            <a:r>
              <a:rPr sz="4000" b="1" spc="-1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b="1" dirty="0">
                <a:solidFill>
                  <a:srgbClr val="FFFF00"/>
                </a:solidFill>
                <a:latin typeface="Times New Roman"/>
                <a:cs typeface="Times New Roman"/>
              </a:rPr>
              <a:t>и</a:t>
            </a:r>
            <a:r>
              <a:rPr sz="4000" b="1" spc="-1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b="1" dirty="0">
                <a:solidFill>
                  <a:srgbClr val="FFFF00"/>
                </a:solidFill>
                <a:latin typeface="Times New Roman"/>
                <a:cs typeface="Times New Roman"/>
              </a:rPr>
              <a:t>за</a:t>
            </a:r>
            <a:r>
              <a:rPr sz="4000" b="1" spc="-1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b="1" dirty="0">
                <a:solidFill>
                  <a:srgbClr val="FFFF00"/>
                </a:solidFill>
                <a:latin typeface="Times New Roman"/>
                <a:cs typeface="Times New Roman"/>
              </a:rPr>
              <a:t>его</a:t>
            </a:r>
            <a:r>
              <a:rPr sz="4000" b="1" spc="-1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пределами</a:t>
            </a:r>
            <a:r>
              <a:rPr sz="4000" b="1" spc="-10" dirty="0">
                <a:solidFill>
                  <a:srgbClr val="FFFF00"/>
                </a:solidFill>
                <a:latin typeface="Cambria"/>
                <a:cs typeface="Cambria"/>
              </a:rPr>
              <a:t>.</a:t>
            </a:r>
            <a:endParaRPr sz="4000">
              <a:latin typeface="Cambria"/>
              <a:cs typeface="Cambria"/>
            </a:endParaRPr>
          </a:p>
          <a:p>
            <a:pPr marL="12700" marR="5080" algn="ctr">
              <a:lnSpc>
                <a:spcPct val="100000"/>
              </a:lnSpc>
            </a:pPr>
            <a:r>
              <a:rPr sz="4000" b="1" dirty="0">
                <a:solidFill>
                  <a:srgbClr val="FFFF00"/>
                </a:solidFill>
                <a:latin typeface="Times New Roman"/>
                <a:cs typeface="Times New Roman"/>
              </a:rPr>
              <a:t>И</a:t>
            </a:r>
            <a:r>
              <a:rPr sz="4000" b="1" spc="-1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b="1" dirty="0">
                <a:solidFill>
                  <a:srgbClr val="FFFF00"/>
                </a:solidFill>
                <a:latin typeface="Times New Roman"/>
                <a:cs typeface="Times New Roman"/>
              </a:rPr>
              <a:t>практически</a:t>
            </a:r>
            <a:r>
              <a:rPr sz="4000" b="1" spc="-13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b="1" dirty="0">
                <a:solidFill>
                  <a:srgbClr val="FFFF00"/>
                </a:solidFill>
                <a:latin typeface="Times New Roman"/>
                <a:cs typeface="Times New Roman"/>
              </a:rPr>
              <a:t>в</a:t>
            </a:r>
            <a:r>
              <a:rPr sz="4000" b="1" spc="-15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b="1" spc="-30" dirty="0">
                <a:solidFill>
                  <a:srgbClr val="FFFF00"/>
                </a:solidFill>
                <a:latin typeface="Times New Roman"/>
                <a:cs typeface="Times New Roman"/>
              </a:rPr>
              <a:t>каждом</a:t>
            </a:r>
            <a:r>
              <a:rPr sz="4000" b="1" spc="-16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городе </a:t>
            </a:r>
            <a:r>
              <a:rPr sz="4000" b="1" dirty="0">
                <a:solidFill>
                  <a:srgbClr val="FFFF00"/>
                </a:solidFill>
                <a:latin typeface="Times New Roman"/>
                <a:cs typeface="Times New Roman"/>
              </a:rPr>
              <a:t>имеется</a:t>
            </a:r>
            <a:r>
              <a:rPr sz="4000" b="1" spc="-1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b="1" dirty="0">
                <a:solidFill>
                  <a:srgbClr val="FFFF00"/>
                </a:solidFill>
                <a:latin typeface="Times New Roman"/>
                <a:cs typeface="Times New Roman"/>
              </a:rPr>
              <a:t>памятник</a:t>
            </a:r>
            <a:r>
              <a:rPr sz="4000" b="1" spc="-12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великого мыслителя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1550" y="549275"/>
            <a:ext cx="7200899" cy="5472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850" y="2133600"/>
            <a:ext cx="2770187" cy="31972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61138" y="692150"/>
            <a:ext cx="2582861" cy="30987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40200" y="2924175"/>
            <a:ext cx="2158999" cy="376078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76600" y="0"/>
            <a:ext cx="2055812" cy="27273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5513" y="620713"/>
            <a:ext cx="4392611" cy="410368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24075" y="5020532"/>
            <a:ext cx="405574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b="1" i="1" spc="-25" dirty="0">
                <a:solidFill>
                  <a:srgbClr val="00FF00"/>
                </a:solidFill>
                <a:latin typeface="Arial"/>
                <a:cs typeface="Arial"/>
              </a:rPr>
              <a:t>Памятник</a:t>
            </a:r>
            <a:r>
              <a:rPr sz="2800" b="1" i="1" spc="-135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00FF00"/>
                </a:solidFill>
                <a:latin typeface="Arial"/>
                <a:cs typeface="Arial"/>
              </a:rPr>
              <a:t>Аль</a:t>
            </a:r>
            <a:r>
              <a:rPr sz="2800" b="1" i="1" spc="-140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2800" b="1" i="1" spc="-10" dirty="0">
                <a:solidFill>
                  <a:srgbClr val="00FF00"/>
                </a:solidFill>
                <a:latin typeface="Arial"/>
                <a:cs typeface="Arial"/>
              </a:rPr>
              <a:t>Фараби перед</a:t>
            </a:r>
            <a:r>
              <a:rPr sz="2800" b="1" i="1" spc="-150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2800" b="1" i="1" spc="-10" dirty="0">
                <a:solidFill>
                  <a:srgbClr val="00FF00"/>
                </a:solidFill>
                <a:latin typeface="Arial"/>
                <a:cs typeface="Arial"/>
              </a:rPr>
              <a:t>историческим музеем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850" y="188913"/>
            <a:ext cx="2519362" cy="266541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388" y="4508500"/>
            <a:ext cx="2736849" cy="210343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77050" y="908050"/>
            <a:ext cx="2266949" cy="29527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35150" y="2636838"/>
            <a:ext cx="2584449" cy="193833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00563" y="3644900"/>
            <a:ext cx="3919536" cy="2954337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3563937" y="1020904"/>
            <a:ext cx="1186180" cy="572135"/>
            <a:chOff x="3563937" y="1020904"/>
            <a:chExt cx="1186180" cy="572135"/>
          </a:xfrm>
        </p:grpSpPr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63937" y="1031240"/>
              <a:ext cx="304165" cy="5511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93182" y="1030883"/>
              <a:ext cx="347571" cy="55172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79980" y="1020904"/>
              <a:ext cx="297734" cy="57167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20478" y="1031240"/>
              <a:ext cx="129575" cy="435610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4620478" y="1020904"/>
            <a:ext cx="1605280" cy="668655"/>
            <a:chOff x="4620478" y="1020904"/>
            <a:chExt cx="1605280" cy="668655"/>
          </a:xfrm>
        </p:grpSpPr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96032" y="1031240"/>
              <a:ext cx="129897" cy="43561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20478" y="1031240"/>
              <a:ext cx="508978" cy="6578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55822" y="1020904"/>
              <a:ext cx="292912" cy="57167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78958" y="1030883"/>
              <a:ext cx="392263" cy="65815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03696" y="1030883"/>
              <a:ext cx="321848" cy="551722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387917" y="1030883"/>
            <a:ext cx="321849" cy="551722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4176288" y="2050896"/>
            <a:ext cx="1013460" cy="629285"/>
            <a:chOff x="4176288" y="2050896"/>
            <a:chExt cx="1013460" cy="629285"/>
          </a:xfrm>
        </p:grpSpPr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76288" y="2050896"/>
              <a:ext cx="648521" cy="62905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67894" y="2050896"/>
              <a:ext cx="321849" cy="551722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5236044" y="2050896"/>
            <a:ext cx="835025" cy="658495"/>
            <a:chOff x="5236044" y="2050896"/>
            <a:chExt cx="835025" cy="658495"/>
          </a:xfrm>
        </p:grpSpPr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236044" y="2051049"/>
              <a:ext cx="128932" cy="43561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236044" y="2051049"/>
              <a:ext cx="331816" cy="6578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600335" y="2050896"/>
              <a:ext cx="470716" cy="55172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6728" y="815340"/>
            <a:ext cx="8790940" cy="520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2000" b="1" i="1" spc="-25" dirty="0">
                <a:solidFill>
                  <a:srgbClr val="FFFF00"/>
                </a:solidFill>
                <a:latin typeface="Times New Roman"/>
                <a:cs typeface="Times New Roman"/>
              </a:rPr>
              <a:t>Рукописи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Фараби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рассыпаны</a:t>
            </a:r>
            <a:r>
              <a:rPr sz="2000" b="1" i="1" spc="-7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по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многим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библиотекам</a:t>
            </a:r>
            <a:r>
              <a:rPr sz="2000" b="1" i="1" spc="-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мира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.</a:t>
            </a:r>
            <a:r>
              <a:rPr sz="2000" b="1" i="1" spc="-25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Столь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25" dirty="0">
                <a:solidFill>
                  <a:srgbClr val="FFFF00"/>
                </a:solidFill>
                <a:latin typeface="Times New Roman"/>
                <a:cs typeface="Times New Roman"/>
              </a:rPr>
              <a:t>же </a:t>
            </a:r>
            <a:r>
              <a:rPr sz="20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многочисленен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отряд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ученых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,</a:t>
            </a:r>
            <a:r>
              <a:rPr sz="2000" b="1" i="1" spc="-25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занятых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изучением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наследия</a:t>
            </a:r>
            <a:r>
              <a:rPr sz="2000" b="1" i="1" spc="-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Фараби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.</a:t>
            </a:r>
            <a:r>
              <a:rPr sz="2000" b="1" i="1" spc="-25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Свою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лепту</a:t>
            </a:r>
            <a:r>
              <a:rPr sz="2000" b="1" i="1" spc="-7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в</a:t>
            </a:r>
            <a:r>
              <a:rPr sz="2000" b="1" i="1" spc="-7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фарабиеведение</a:t>
            </a:r>
            <a:r>
              <a:rPr sz="2000" b="1" i="1" spc="-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вносят</a:t>
            </a:r>
            <a:r>
              <a:rPr sz="2000" b="1" i="1" spc="-6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отечественные</a:t>
            </a:r>
            <a:r>
              <a:rPr sz="2000" b="1" i="1" spc="-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ученые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,</a:t>
            </a:r>
            <a:r>
              <a:rPr sz="2000" b="1" i="1" spc="-1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предпринявшие</a:t>
            </a:r>
            <a:r>
              <a:rPr sz="2000" b="1" i="1" spc="-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шаги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по</a:t>
            </a:r>
            <a:r>
              <a:rPr sz="2000" b="1" i="1" spc="-10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изданию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трудов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Фараби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на</a:t>
            </a:r>
            <a:r>
              <a:rPr sz="2000" b="1" i="1" spc="-9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30" dirty="0">
                <a:solidFill>
                  <a:srgbClr val="FFFF00"/>
                </a:solidFill>
                <a:latin typeface="Times New Roman"/>
                <a:cs typeface="Times New Roman"/>
              </a:rPr>
              <a:t>русском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и</a:t>
            </a:r>
            <a:r>
              <a:rPr sz="2000" b="1" i="1" spc="-9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30" dirty="0">
                <a:solidFill>
                  <a:srgbClr val="FFFF00"/>
                </a:solidFill>
                <a:latin typeface="Times New Roman"/>
                <a:cs typeface="Times New Roman"/>
              </a:rPr>
              <a:t>казахском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языках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и</a:t>
            </a:r>
            <a:r>
              <a:rPr sz="2000" b="1" i="1" spc="-9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изучению различных</a:t>
            </a:r>
            <a:r>
              <a:rPr sz="2000" b="1" i="1" spc="-9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аспектов</a:t>
            </a:r>
            <a:r>
              <a:rPr sz="2000" b="1" i="1" spc="-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его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поистине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энциклопедического</a:t>
            </a:r>
            <a:r>
              <a:rPr sz="2000" b="1" i="1" spc="-7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наследия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.</a:t>
            </a:r>
            <a:r>
              <a:rPr sz="2000" b="1" i="1" spc="-3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В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1975</a:t>
            </a:r>
            <a:r>
              <a:rPr sz="2000" b="1" i="1" spc="-3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г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.</a:t>
            </a:r>
            <a:r>
              <a:rPr sz="2000" b="1" i="1" spc="-3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spc="-50" dirty="0">
                <a:solidFill>
                  <a:srgbClr val="FFFF00"/>
                </a:solidFill>
                <a:latin typeface="Times New Roman"/>
                <a:cs typeface="Times New Roman"/>
              </a:rPr>
              <a:t>в </a:t>
            </a:r>
            <a:r>
              <a:rPr sz="2000" b="1" i="1" spc="-25" dirty="0">
                <a:solidFill>
                  <a:srgbClr val="FFFF00"/>
                </a:solidFill>
                <a:latin typeface="Times New Roman"/>
                <a:cs typeface="Times New Roman"/>
              </a:rPr>
              <a:t>широком</a:t>
            </a:r>
            <a:r>
              <a:rPr sz="2000" b="1" i="1" spc="-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25" dirty="0">
                <a:solidFill>
                  <a:srgbClr val="FFFF00"/>
                </a:solidFill>
                <a:latin typeface="Times New Roman"/>
                <a:cs typeface="Times New Roman"/>
              </a:rPr>
              <a:t>международном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масштабе</a:t>
            </a:r>
            <a:r>
              <a:rPr sz="2000" b="1" i="1" spc="-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в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Москве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,</a:t>
            </a:r>
            <a:r>
              <a:rPr sz="2000" b="1" i="1" spc="-25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Алматы</a:t>
            </a:r>
            <a:r>
              <a:rPr sz="2000" b="1" i="1" spc="-7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и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Багдаде</a:t>
            </a:r>
            <a:r>
              <a:rPr sz="2000" b="1" i="1" spc="-7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отмечался </a:t>
            </a:r>
            <a:r>
              <a:rPr sz="20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юбилей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25" dirty="0">
                <a:solidFill>
                  <a:srgbClr val="FFFF00"/>
                </a:solidFill>
                <a:latin typeface="Cambria"/>
                <a:cs typeface="Cambria"/>
              </a:rPr>
              <a:t>1100-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летия</a:t>
            </a:r>
            <a:r>
              <a:rPr sz="2000" b="1" i="1" spc="-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со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дня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рождения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Аль</a:t>
            </a:r>
            <a:r>
              <a:rPr sz="2000" b="1" i="1" spc="-20" dirty="0">
                <a:solidFill>
                  <a:srgbClr val="FFFF00"/>
                </a:solidFill>
                <a:latin typeface="Cambria"/>
                <a:cs typeface="Cambria"/>
              </a:rPr>
              <a:t>-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Фараби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.</a:t>
            </a:r>
            <a:r>
              <a:rPr sz="2000" b="1" i="1" spc="-3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Именем</a:t>
            </a:r>
            <a:r>
              <a:rPr sz="2000" b="1" i="1" spc="-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Фараби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названы пединститут</a:t>
            </a:r>
            <a:r>
              <a:rPr sz="2000" b="1" i="1" spc="-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в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г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.</a:t>
            </a:r>
            <a:r>
              <a:rPr sz="2000" b="1" i="1" spc="-3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Чимкенте</a:t>
            </a:r>
            <a:r>
              <a:rPr sz="2000" b="1" i="1" spc="-10" dirty="0">
                <a:solidFill>
                  <a:srgbClr val="FFFF00"/>
                </a:solidFill>
                <a:latin typeface="Cambria"/>
                <a:cs typeface="Cambria"/>
              </a:rPr>
              <a:t>,</a:t>
            </a:r>
            <a:r>
              <a:rPr sz="2000" b="1" i="1" spc="-25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головной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университет</a:t>
            </a:r>
            <a:r>
              <a:rPr sz="2000" b="1" i="1" spc="-7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республики</a:t>
            </a:r>
            <a:r>
              <a:rPr sz="2000" b="1" i="1" spc="-10" dirty="0">
                <a:solidFill>
                  <a:srgbClr val="FFFF00"/>
                </a:solidFill>
                <a:latin typeface="Cambria"/>
                <a:cs typeface="Cambria"/>
              </a:rPr>
              <a:t>,</a:t>
            </a:r>
            <a:r>
              <a:rPr sz="2000" b="1" i="1" spc="-3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один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25" dirty="0">
                <a:solidFill>
                  <a:srgbClr val="FFFF00"/>
                </a:solidFill>
                <a:latin typeface="Times New Roman"/>
                <a:cs typeface="Times New Roman"/>
              </a:rPr>
              <a:t>из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проспектов</a:t>
            </a:r>
            <a:r>
              <a:rPr sz="2000" b="1" i="1" spc="-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в</a:t>
            </a:r>
            <a:r>
              <a:rPr sz="2000" b="1" i="1" spc="-9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г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.</a:t>
            </a:r>
            <a:r>
              <a:rPr sz="2000" b="1" i="1" spc="-3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Алматы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.</a:t>
            </a:r>
            <a:r>
              <a:rPr sz="2000" b="1" i="1" spc="-35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В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1991</a:t>
            </a:r>
            <a:r>
              <a:rPr sz="2000" b="1" i="1" spc="-3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г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.</a:t>
            </a:r>
            <a:r>
              <a:rPr sz="2000" b="1" i="1" spc="-3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по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инициативе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ректора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АГУ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им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.</a:t>
            </a:r>
            <a:r>
              <a:rPr sz="2000" b="1" i="1" spc="-35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Абая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профессора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Т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.</a:t>
            </a:r>
            <a:r>
              <a:rPr sz="2000" b="1" i="1" spc="-35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С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.</a:t>
            </a:r>
            <a:r>
              <a:rPr sz="2000" b="1" i="1" spc="-4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Садыкова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были</a:t>
            </a:r>
            <a:r>
              <a:rPr sz="2000" b="1" i="1" spc="-10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проведены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первые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фарабиевские</a:t>
            </a:r>
            <a:r>
              <a:rPr sz="2000" b="1" i="1" spc="-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чтения</a:t>
            </a:r>
            <a:r>
              <a:rPr sz="2000" b="1" i="1" spc="-9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50" dirty="0">
                <a:solidFill>
                  <a:srgbClr val="FFFF00"/>
                </a:solidFill>
                <a:latin typeface="Times New Roman"/>
                <a:cs typeface="Times New Roman"/>
              </a:rPr>
              <a:t>в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Алматы</a:t>
            </a:r>
            <a:r>
              <a:rPr sz="2000" b="1" i="1" spc="-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и</a:t>
            </a:r>
            <a:r>
              <a:rPr sz="2000" b="1" i="1" spc="-7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Чимкенте</a:t>
            </a:r>
            <a:r>
              <a:rPr sz="2000" b="1" i="1" spc="-10" dirty="0">
                <a:solidFill>
                  <a:srgbClr val="FFFF00"/>
                </a:solidFill>
                <a:latin typeface="Cambria"/>
                <a:cs typeface="Cambria"/>
              </a:rPr>
              <a:t>,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в</a:t>
            </a:r>
            <a:r>
              <a:rPr sz="2000" b="1" i="1" spc="-7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рамках</a:t>
            </a:r>
            <a:r>
              <a:rPr sz="2000" b="1" i="1" spc="-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30" dirty="0">
                <a:solidFill>
                  <a:srgbClr val="FFFF00"/>
                </a:solidFill>
                <a:latin typeface="Times New Roman"/>
                <a:cs typeface="Times New Roman"/>
              </a:rPr>
              <a:t>казахско</a:t>
            </a:r>
            <a:r>
              <a:rPr sz="2000" b="1" i="1" spc="-30" dirty="0">
                <a:solidFill>
                  <a:srgbClr val="FFFF00"/>
                </a:solidFill>
                <a:latin typeface="Cambria"/>
                <a:cs typeface="Cambria"/>
              </a:rPr>
              <a:t>-</a:t>
            </a:r>
            <a:r>
              <a:rPr sz="2000" b="1" i="1" spc="-25" dirty="0">
                <a:solidFill>
                  <a:srgbClr val="FFFF00"/>
                </a:solidFill>
                <a:latin typeface="Times New Roman"/>
                <a:cs typeface="Times New Roman"/>
              </a:rPr>
              <a:t>американского</a:t>
            </a:r>
            <a:r>
              <a:rPr sz="2000" b="1" i="1" spc="-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культурного практикума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в</a:t>
            </a:r>
            <a:r>
              <a:rPr sz="2000" b="1" i="1" spc="-9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связи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с</a:t>
            </a:r>
            <a:r>
              <a:rPr sz="2000" b="1" i="1" spc="-9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наследием</a:t>
            </a:r>
            <a:r>
              <a:rPr sz="2000" b="1" i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Фараби</a:t>
            </a:r>
            <a:r>
              <a:rPr sz="2000" b="1" i="1" spc="-9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обсуждались</a:t>
            </a:r>
            <a:r>
              <a:rPr sz="2000" b="1" i="1" spc="-9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проблемы взаимодействия</a:t>
            </a:r>
            <a:r>
              <a:rPr sz="20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культур</a:t>
            </a:r>
            <a:r>
              <a:rPr sz="2000" b="1" i="1" spc="-10" dirty="0">
                <a:solidFill>
                  <a:srgbClr val="FFFF00"/>
                </a:solidFill>
                <a:latin typeface="Cambria"/>
                <a:cs typeface="Cambria"/>
              </a:rPr>
              <a:t>.</a:t>
            </a:r>
            <a:endParaRPr sz="2000">
              <a:latin typeface="Cambria"/>
              <a:cs typeface="Cambria"/>
            </a:endParaRPr>
          </a:p>
          <a:p>
            <a:pPr marL="149860" marR="141605" algn="ctr">
              <a:lnSpc>
                <a:spcPct val="100000"/>
              </a:lnSpc>
            </a:pPr>
            <a:r>
              <a:rPr sz="2000" b="1" i="1" spc="-20" dirty="0">
                <a:solidFill>
                  <a:srgbClr val="FFFF00"/>
                </a:solidFill>
                <a:latin typeface="Cambria"/>
                <a:cs typeface="Cambria"/>
              </a:rPr>
              <a:t>9-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10</a:t>
            </a:r>
            <a:r>
              <a:rPr sz="2000" b="1" i="1" spc="-1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декабря</a:t>
            </a:r>
            <a:r>
              <a:rPr sz="2000" b="1" i="1" spc="-7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1994</a:t>
            </a:r>
            <a:r>
              <a:rPr sz="2000" b="1" i="1" spc="-1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г</a:t>
            </a:r>
            <a:r>
              <a:rPr sz="2000" b="1" i="1" dirty="0">
                <a:solidFill>
                  <a:srgbClr val="FFFF00"/>
                </a:solidFill>
                <a:latin typeface="Cambria"/>
                <a:cs typeface="Cambria"/>
              </a:rPr>
              <a:t>.</a:t>
            </a:r>
            <a:r>
              <a:rPr sz="2000" b="1" i="1" spc="-15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в</a:t>
            </a:r>
            <a:r>
              <a:rPr sz="2000" b="1" i="1" spc="-7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стенах</a:t>
            </a:r>
            <a:r>
              <a:rPr sz="2000" b="1" i="1" spc="-7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Казахского</a:t>
            </a:r>
            <a:r>
              <a:rPr sz="2000" b="1" i="1" spc="-7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Государственного</a:t>
            </a:r>
            <a:r>
              <a:rPr sz="2000" b="1" i="1" spc="-7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Национального университета</a:t>
            </a:r>
            <a:r>
              <a:rPr sz="2000" b="1" i="1" spc="-5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имени</a:t>
            </a:r>
            <a:r>
              <a:rPr sz="2000" b="1" i="1" spc="-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аль</a:t>
            </a:r>
            <a:r>
              <a:rPr sz="2000" b="1" i="1" spc="-10" dirty="0">
                <a:solidFill>
                  <a:srgbClr val="FFFF00"/>
                </a:solidFill>
                <a:latin typeface="Cambria"/>
                <a:cs typeface="Cambria"/>
              </a:rPr>
              <a:t>-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Фараби</a:t>
            </a:r>
            <a:r>
              <a:rPr sz="2000" b="1" i="1" spc="-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была</a:t>
            </a:r>
            <a:r>
              <a:rPr sz="2000" b="1" i="1" spc="-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проведена</a:t>
            </a:r>
            <a:r>
              <a:rPr sz="2000" b="1" i="1" spc="-6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Международная</a:t>
            </a:r>
            <a:r>
              <a:rPr sz="2000" b="1" i="1" spc="-7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научно</a:t>
            </a:r>
            <a:r>
              <a:rPr sz="2000" b="1" i="1" spc="-10" dirty="0">
                <a:solidFill>
                  <a:srgbClr val="FFFF00"/>
                </a:solidFill>
                <a:latin typeface="Cambria"/>
                <a:cs typeface="Cambria"/>
              </a:rPr>
              <a:t>- </a:t>
            </a:r>
            <a:r>
              <a:rPr sz="20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теоретическая</a:t>
            </a:r>
            <a:r>
              <a:rPr sz="2000" b="1" i="1" spc="-4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25" dirty="0">
                <a:solidFill>
                  <a:srgbClr val="FFFF00"/>
                </a:solidFill>
                <a:latin typeface="Times New Roman"/>
                <a:cs typeface="Times New Roman"/>
              </a:rPr>
              <a:t>конференция</a:t>
            </a:r>
            <a:r>
              <a:rPr sz="2000" b="1" i="1" spc="-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FFFF00"/>
                </a:solidFill>
                <a:latin typeface="Cambria"/>
                <a:cs typeface="Cambria"/>
              </a:rPr>
              <a:t>"</a:t>
            </a:r>
            <a:r>
              <a:rPr sz="20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Аль</a:t>
            </a:r>
            <a:r>
              <a:rPr sz="2000" b="1" i="1" spc="-20" dirty="0">
                <a:solidFill>
                  <a:srgbClr val="FFFF00"/>
                </a:solidFill>
                <a:latin typeface="Cambria"/>
                <a:cs typeface="Cambria"/>
              </a:rPr>
              <a:t>-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Фараби</a:t>
            </a:r>
            <a:r>
              <a:rPr sz="2000" b="1" i="1" spc="-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в</a:t>
            </a:r>
            <a:r>
              <a:rPr sz="2000" b="1" i="1" spc="-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развитии</a:t>
            </a:r>
            <a:r>
              <a:rPr sz="2000" b="1" i="1" spc="-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культуры</a:t>
            </a:r>
            <a:r>
              <a:rPr sz="2000" b="1" i="1" spc="-5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и</a:t>
            </a:r>
            <a:r>
              <a:rPr sz="2000" b="1" i="1" spc="-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науки народов</a:t>
            </a:r>
            <a:r>
              <a:rPr sz="2000" b="1" i="1" spc="-7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Востока</a:t>
            </a:r>
            <a:r>
              <a:rPr sz="1800" b="1" i="1" spc="-10" dirty="0">
                <a:solidFill>
                  <a:srgbClr val="FFFF00"/>
                </a:solidFill>
                <a:latin typeface="Cambria"/>
                <a:cs typeface="Cambria"/>
              </a:rPr>
              <a:t>".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76250"/>
            <a:ext cx="8229600" cy="5650230"/>
          </a:xfrm>
          <a:custGeom>
            <a:avLst/>
            <a:gdLst/>
            <a:ahLst/>
            <a:cxnLst/>
            <a:rect l="l" t="t" r="r" b="b"/>
            <a:pathLst>
              <a:path w="8229600" h="5650230">
                <a:moveTo>
                  <a:pt x="7287928" y="5649912"/>
                </a:moveTo>
                <a:lnTo>
                  <a:pt x="941670" y="5649912"/>
                </a:lnTo>
                <a:lnTo>
                  <a:pt x="893212" y="5648687"/>
                </a:lnTo>
                <a:lnTo>
                  <a:pt x="845390" y="5645051"/>
                </a:lnTo>
                <a:lnTo>
                  <a:pt x="798263" y="5639062"/>
                </a:lnTo>
                <a:lnTo>
                  <a:pt x="751891" y="5630781"/>
                </a:lnTo>
                <a:lnTo>
                  <a:pt x="706332" y="5620266"/>
                </a:lnTo>
                <a:lnTo>
                  <a:pt x="661646" y="5607577"/>
                </a:lnTo>
                <a:lnTo>
                  <a:pt x="617892" y="5592772"/>
                </a:lnTo>
                <a:lnTo>
                  <a:pt x="575130" y="5575911"/>
                </a:lnTo>
                <a:lnTo>
                  <a:pt x="533417" y="5557053"/>
                </a:lnTo>
                <a:lnTo>
                  <a:pt x="492814" y="5536258"/>
                </a:lnTo>
                <a:lnTo>
                  <a:pt x="453380" y="5513584"/>
                </a:lnTo>
                <a:lnTo>
                  <a:pt x="415173" y="5489090"/>
                </a:lnTo>
                <a:lnTo>
                  <a:pt x="378254" y="5462836"/>
                </a:lnTo>
                <a:lnTo>
                  <a:pt x="342680" y="5434881"/>
                </a:lnTo>
                <a:lnTo>
                  <a:pt x="308512" y="5405283"/>
                </a:lnTo>
                <a:lnTo>
                  <a:pt x="275809" y="5374103"/>
                </a:lnTo>
                <a:lnTo>
                  <a:pt x="244629" y="5341400"/>
                </a:lnTo>
                <a:lnTo>
                  <a:pt x="215031" y="5307232"/>
                </a:lnTo>
                <a:lnTo>
                  <a:pt x="187076" y="5271658"/>
                </a:lnTo>
                <a:lnTo>
                  <a:pt x="160822" y="5234739"/>
                </a:lnTo>
                <a:lnTo>
                  <a:pt x="136328" y="5196532"/>
                </a:lnTo>
                <a:lnTo>
                  <a:pt x="113654" y="5157098"/>
                </a:lnTo>
                <a:lnTo>
                  <a:pt x="92858" y="5116495"/>
                </a:lnTo>
                <a:lnTo>
                  <a:pt x="74001" y="5074782"/>
                </a:lnTo>
                <a:lnTo>
                  <a:pt x="57140" y="5032020"/>
                </a:lnTo>
                <a:lnTo>
                  <a:pt x="42335" y="4988266"/>
                </a:lnTo>
                <a:lnTo>
                  <a:pt x="29646" y="4943580"/>
                </a:lnTo>
                <a:lnTo>
                  <a:pt x="19131" y="4898021"/>
                </a:lnTo>
                <a:lnTo>
                  <a:pt x="10850" y="4851649"/>
                </a:lnTo>
                <a:lnTo>
                  <a:pt x="4861" y="4804522"/>
                </a:lnTo>
                <a:lnTo>
                  <a:pt x="1225" y="4756700"/>
                </a:lnTo>
                <a:lnTo>
                  <a:pt x="0" y="4708242"/>
                </a:lnTo>
                <a:lnTo>
                  <a:pt x="0" y="941670"/>
                </a:lnTo>
                <a:lnTo>
                  <a:pt x="1225" y="893212"/>
                </a:lnTo>
                <a:lnTo>
                  <a:pt x="4861" y="845390"/>
                </a:lnTo>
                <a:lnTo>
                  <a:pt x="10850" y="798263"/>
                </a:lnTo>
                <a:lnTo>
                  <a:pt x="19131" y="751891"/>
                </a:lnTo>
                <a:lnTo>
                  <a:pt x="29646" y="706332"/>
                </a:lnTo>
                <a:lnTo>
                  <a:pt x="42335" y="661646"/>
                </a:lnTo>
                <a:lnTo>
                  <a:pt x="57140" y="617892"/>
                </a:lnTo>
                <a:lnTo>
                  <a:pt x="74001" y="575130"/>
                </a:lnTo>
                <a:lnTo>
                  <a:pt x="92858" y="533417"/>
                </a:lnTo>
                <a:lnTo>
                  <a:pt x="113654" y="492814"/>
                </a:lnTo>
                <a:lnTo>
                  <a:pt x="136328" y="453380"/>
                </a:lnTo>
                <a:lnTo>
                  <a:pt x="160822" y="415173"/>
                </a:lnTo>
                <a:lnTo>
                  <a:pt x="187076" y="378254"/>
                </a:lnTo>
                <a:lnTo>
                  <a:pt x="215031" y="342680"/>
                </a:lnTo>
                <a:lnTo>
                  <a:pt x="244629" y="308512"/>
                </a:lnTo>
                <a:lnTo>
                  <a:pt x="275809" y="275809"/>
                </a:lnTo>
                <a:lnTo>
                  <a:pt x="308512" y="244629"/>
                </a:lnTo>
                <a:lnTo>
                  <a:pt x="342680" y="215031"/>
                </a:lnTo>
                <a:lnTo>
                  <a:pt x="378254" y="187076"/>
                </a:lnTo>
                <a:lnTo>
                  <a:pt x="415173" y="160822"/>
                </a:lnTo>
                <a:lnTo>
                  <a:pt x="453380" y="136328"/>
                </a:lnTo>
                <a:lnTo>
                  <a:pt x="492814" y="113654"/>
                </a:lnTo>
                <a:lnTo>
                  <a:pt x="533417" y="92858"/>
                </a:lnTo>
                <a:lnTo>
                  <a:pt x="575130" y="74001"/>
                </a:lnTo>
                <a:lnTo>
                  <a:pt x="617892" y="57140"/>
                </a:lnTo>
                <a:lnTo>
                  <a:pt x="661646" y="42335"/>
                </a:lnTo>
                <a:lnTo>
                  <a:pt x="706332" y="29646"/>
                </a:lnTo>
                <a:lnTo>
                  <a:pt x="751891" y="19131"/>
                </a:lnTo>
                <a:lnTo>
                  <a:pt x="798263" y="10850"/>
                </a:lnTo>
                <a:lnTo>
                  <a:pt x="845390" y="4861"/>
                </a:lnTo>
                <a:lnTo>
                  <a:pt x="893212" y="1225"/>
                </a:lnTo>
                <a:lnTo>
                  <a:pt x="941670" y="0"/>
                </a:lnTo>
                <a:lnTo>
                  <a:pt x="7287928" y="0"/>
                </a:lnTo>
                <a:lnTo>
                  <a:pt x="7337726" y="1316"/>
                </a:lnTo>
                <a:lnTo>
                  <a:pt x="7387157" y="5239"/>
                </a:lnTo>
                <a:lnTo>
                  <a:pt x="7436128" y="11730"/>
                </a:lnTo>
                <a:lnTo>
                  <a:pt x="7484545" y="20751"/>
                </a:lnTo>
                <a:lnTo>
                  <a:pt x="7532314" y="32262"/>
                </a:lnTo>
                <a:lnTo>
                  <a:pt x="7579342" y="46224"/>
                </a:lnTo>
                <a:lnTo>
                  <a:pt x="7625536" y="62600"/>
                </a:lnTo>
                <a:lnTo>
                  <a:pt x="7670801" y="81349"/>
                </a:lnTo>
                <a:lnTo>
                  <a:pt x="7715044" y="102434"/>
                </a:lnTo>
                <a:lnTo>
                  <a:pt x="7758171" y="125815"/>
                </a:lnTo>
                <a:lnTo>
                  <a:pt x="7800089" y="151453"/>
                </a:lnTo>
                <a:lnTo>
                  <a:pt x="7840703" y="179311"/>
                </a:lnTo>
                <a:lnTo>
                  <a:pt x="7879920" y="209348"/>
                </a:lnTo>
                <a:lnTo>
                  <a:pt x="7917647" y="241527"/>
                </a:lnTo>
                <a:lnTo>
                  <a:pt x="7953790" y="275809"/>
                </a:lnTo>
                <a:lnTo>
                  <a:pt x="7988071" y="311951"/>
                </a:lnTo>
                <a:lnTo>
                  <a:pt x="8020250" y="349678"/>
                </a:lnTo>
                <a:lnTo>
                  <a:pt x="8050288" y="388896"/>
                </a:lnTo>
                <a:lnTo>
                  <a:pt x="8078145" y="429510"/>
                </a:lnTo>
                <a:lnTo>
                  <a:pt x="8103784" y="471428"/>
                </a:lnTo>
                <a:lnTo>
                  <a:pt x="8127165" y="514555"/>
                </a:lnTo>
                <a:lnTo>
                  <a:pt x="8148250" y="558798"/>
                </a:lnTo>
                <a:lnTo>
                  <a:pt x="8166999" y="604063"/>
                </a:lnTo>
                <a:lnTo>
                  <a:pt x="8183375" y="650257"/>
                </a:lnTo>
                <a:lnTo>
                  <a:pt x="8197337" y="697285"/>
                </a:lnTo>
                <a:lnTo>
                  <a:pt x="8208848" y="745055"/>
                </a:lnTo>
                <a:lnTo>
                  <a:pt x="8217869" y="793472"/>
                </a:lnTo>
                <a:lnTo>
                  <a:pt x="8224360" y="842442"/>
                </a:lnTo>
                <a:lnTo>
                  <a:pt x="8228283" y="891873"/>
                </a:lnTo>
                <a:lnTo>
                  <a:pt x="8229599" y="941670"/>
                </a:lnTo>
                <a:lnTo>
                  <a:pt x="8229599" y="4708242"/>
                </a:lnTo>
                <a:lnTo>
                  <a:pt x="8228374" y="4756700"/>
                </a:lnTo>
                <a:lnTo>
                  <a:pt x="8224738" y="4804522"/>
                </a:lnTo>
                <a:lnTo>
                  <a:pt x="8218749" y="4851649"/>
                </a:lnTo>
                <a:lnTo>
                  <a:pt x="8210468" y="4898021"/>
                </a:lnTo>
                <a:lnTo>
                  <a:pt x="8199953" y="4943580"/>
                </a:lnTo>
                <a:lnTo>
                  <a:pt x="8187264" y="4988266"/>
                </a:lnTo>
                <a:lnTo>
                  <a:pt x="8172459" y="5032020"/>
                </a:lnTo>
                <a:lnTo>
                  <a:pt x="8155598" y="5074782"/>
                </a:lnTo>
                <a:lnTo>
                  <a:pt x="8136740" y="5116495"/>
                </a:lnTo>
                <a:lnTo>
                  <a:pt x="8115945" y="5157098"/>
                </a:lnTo>
                <a:lnTo>
                  <a:pt x="8093271" y="5196532"/>
                </a:lnTo>
                <a:lnTo>
                  <a:pt x="8068777" y="5234739"/>
                </a:lnTo>
                <a:lnTo>
                  <a:pt x="8042523" y="5271658"/>
                </a:lnTo>
                <a:lnTo>
                  <a:pt x="8014568" y="5307232"/>
                </a:lnTo>
                <a:lnTo>
                  <a:pt x="7984970" y="5341400"/>
                </a:lnTo>
                <a:lnTo>
                  <a:pt x="7953790" y="5374103"/>
                </a:lnTo>
                <a:lnTo>
                  <a:pt x="7921087" y="5405283"/>
                </a:lnTo>
                <a:lnTo>
                  <a:pt x="7886919" y="5434881"/>
                </a:lnTo>
                <a:lnTo>
                  <a:pt x="7851345" y="5462836"/>
                </a:lnTo>
                <a:lnTo>
                  <a:pt x="7814426" y="5489090"/>
                </a:lnTo>
                <a:lnTo>
                  <a:pt x="7776219" y="5513584"/>
                </a:lnTo>
                <a:lnTo>
                  <a:pt x="7736785" y="5536258"/>
                </a:lnTo>
                <a:lnTo>
                  <a:pt x="7696182" y="5557053"/>
                </a:lnTo>
                <a:lnTo>
                  <a:pt x="7654469" y="5575911"/>
                </a:lnTo>
                <a:lnTo>
                  <a:pt x="7611706" y="5592772"/>
                </a:lnTo>
                <a:lnTo>
                  <a:pt x="7567953" y="5607577"/>
                </a:lnTo>
                <a:lnTo>
                  <a:pt x="7523267" y="5620266"/>
                </a:lnTo>
                <a:lnTo>
                  <a:pt x="7477708" y="5630781"/>
                </a:lnTo>
                <a:lnTo>
                  <a:pt x="7431336" y="5639062"/>
                </a:lnTo>
                <a:lnTo>
                  <a:pt x="7384209" y="5645051"/>
                </a:lnTo>
                <a:lnTo>
                  <a:pt x="7336387" y="5648687"/>
                </a:lnTo>
                <a:lnTo>
                  <a:pt x="7287928" y="5649912"/>
                </a:lnTo>
                <a:close/>
              </a:path>
            </a:pathLst>
          </a:custGeom>
          <a:solidFill>
            <a:srgbClr val="FFFFFF">
              <a:alpha val="2980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59353" y="729094"/>
            <a:ext cx="7469505" cy="42926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02260" marR="5080" indent="-290195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302260" algn="l"/>
              </a:tabLst>
            </a:pP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Мы</a:t>
            </a:r>
            <a:r>
              <a:rPr sz="2800" b="1" i="1" spc="-14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видим</a:t>
            </a:r>
            <a:r>
              <a:rPr sz="2800" b="1" i="1" dirty="0">
                <a:solidFill>
                  <a:srgbClr val="99FF33"/>
                </a:solidFill>
                <a:latin typeface="Cambria"/>
                <a:cs typeface="Cambria"/>
              </a:rPr>
              <a:t>,</a:t>
            </a:r>
            <a:r>
              <a:rPr sz="2800" b="1" i="1" spc="-55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что</a:t>
            </a:r>
            <a:r>
              <a:rPr sz="2800" b="1" i="1" spc="-13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spc="-20" dirty="0">
                <a:solidFill>
                  <a:srgbClr val="99FF33"/>
                </a:solidFill>
                <a:latin typeface="Times New Roman"/>
                <a:cs typeface="Times New Roman"/>
              </a:rPr>
              <a:t>средневековый</a:t>
            </a:r>
            <a:r>
              <a:rPr sz="2800" b="1" i="1" spc="-12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Казахстан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был</a:t>
            </a:r>
            <a:r>
              <a:rPr sz="2800" b="1" i="1" dirty="0">
                <a:solidFill>
                  <a:srgbClr val="99FF33"/>
                </a:solidFill>
                <a:latin typeface="Cambria"/>
                <a:cs typeface="Cambria"/>
              </a:rPr>
              <a:t>,</a:t>
            </a:r>
            <a:r>
              <a:rPr sz="2800" b="1" i="1" spc="-40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одним</a:t>
            </a:r>
            <a:r>
              <a:rPr sz="2800" b="1" i="1" spc="-12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из</a:t>
            </a:r>
            <a:r>
              <a:rPr sz="2800" b="1" i="1" spc="-114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научных</a:t>
            </a:r>
            <a:r>
              <a:rPr sz="2800" b="1" i="1" spc="-12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центров</a:t>
            </a:r>
            <a:r>
              <a:rPr sz="2800" b="1" i="1" spc="-11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тогдашнего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мира</a:t>
            </a:r>
            <a:r>
              <a:rPr sz="2800" b="1" i="1" dirty="0">
                <a:solidFill>
                  <a:srgbClr val="99FF33"/>
                </a:solidFill>
                <a:latin typeface="Cambria"/>
                <a:cs typeface="Cambria"/>
              </a:rPr>
              <a:t>.</a:t>
            </a:r>
            <a:r>
              <a:rPr sz="2800" b="1" i="1" spc="-20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И</a:t>
            </a:r>
            <a:r>
              <a:rPr sz="2800" b="1" i="1" spc="-1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хотя</a:t>
            </a:r>
            <a:r>
              <a:rPr sz="2800" b="1" i="1" spc="-1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Баласагун</a:t>
            </a:r>
            <a:r>
              <a:rPr sz="2800" b="1" i="1" spc="-9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и</a:t>
            </a:r>
            <a:r>
              <a:rPr sz="2800" b="1" i="1" spc="-1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Отрар</a:t>
            </a:r>
            <a:r>
              <a:rPr sz="2800" b="1" i="1" spc="-1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уступали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Дамаску</a:t>
            </a:r>
            <a:r>
              <a:rPr sz="2800" b="1" i="1" spc="-11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и</a:t>
            </a:r>
            <a:r>
              <a:rPr sz="2800" b="1" i="1" spc="-12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Багдаду</a:t>
            </a:r>
            <a:r>
              <a:rPr sz="2800" b="1" i="1" dirty="0">
                <a:solidFill>
                  <a:srgbClr val="99FF33"/>
                </a:solidFill>
                <a:latin typeface="Cambria"/>
                <a:cs typeface="Cambria"/>
              </a:rPr>
              <a:t>,</a:t>
            </a:r>
            <a:r>
              <a:rPr sz="2800" b="1" i="1" spc="-40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их</a:t>
            </a:r>
            <a:r>
              <a:rPr sz="2800" b="1" i="1" spc="-12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значение</a:t>
            </a:r>
            <a:r>
              <a:rPr sz="2800" b="1" i="1" spc="-114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в</a:t>
            </a:r>
            <a:r>
              <a:rPr sz="2800" b="1" i="1" spc="-12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развитии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научных</a:t>
            </a:r>
            <a:r>
              <a:rPr sz="2800" b="1" i="1" spc="-14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знаний</a:t>
            </a:r>
            <a:r>
              <a:rPr sz="2800" b="1" i="1" spc="-14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очень</a:t>
            </a:r>
            <a:r>
              <a:rPr sz="2800" b="1" i="1" spc="-14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spc="-25" dirty="0">
                <a:solidFill>
                  <a:srgbClr val="99FF33"/>
                </a:solidFill>
                <a:latin typeface="Times New Roman"/>
                <a:cs typeface="Times New Roman"/>
              </a:rPr>
              <a:t>велико</a:t>
            </a:r>
            <a:r>
              <a:rPr sz="2800" b="1" i="1" spc="-25" dirty="0">
                <a:solidFill>
                  <a:srgbClr val="99FF33"/>
                </a:solidFill>
                <a:latin typeface="Cambria"/>
                <a:cs typeface="Cambria"/>
              </a:rPr>
              <a:t>.</a:t>
            </a:r>
            <a:r>
              <a:rPr sz="2800" b="1" i="1" spc="-60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К</a:t>
            </a:r>
            <a:r>
              <a:rPr sz="2800" b="1" i="1" spc="-13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сожалению</a:t>
            </a:r>
            <a:r>
              <a:rPr sz="2800" b="1" i="1" spc="-10" dirty="0">
                <a:solidFill>
                  <a:srgbClr val="99FF33"/>
                </a:solidFill>
                <a:latin typeface="Cambria"/>
                <a:cs typeface="Cambria"/>
              </a:rPr>
              <a:t>,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немногое</a:t>
            </a:r>
            <a:r>
              <a:rPr sz="2800" b="1" i="1" spc="-15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сохранилось</a:t>
            </a:r>
            <a:r>
              <a:rPr sz="2800" b="1" i="1" spc="-10" dirty="0">
                <a:solidFill>
                  <a:srgbClr val="99FF33"/>
                </a:solidFill>
                <a:latin typeface="Cambria"/>
                <a:cs typeface="Cambria"/>
              </a:rPr>
              <a:t>,</a:t>
            </a:r>
            <a:r>
              <a:rPr sz="2800" b="1" i="1" spc="-70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800" b="1" i="1" spc="-20" dirty="0">
                <a:solidFill>
                  <a:srgbClr val="99FF33"/>
                </a:solidFill>
                <a:latin typeface="Times New Roman"/>
                <a:cs typeface="Times New Roman"/>
              </a:rPr>
              <a:t>погибла</a:t>
            </a:r>
            <a:r>
              <a:rPr sz="2800" b="1" i="1" spc="-15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знаменитая </a:t>
            </a:r>
            <a:r>
              <a:rPr sz="2800" b="1" i="1" spc="-20" dirty="0">
                <a:solidFill>
                  <a:srgbClr val="99FF33"/>
                </a:solidFill>
                <a:latin typeface="Times New Roman"/>
                <a:cs typeface="Times New Roman"/>
              </a:rPr>
              <a:t>Отрарская</a:t>
            </a:r>
            <a:r>
              <a:rPr sz="2800" b="1" i="1" spc="-114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spc="-25" dirty="0">
                <a:solidFill>
                  <a:srgbClr val="99FF33"/>
                </a:solidFill>
                <a:latin typeface="Times New Roman"/>
                <a:cs typeface="Times New Roman"/>
              </a:rPr>
              <a:t>библиотека</a:t>
            </a:r>
            <a:r>
              <a:rPr sz="2800" b="1" i="1" spc="-25" dirty="0">
                <a:solidFill>
                  <a:srgbClr val="99FF33"/>
                </a:solidFill>
                <a:latin typeface="Cambria"/>
                <a:cs typeface="Cambria"/>
              </a:rPr>
              <a:t>,</a:t>
            </a:r>
            <a:r>
              <a:rPr sz="2800" b="1" i="1" spc="-45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где</a:t>
            </a:r>
            <a:r>
              <a:rPr sz="2800" b="1" i="1" spc="-114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хранились</a:t>
            </a:r>
            <a:r>
              <a:rPr sz="2800" b="1" i="1" spc="-12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труды казахстанских</a:t>
            </a:r>
            <a:r>
              <a:rPr sz="2800" b="1" i="1" spc="-114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ученых</a:t>
            </a:r>
            <a:r>
              <a:rPr sz="2800" b="1" i="1" dirty="0">
                <a:solidFill>
                  <a:srgbClr val="99FF33"/>
                </a:solidFill>
                <a:latin typeface="Cambria"/>
                <a:cs typeface="Cambria"/>
              </a:rPr>
              <a:t>,</a:t>
            </a:r>
            <a:r>
              <a:rPr sz="2800" b="1" i="1" spc="-30" dirty="0">
                <a:solidFill>
                  <a:srgbClr val="99FF33"/>
                </a:solidFill>
                <a:latin typeface="Cambria"/>
                <a:cs typeface="Cambria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но</a:t>
            </a:r>
            <a:r>
              <a:rPr sz="2800" b="1" i="1" spc="-11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и</a:t>
            </a:r>
            <a:r>
              <a:rPr sz="2800" b="1" i="1" spc="-11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дошедшее</a:t>
            </a:r>
            <a:r>
              <a:rPr sz="2800" b="1" i="1" spc="-10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до</a:t>
            </a:r>
            <a:r>
              <a:rPr sz="2800" b="1" i="1" spc="-10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spc="-25" dirty="0">
                <a:solidFill>
                  <a:srgbClr val="99FF33"/>
                </a:solidFill>
                <a:latin typeface="Times New Roman"/>
                <a:cs typeface="Times New Roman"/>
              </a:rPr>
              <a:t>нас </a:t>
            </a:r>
            <a:r>
              <a:rPr sz="28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свидетельствует</a:t>
            </a:r>
            <a:r>
              <a:rPr sz="2800" b="1" i="1" spc="-95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99FF33"/>
                </a:solidFill>
                <a:latin typeface="Times New Roman"/>
                <a:cs typeface="Times New Roman"/>
              </a:rPr>
              <a:t>о</a:t>
            </a:r>
            <a:r>
              <a:rPr sz="2800" b="1" i="1" spc="-114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spc="-20" dirty="0">
                <a:solidFill>
                  <a:srgbClr val="99FF33"/>
                </a:solidFill>
                <a:latin typeface="Times New Roman"/>
                <a:cs typeface="Times New Roman"/>
              </a:rPr>
              <a:t>подлинном</a:t>
            </a:r>
            <a:r>
              <a:rPr sz="2800" b="1" i="1" spc="-114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расцвете науки</a:t>
            </a:r>
            <a:r>
              <a:rPr sz="2800" b="1" i="1" spc="-120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среди</a:t>
            </a:r>
            <a:r>
              <a:rPr sz="2800" b="1" i="1" spc="-114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spc="-20" dirty="0">
                <a:solidFill>
                  <a:srgbClr val="99FF33"/>
                </a:solidFill>
                <a:latin typeface="Times New Roman"/>
                <a:cs typeface="Times New Roman"/>
              </a:rPr>
              <a:t>тюркоязычных</a:t>
            </a:r>
            <a:r>
              <a:rPr sz="2800" b="1" i="1" spc="-114" dirty="0">
                <a:solidFill>
                  <a:srgbClr val="99FF33"/>
                </a:solidFill>
                <a:latin typeface="Times New Roman"/>
                <a:cs typeface="Times New Roman"/>
              </a:rPr>
              <a:t> </a:t>
            </a:r>
            <a:r>
              <a:rPr sz="2800" b="1" i="1" spc="-10" dirty="0">
                <a:solidFill>
                  <a:srgbClr val="99FF33"/>
                </a:solidFill>
                <a:latin typeface="Times New Roman"/>
                <a:cs typeface="Times New Roman"/>
              </a:rPr>
              <a:t>народов Казахстана</a:t>
            </a:r>
            <a:r>
              <a:rPr sz="2800" b="1" i="1" spc="-10" dirty="0">
                <a:solidFill>
                  <a:srgbClr val="99FF33"/>
                </a:solidFill>
                <a:latin typeface="Cambria"/>
                <a:cs typeface="Cambria"/>
              </a:rPr>
              <a:t>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146" y="640175"/>
            <a:ext cx="7844155" cy="441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3200" i="1" dirty="0">
                <a:solidFill>
                  <a:srgbClr val="FFFF00"/>
                </a:solidFill>
                <a:latin typeface="Times New Roman"/>
                <a:cs typeface="Times New Roman"/>
              </a:rPr>
              <a:t>Аль</a:t>
            </a:r>
            <a:r>
              <a:rPr sz="3200" i="1" spc="-1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Фараби</a:t>
            </a:r>
            <a:r>
              <a:rPr sz="3200" i="1" spc="-1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dirty="0">
                <a:solidFill>
                  <a:srgbClr val="FFFF00"/>
                </a:solidFill>
                <a:latin typeface="Times New Roman"/>
                <a:cs typeface="Times New Roman"/>
              </a:rPr>
              <a:t>был</a:t>
            </a:r>
            <a:r>
              <a:rPr sz="3200" i="1" spc="-16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поистине</a:t>
            </a:r>
            <a:r>
              <a:rPr sz="3200" i="1" spc="-14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человеком мирового</a:t>
            </a:r>
            <a:r>
              <a:rPr sz="3200" i="1" spc="-12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dirty="0">
                <a:solidFill>
                  <a:srgbClr val="FFFF00"/>
                </a:solidFill>
                <a:latin typeface="Times New Roman"/>
                <a:cs typeface="Times New Roman"/>
              </a:rPr>
              <a:t>уровня</a:t>
            </a:r>
            <a:r>
              <a:rPr sz="3200" i="1" dirty="0">
                <a:solidFill>
                  <a:srgbClr val="FFFF00"/>
                </a:solidFill>
                <a:latin typeface="Cambria"/>
                <a:cs typeface="Cambria"/>
              </a:rPr>
              <a:t>,</a:t>
            </a:r>
            <a:r>
              <a:rPr sz="3200" i="1" spc="-25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3200" i="1" dirty="0">
                <a:solidFill>
                  <a:srgbClr val="FFFF00"/>
                </a:solidFill>
                <a:latin typeface="Times New Roman"/>
                <a:cs typeface="Times New Roman"/>
              </a:rPr>
              <a:t>он</a:t>
            </a:r>
            <a:r>
              <a:rPr sz="3200" i="1" spc="-12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30" dirty="0">
                <a:solidFill>
                  <a:srgbClr val="FFFF00"/>
                </a:solidFill>
                <a:latin typeface="Times New Roman"/>
                <a:cs typeface="Times New Roman"/>
              </a:rPr>
              <a:t>сблизил</a:t>
            </a:r>
            <a:r>
              <a:rPr sz="3200" i="1" spc="-12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dirty="0">
                <a:solidFill>
                  <a:srgbClr val="FFFF00"/>
                </a:solidFill>
                <a:latin typeface="Times New Roman"/>
                <a:cs typeface="Times New Roman"/>
              </a:rPr>
              <a:t>и</a:t>
            </a:r>
            <a:r>
              <a:rPr sz="3200" i="1" spc="-12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синтезировал</a:t>
            </a:r>
            <a:r>
              <a:rPr sz="3200" i="1" spc="-114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50" dirty="0">
                <a:solidFill>
                  <a:srgbClr val="FFFF00"/>
                </a:solidFill>
                <a:latin typeface="Times New Roman"/>
                <a:cs typeface="Times New Roman"/>
              </a:rPr>
              <a:t>в </a:t>
            </a:r>
            <a:r>
              <a:rPr sz="3200" i="1" spc="-25" dirty="0">
                <a:solidFill>
                  <a:srgbClr val="FFFF00"/>
                </a:solidFill>
                <a:latin typeface="Times New Roman"/>
                <a:cs typeface="Times New Roman"/>
              </a:rPr>
              <a:t>своем</a:t>
            </a:r>
            <a:r>
              <a:rPr sz="3200" i="1" spc="-17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творчестве</a:t>
            </a:r>
            <a:r>
              <a:rPr sz="3200" i="1" spc="-16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dirty="0">
                <a:solidFill>
                  <a:srgbClr val="FFFF00"/>
                </a:solidFill>
                <a:latin typeface="Times New Roman"/>
                <a:cs typeface="Times New Roman"/>
              </a:rPr>
              <a:t>ценнейшие</a:t>
            </a:r>
            <a:r>
              <a:rPr sz="3200" i="1" spc="-15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достижения </a:t>
            </a:r>
            <a:r>
              <a:rPr sz="3200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арабской</a:t>
            </a:r>
            <a:r>
              <a:rPr sz="3200" i="1" spc="-20" dirty="0">
                <a:solidFill>
                  <a:srgbClr val="FFFF00"/>
                </a:solidFill>
                <a:latin typeface="Cambria"/>
                <a:cs typeface="Cambria"/>
              </a:rPr>
              <a:t>,</a:t>
            </a:r>
            <a:r>
              <a:rPr sz="3200" i="1" spc="-10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3200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персидской</a:t>
            </a:r>
            <a:r>
              <a:rPr sz="3200" i="1" spc="-10" dirty="0">
                <a:solidFill>
                  <a:srgbClr val="FFFF00"/>
                </a:solidFill>
                <a:latin typeface="Cambria"/>
                <a:cs typeface="Cambria"/>
              </a:rPr>
              <a:t>,</a:t>
            </a:r>
            <a:r>
              <a:rPr sz="3200" i="1" spc="-10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3200" i="1" spc="-25" dirty="0">
                <a:solidFill>
                  <a:srgbClr val="FFFF00"/>
                </a:solidFill>
                <a:latin typeface="Times New Roman"/>
                <a:cs typeface="Times New Roman"/>
              </a:rPr>
              <a:t>греческой</a:t>
            </a:r>
            <a:r>
              <a:rPr sz="3200" i="1" spc="-25" dirty="0">
                <a:solidFill>
                  <a:srgbClr val="FFFF00"/>
                </a:solidFill>
                <a:latin typeface="Cambria"/>
                <a:cs typeface="Cambria"/>
              </a:rPr>
              <a:t>,</a:t>
            </a:r>
            <a:r>
              <a:rPr sz="3200" i="1" spc="-95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3200" i="1" spc="-25" dirty="0">
                <a:solidFill>
                  <a:srgbClr val="FFFF00"/>
                </a:solidFill>
                <a:latin typeface="Times New Roman"/>
                <a:cs typeface="Times New Roman"/>
              </a:rPr>
              <a:t>индийской</a:t>
            </a:r>
            <a:r>
              <a:rPr sz="3200" i="1" spc="-17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50" dirty="0">
                <a:solidFill>
                  <a:srgbClr val="FFFF00"/>
                </a:solidFill>
                <a:latin typeface="Times New Roman"/>
                <a:cs typeface="Times New Roman"/>
              </a:rPr>
              <a:t>и </a:t>
            </a:r>
            <a:r>
              <a:rPr sz="3200" i="1" spc="-40" dirty="0">
                <a:solidFill>
                  <a:srgbClr val="FFFF00"/>
                </a:solidFill>
                <a:latin typeface="Times New Roman"/>
                <a:cs typeface="Times New Roman"/>
              </a:rPr>
              <a:t>тюркской</a:t>
            </a:r>
            <a:r>
              <a:rPr sz="3200" i="1" spc="-1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30" dirty="0">
                <a:solidFill>
                  <a:srgbClr val="FFFF00"/>
                </a:solidFill>
                <a:latin typeface="Times New Roman"/>
                <a:cs typeface="Times New Roman"/>
              </a:rPr>
              <a:t>культуры</a:t>
            </a:r>
            <a:r>
              <a:rPr sz="3200" i="1" spc="-30" dirty="0">
                <a:solidFill>
                  <a:srgbClr val="FFFF00"/>
                </a:solidFill>
                <a:latin typeface="Cambria"/>
                <a:cs typeface="Cambria"/>
              </a:rPr>
              <a:t>.</a:t>
            </a:r>
            <a:r>
              <a:rPr sz="3200" i="1" spc="-7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3200" i="1" dirty="0">
                <a:solidFill>
                  <a:srgbClr val="FFFF00"/>
                </a:solidFill>
                <a:latin typeface="Times New Roman"/>
                <a:cs typeface="Times New Roman"/>
              </a:rPr>
              <a:t>Аль</a:t>
            </a:r>
            <a:r>
              <a:rPr sz="3200" i="1" spc="-1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Фараби</a:t>
            </a:r>
            <a:r>
              <a:rPr sz="3200" i="1" spc="-1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dirty="0">
                <a:solidFill>
                  <a:srgbClr val="FFFF00"/>
                </a:solidFill>
                <a:latin typeface="Times New Roman"/>
                <a:cs typeface="Times New Roman"/>
              </a:rPr>
              <a:t>был</a:t>
            </a:r>
            <a:r>
              <a:rPr sz="3200" i="1" spc="-1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25" dirty="0">
                <a:solidFill>
                  <a:srgbClr val="FFFF00"/>
                </a:solidFill>
                <a:latin typeface="Times New Roman"/>
                <a:cs typeface="Times New Roman"/>
              </a:rPr>
              <a:t>не </a:t>
            </a:r>
            <a:r>
              <a:rPr sz="3200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просто</a:t>
            </a:r>
            <a:r>
              <a:rPr sz="3200" i="1" spc="-17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ученым</a:t>
            </a:r>
            <a:r>
              <a:rPr sz="3200" i="1" spc="-10" dirty="0">
                <a:solidFill>
                  <a:srgbClr val="FFFF00"/>
                </a:solidFill>
                <a:latin typeface="Cambria"/>
                <a:cs typeface="Cambria"/>
              </a:rPr>
              <a:t>-</a:t>
            </a:r>
            <a:r>
              <a:rPr sz="3200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гуманитарием</a:t>
            </a:r>
            <a:r>
              <a:rPr sz="3200" i="1" spc="-10" dirty="0">
                <a:solidFill>
                  <a:srgbClr val="FFFF00"/>
                </a:solidFill>
                <a:latin typeface="Cambria"/>
                <a:cs typeface="Cambria"/>
              </a:rPr>
              <a:t>,</a:t>
            </a:r>
            <a:r>
              <a:rPr sz="3200" i="1" spc="-7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3200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сблизившим </a:t>
            </a:r>
            <a:r>
              <a:rPr sz="3200" i="1" spc="-25" dirty="0">
                <a:solidFill>
                  <a:srgbClr val="FFFF00"/>
                </a:solidFill>
                <a:latin typeface="Times New Roman"/>
                <a:cs typeface="Times New Roman"/>
              </a:rPr>
              <a:t>различные</a:t>
            </a:r>
            <a:r>
              <a:rPr sz="3200" i="1" spc="-15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35" dirty="0">
                <a:solidFill>
                  <a:srgbClr val="FFFF00"/>
                </a:solidFill>
                <a:latin typeface="Times New Roman"/>
                <a:cs typeface="Times New Roman"/>
              </a:rPr>
              <a:t>культурные</a:t>
            </a:r>
            <a:r>
              <a:rPr sz="3200" i="1" spc="-15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dirty="0">
                <a:solidFill>
                  <a:srgbClr val="FFFF00"/>
                </a:solidFill>
                <a:latin typeface="Times New Roman"/>
                <a:cs typeface="Times New Roman"/>
              </a:rPr>
              <a:t>традиции</a:t>
            </a:r>
            <a:r>
              <a:rPr sz="3200" i="1" dirty="0">
                <a:solidFill>
                  <a:srgbClr val="FFFF00"/>
                </a:solidFill>
                <a:latin typeface="Cambria"/>
                <a:cs typeface="Cambria"/>
              </a:rPr>
              <a:t>,</a:t>
            </a:r>
            <a:r>
              <a:rPr sz="3200" i="1" spc="-60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3200" i="1" dirty="0">
                <a:solidFill>
                  <a:srgbClr val="FFFF00"/>
                </a:solidFill>
                <a:latin typeface="Times New Roman"/>
                <a:cs typeface="Times New Roman"/>
              </a:rPr>
              <a:t>в</a:t>
            </a:r>
            <a:r>
              <a:rPr sz="3200" i="1" spc="-1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нем</a:t>
            </a:r>
            <a:r>
              <a:rPr sz="3200" i="1" spc="-1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25" dirty="0">
                <a:solidFill>
                  <a:srgbClr val="FFFF00"/>
                </a:solidFill>
                <a:latin typeface="Times New Roman"/>
                <a:cs typeface="Times New Roman"/>
              </a:rPr>
              <a:t>жил </a:t>
            </a:r>
            <a:r>
              <a:rPr sz="3200" i="1" dirty="0">
                <a:solidFill>
                  <a:srgbClr val="FFFF00"/>
                </a:solidFill>
                <a:latin typeface="Times New Roman"/>
                <a:cs typeface="Times New Roman"/>
              </a:rPr>
              <a:t>гений</a:t>
            </a:r>
            <a:r>
              <a:rPr sz="3200" i="1" spc="-1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40" dirty="0">
                <a:solidFill>
                  <a:srgbClr val="FFFF00"/>
                </a:solidFill>
                <a:latin typeface="Times New Roman"/>
                <a:cs typeface="Times New Roman"/>
              </a:rPr>
              <a:t>реформатора</a:t>
            </a:r>
            <a:r>
              <a:rPr sz="3200" i="1" spc="-1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dirty="0">
                <a:solidFill>
                  <a:srgbClr val="FFFF00"/>
                </a:solidFill>
                <a:latin typeface="Times New Roman"/>
                <a:cs typeface="Times New Roman"/>
              </a:rPr>
              <a:t>науки</a:t>
            </a:r>
            <a:r>
              <a:rPr sz="3200" i="1" dirty="0">
                <a:solidFill>
                  <a:srgbClr val="FFFF00"/>
                </a:solidFill>
                <a:latin typeface="Cambria"/>
                <a:cs typeface="Cambria"/>
              </a:rPr>
              <a:t>,</a:t>
            </a:r>
            <a:r>
              <a:rPr sz="3200" i="1" spc="-55" dirty="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sz="3200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стремившегося </a:t>
            </a:r>
            <a:r>
              <a:rPr sz="3200" i="1" spc="-20" dirty="0">
                <a:solidFill>
                  <a:srgbClr val="FFFF00"/>
                </a:solidFill>
                <a:latin typeface="Times New Roman"/>
                <a:cs typeface="Times New Roman"/>
              </a:rPr>
              <a:t>систематизировать</a:t>
            </a:r>
            <a:r>
              <a:rPr sz="3200" i="1" spc="-13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знания</a:t>
            </a:r>
            <a:r>
              <a:rPr sz="3200" i="1" spc="-12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своего</a:t>
            </a:r>
            <a:r>
              <a:rPr sz="3200" i="1" spc="-13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времени</a:t>
            </a:r>
            <a:r>
              <a:rPr sz="3200" i="1" spc="-10" dirty="0">
                <a:solidFill>
                  <a:srgbClr val="FFFF00"/>
                </a:solidFill>
                <a:latin typeface="Cambria"/>
                <a:cs typeface="Cambria"/>
              </a:rPr>
              <a:t>.</a:t>
            </a:r>
            <a:endParaRPr sz="32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</TotalTime>
  <Words>863</Words>
  <Application>Microsoft Office PowerPoint</Application>
  <PresentationFormat>Экран (4:3)</PresentationFormat>
  <Paragraphs>26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Office Theme</vt:lpstr>
      <vt:lpstr>Слайд 1</vt:lpstr>
      <vt:lpstr>Абу Наср Мухаммад ибн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Сочинения Аль Фараби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 Аль - Фараби</dc:title>
  <cp:lastModifiedBy>Косарева Наталья Евгеньевна</cp:lastModifiedBy>
  <cp:revision>4</cp:revision>
  <dcterms:created xsi:type="dcterms:W3CDTF">2025-03-27T06:09:11Z</dcterms:created>
  <dcterms:modified xsi:type="dcterms:W3CDTF">2025-05-14T04:51:49Z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2025-03-27T00:00:00Z</vt:filetime>
  </property>
  <property fmtid="{D5CDD505-2E9C-101B-9397-08002B2CF9AE}" pid="3" name="Producer">
    <vt:lpwstr>FPDF 1.81</vt:lpwstr>
  </property>
  <property fmtid="{D5CDD505-2E9C-101B-9397-08002B2CF9AE}" pid="4" name="LastSaved">
    <vt:filetime>2025-03-27T00:00:00Z</vt:filetime>
  </property>
</Properties>
</file>