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захское ханств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3414191"/>
            <a:ext cx="86529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- наследие государства Великой Степи. 560 лет со дня образования.</a:t>
            </a:r>
            <a:endParaRPr lang="ru-RU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0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f.ppt-online.org/files/slide/e/EVDmaKgrH74WxSZq8NYnX0QB31lToM2LsjUzCe/slide-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dbaymakanova\Desktop\slide-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" t="2338" r="2651"/>
          <a:stretch/>
        </p:blipFill>
        <p:spPr bwMode="auto">
          <a:xfrm>
            <a:off x="0" y="7937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3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baymakanova\Desktop\slide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3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baymakanova\Desktop\slide_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3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baymakanova\Desktop\slide_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3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dbaymakanova\Desktop\screen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11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baymakanova\Desktop\slide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3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baymakanova\Desktop\slide_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3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baymakanova\Desktop\slide_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3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baymakanova\Desktop\slide_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3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baymakanova\Desktop\slide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3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baymakanova\Desktop\slide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79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baymakanova\Desktop\slide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51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dbaymakanova\Desktop\slide-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74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dbaymakanova\Desktop\slide-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91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dbaymakanova\Desktop\slide-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97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12</Words>
  <Application>Microsoft Office PowerPoint</Application>
  <PresentationFormat>Экран (4:3)</PresentationFormat>
  <Paragraphs>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D Dbaymakanova</cp:lastModifiedBy>
  <cp:revision>9</cp:revision>
  <dcterms:created xsi:type="dcterms:W3CDTF">2025-07-02T07:15:22Z</dcterms:created>
  <dcterms:modified xsi:type="dcterms:W3CDTF">2025-07-02T08:01:35Z</dcterms:modified>
</cp:coreProperties>
</file>