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9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3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rostim.com/wp-content/uploads/2021/03/image051-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356382">
            <a:off x="244279" y="1957386"/>
            <a:ext cx="868196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«Поэт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публицист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общественный деятель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4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85-летию рождения со дня Валерия Иосифовича </a:t>
            </a:r>
            <a:r>
              <a:rPr lang="ru-RU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Любушина,воспевавшего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красоту родной </a:t>
            </a:r>
            <a:r>
              <a:rPr lang="ru-RU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земли,историю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Петропаловска.1934-2011)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1374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pinimg.com/originals/00/5f/93/005f93b7ac7ddbfdabced8f37ac6903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81" y="0"/>
            <a:ext cx="91473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00562" y="1643050"/>
            <a:ext cx="424059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«Страна Поэзия – удивительная страна.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ней царят красота, дух и огонь творчества,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преображение мира.»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В. Любушин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13994"/>
            <a:ext cx="63183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Валерий Любушин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97221"/>
            <a:ext cx="3494505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4009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dn.wallpapersafari.com/72/73/6nW8I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57158" y="928670"/>
            <a:ext cx="42987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Любушин Валерий Иосифович</a:t>
            </a:r>
          </a:p>
          <a:p>
            <a:pPr algn="just"/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Республикасындағы 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Петропавл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қаласында 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1939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туған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Петропавл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педагогикалық институтының тарих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филология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факультетін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аяқтағаннан кейін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мұғалім болып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жұмыс істеген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1966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жылдан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МПИ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тарих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филология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факультетінде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шығыс және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орыс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әдебиетінен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оқытушы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М.В.Ломоносов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атындағы 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ММУ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аспирантурасын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іштей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оқып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қорғаған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Қазір 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СҚМУ профессоры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көптеген мәдениеттану 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әдебиеттану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басылымдардың 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авторы.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«Океан люби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Восточные мотивы», «И был вечер и было утро», «Сны 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 России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», «Казахстанская сюита», «Пригоршня </a:t>
            </a:r>
            <a:r>
              <a:rPr lang="ru-RU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нежности»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т.б.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оннан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асқан ақындық кітаптардың 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авторы.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ұжымдық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жинаққа қатысып, 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Астана,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Омбы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Мәскеу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қалаларында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басылып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шықты.</a:t>
            </a:r>
            <a:endParaRPr lang="ru-RU" sz="1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061" r="31348" b="45613"/>
          <a:stretch/>
        </p:blipFill>
        <p:spPr bwMode="auto">
          <a:xfrm>
            <a:off x="5143504" y="500042"/>
            <a:ext cx="3545509" cy="2885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4009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i.pinimg.com/originals/5f/c3/ce/5fc3cee291d3c690abcd89a1f87e8579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getwallpapers.com/wallpaper/full/e/4/b/1448964-rainbow-desktop-wallpaper-hd-1920x1080-large-resolutio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getwallpapers.com/wallpaper/full/e/4/b/1448964-rainbow-desktop-wallpaper-hd-1920x1080-large-resolution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 descr="https://community.coreldraw.com/cfs-filesystemfile/__key/telligent-evolution-components-attachments/13-304-00-00-00-05-26-46/Desktop1.jpg?_=63551936717901814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15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42910" y="857232"/>
            <a:ext cx="807249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70C0"/>
                </a:solidFill>
              </a:rPr>
              <a:t>	Любушин </a:t>
            </a:r>
            <a:r>
              <a:rPr lang="ru-RU" sz="2000" b="1" dirty="0">
                <a:solidFill>
                  <a:srgbClr val="0070C0"/>
                </a:solidFill>
              </a:rPr>
              <a:t>Валерий Иосифович родился в 1939 году в г.Петропавловске</a:t>
            </a:r>
          </a:p>
          <a:p>
            <a:pPr algn="just"/>
            <a:r>
              <a:rPr lang="ru-RU" sz="2000" b="1" dirty="0">
                <a:solidFill>
                  <a:srgbClr val="0070C0"/>
                </a:solidFill>
              </a:rPr>
              <a:t>Республики Казахстан. </a:t>
            </a:r>
            <a:r>
              <a:rPr lang="ru-RU" sz="2000" b="1" dirty="0" smtClean="0">
                <a:solidFill>
                  <a:srgbClr val="0070C0"/>
                </a:solidFill>
              </a:rPr>
              <a:t>Закончил историко-филологический </a:t>
            </a:r>
            <a:r>
              <a:rPr lang="ru-RU" sz="2000" b="1" dirty="0">
                <a:solidFill>
                  <a:srgbClr val="0070C0"/>
                </a:solidFill>
              </a:rPr>
              <a:t>факультет</a:t>
            </a:r>
          </a:p>
          <a:p>
            <a:pPr algn="just"/>
            <a:r>
              <a:rPr lang="ru-RU" sz="2000" b="1" dirty="0">
                <a:solidFill>
                  <a:srgbClr val="0070C0"/>
                </a:solidFill>
              </a:rPr>
              <a:t>Петропавловского педагогического института, работал </a:t>
            </a:r>
            <a:r>
              <a:rPr lang="ru-RU" sz="2000" b="1" dirty="0" smtClean="0">
                <a:solidFill>
                  <a:srgbClr val="0070C0"/>
                </a:solidFill>
              </a:rPr>
              <a:t>сельским учителем</a:t>
            </a:r>
            <a:r>
              <a:rPr lang="ru-RU" sz="2000" b="1" dirty="0">
                <a:solidFill>
                  <a:srgbClr val="0070C0"/>
                </a:solidFill>
              </a:rPr>
              <a:t>. </a:t>
            </a:r>
            <a:r>
              <a:rPr lang="ru-RU" sz="2000" b="1" dirty="0" smtClean="0">
                <a:solidFill>
                  <a:srgbClr val="0070C0"/>
                </a:solidFill>
              </a:rPr>
              <a:t>С 1966 </a:t>
            </a:r>
            <a:r>
              <a:rPr lang="ru-RU" sz="2000" b="1" dirty="0">
                <a:solidFill>
                  <a:srgbClr val="0070C0"/>
                </a:solidFill>
              </a:rPr>
              <a:t>года - преподаватель русской и зарубежной литературы на </a:t>
            </a:r>
            <a:r>
              <a:rPr lang="ru-RU" sz="2000" b="1" dirty="0" smtClean="0">
                <a:solidFill>
                  <a:srgbClr val="0070C0"/>
                </a:solidFill>
              </a:rPr>
              <a:t>историко-филологическом </a:t>
            </a:r>
            <a:r>
              <a:rPr lang="ru-RU" sz="2000" b="1" dirty="0">
                <a:solidFill>
                  <a:srgbClr val="0070C0"/>
                </a:solidFill>
              </a:rPr>
              <a:t>факультете ГПИ, учился в очной аспирантуре МГУ им. </a:t>
            </a:r>
            <a:r>
              <a:rPr lang="ru-RU" sz="2000" b="1" dirty="0" smtClean="0">
                <a:solidFill>
                  <a:srgbClr val="0070C0"/>
                </a:solidFill>
              </a:rPr>
              <a:t>М.В. Ломоносова</a:t>
            </a:r>
            <a:r>
              <a:rPr lang="ru-RU" sz="2000" b="1" dirty="0">
                <a:solidFill>
                  <a:srgbClr val="0070C0"/>
                </a:solidFill>
              </a:rPr>
              <a:t>, защитился. Сейчас - профессор СКГУ, автор многих публикаций </a:t>
            </a:r>
            <a:r>
              <a:rPr lang="ru-RU" sz="2000" b="1" dirty="0" smtClean="0">
                <a:solidFill>
                  <a:srgbClr val="0070C0"/>
                </a:solidFill>
              </a:rPr>
              <a:t>по литературоведению </a:t>
            </a:r>
            <a:r>
              <a:rPr lang="ru-RU" sz="2000" b="1" dirty="0">
                <a:solidFill>
                  <a:srgbClr val="0070C0"/>
                </a:solidFill>
              </a:rPr>
              <a:t>и культурологии. Автор десяти поэтических книг, </a:t>
            </a:r>
            <a:r>
              <a:rPr lang="ru-RU" sz="2000" b="1" dirty="0" smtClean="0">
                <a:solidFill>
                  <a:srgbClr val="0070C0"/>
                </a:solidFill>
              </a:rPr>
              <a:t>среди которых </a:t>
            </a:r>
            <a:r>
              <a:rPr lang="ru-RU" sz="2000" b="1" dirty="0">
                <a:solidFill>
                  <a:srgbClr val="0070C0"/>
                </a:solidFill>
              </a:rPr>
              <a:t>- «Океан любви», «Восточные мотивы», «И был вечер, и было утро»,</a:t>
            </a:r>
          </a:p>
          <a:p>
            <a:pPr algn="just"/>
            <a:r>
              <a:rPr lang="ru-RU" sz="2000" b="1" dirty="0">
                <a:solidFill>
                  <a:srgbClr val="0070C0"/>
                </a:solidFill>
              </a:rPr>
              <a:t>«Сны о России», «Казахстанская сюита», «Пригоршня нежности» и др. </a:t>
            </a:r>
            <a:r>
              <a:rPr lang="ru-RU" sz="2000" b="1" dirty="0" smtClean="0">
                <a:solidFill>
                  <a:srgbClr val="0070C0"/>
                </a:solidFill>
              </a:rPr>
              <a:t>Участвовал </a:t>
            </a:r>
            <a:r>
              <a:rPr lang="ru-RU" sz="2000" b="1" dirty="0">
                <a:solidFill>
                  <a:srgbClr val="0070C0"/>
                </a:solidFill>
              </a:rPr>
              <a:t>в двух коллективных сборниках, печатался в Москве, Омске, </a:t>
            </a:r>
            <a:r>
              <a:rPr lang="ru-RU" sz="2000" b="1" dirty="0" smtClean="0">
                <a:solidFill>
                  <a:srgbClr val="0070C0"/>
                </a:solidFill>
              </a:rPr>
              <a:t>Астане. Существует </a:t>
            </a:r>
            <a:r>
              <a:rPr lang="ru-RU" sz="2000" b="1" dirty="0">
                <a:solidFill>
                  <a:srgbClr val="0070C0"/>
                </a:solidFill>
              </a:rPr>
              <a:t>представление о том, что есть другой мир, Мир Поэзии, </a:t>
            </a:r>
            <a:r>
              <a:rPr lang="ru-RU" sz="2000" b="1" dirty="0" smtClean="0">
                <a:solidFill>
                  <a:srgbClr val="0070C0"/>
                </a:solidFill>
              </a:rPr>
              <a:t>в который </a:t>
            </a:r>
            <a:r>
              <a:rPr lang="ru-RU" sz="2000" b="1" dirty="0">
                <a:solidFill>
                  <a:srgbClr val="0070C0"/>
                </a:solidFill>
              </a:rPr>
              <a:t>дано проникнуть только поэтам. Наша реальная жизнь далека </a:t>
            </a:r>
            <a:r>
              <a:rPr lang="ru-RU" sz="2000" b="1" dirty="0" smtClean="0">
                <a:solidFill>
                  <a:srgbClr val="0070C0"/>
                </a:solidFill>
              </a:rPr>
              <a:t>от совершенства</a:t>
            </a:r>
            <a:r>
              <a:rPr lang="ru-RU" sz="2000" b="1" dirty="0">
                <a:solidFill>
                  <a:srgbClr val="0070C0"/>
                </a:solidFill>
              </a:rPr>
              <a:t>, от настоящей человечности. Пути к гармонии лежат </a:t>
            </a:r>
            <a:r>
              <a:rPr lang="ru-RU" sz="2000" b="1" dirty="0" smtClean="0">
                <a:solidFill>
                  <a:srgbClr val="0070C0"/>
                </a:solidFill>
              </a:rPr>
              <a:t>через поэзию</a:t>
            </a:r>
            <a:r>
              <a:rPr lang="ru-RU" sz="2000" b="1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194009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.pinimg.com/736x/83/78/dd/8378dd6b0efafaece785f214629497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https://shareslide.ru/img/thumbs/67e1003635abe023d761f02ad9f51ca6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 descr="https://zhabinkalib.by/images/resursi/vistavki/drayzer/2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https://zhabinkalib.by/images/resursi/vistavki/drayzer/28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2" descr="https://shareslide.ru/img/thumbs/e98d60e53aa4cfe2291df2528657716c-800x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4" descr="https://shareslide.ru/img/thumbs/e98d60e53aa4cfe2291df2528657716c-800x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932040" y="896338"/>
            <a:ext cx="4197908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7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676" y="160337"/>
            <a:ext cx="897437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</a:rPr>
              <a:t>В своих стихотворениях Валерий Иосифович Любушин воспевает красоту</a:t>
            </a:r>
          </a:p>
          <a:p>
            <a:pPr algn="ctr"/>
            <a:r>
              <a:rPr lang="ru-RU" b="1" dirty="0">
                <a:solidFill>
                  <a:srgbClr val="FFFF00"/>
                </a:solidFill>
              </a:rPr>
              <a:t>родной земли, память детства, историю Петропавловска, каждую его</a:t>
            </a:r>
          </a:p>
          <a:p>
            <a:pPr algn="ctr"/>
            <a:r>
              <a:rPr lang="ru-RU" b="1" dirty="0">
                <a:solidFill>
                  <a:srgbClr val="FFFF00"/>
                </a:solidFill>
              </a:rPr>
              <a:t>достопримечательность, традиции народов Казахстана, родных и друзей,</a:t>
            </a:r>
          </a:p>
          <a:p>
            <a:pPr algn="ctr"/>
            <a:r>
              <a:rPr lang="ru-RU" b="1" dirty="0">
                <a:solidFill>
                  <a:srgbClr val="FFFF00"/>
                </a:solidFill>
              </a:rPr>
              <a:t>людей, встретившихся ему на жизненном пути, искусство, любимые книги и их</a:t>
            </a:r>
          </a:p>
          <a:p>
            <a:pPr algn="ctr"/>
            <a:r>
              <a:rPr lang="ru-RU" b="1" dirty="0">
                <a:solidFill>
                  <a:srgbClr val="FFFF00"/>
                </a:solidFill>
              </a:rPr>
              <a:t>героев, великих исторических личностей, процесс творчества и, конечно же,</a:t>
            </a:r>
          </a:p>
          <a:p>
            <a:pPr algn="ctr"/>
            <a:r>
              <a:rPr lang="ru-RU" b="1" dirty="0">
                <a:solidFill>
                  <a:srgbClr val="FFFF00"/>
                </a:solidFill>
              </a:rPr>
              <a:t>любовь.</a:t>
            </a:r>
          </a:p>
          <a:p>
            <a:pPr algn="ctr"/>
            <a:r>
              <a:rPr lang="ru-RU" b="1" dirty="0">
                <a:solidFill>
                  <a:srgbClr val="FFFF00"/>
                </a:solidFill>
              </a:rPr>
              <a:t>Несбывшейся страстной мечтой была игра на </a:t>
            </a:r>
            <a:r>
              <a:rPr lang="ru-RU" b="1" u="sng" dirty="0">
                <a:solidFill>
                  <a:srgbClr val="FFFF00"/>
                </a:solidFill>
              </a:rPr>
              <a:t>музыкальных</a:t>
            </a:r>
            <a:r>
              <a:rPr lang="ru-RU" b="1" dirty="0">
                <a:solidFill>
                  <a:srgbClr val="FFFF00"/>
                </a:solidFill>
              </a:rPr>
              <a:t> инструментах</a:t>
            </a:r>
          </a:p>
          <a:p>
            <a:pPr algn="ctr"/>
            <a:r>
              <a:rPr lang="ru-RU" b="1" dirty="0">
                <a:solidFill>
                  <a:srgbClr val="FFFF00"/>
                </a:solidFill>
              </a:rPr>
              <a:t>(отец был прекрасным музыкантом, играл на мандолине, на балалайке). Больше</a:t>
            </a:r>
          </a:p>
          <a:p>
            <a:pPr algn="ctr"/>
            <a:r>
              <a:rPr lang="ru-RU" b="1" dirty="0">
                <a:solidFill>
                  <a:srgbClr val="FFFF00"/>
                </a:solidFill>
              </a:rPr>
              <a:t>двух лет прошли в слезах по скрипке. Скрипка была у соседа, который </a:t>
            </a:r>
            <a:r>
              <a:rPr lang="ru-RU" b="1" dirty="0" smtClean="0">
                <a:solidFill>
                  <a:srgbClr val="FFFF00"/>
                </a:solidFill>
              </a:rPr>
              <a:t>терзал </a:t>
            </a:r>
            <a:r>
              <a:rPr lang="ru-RU" b="1" dirty="0">
                <a:solidFill>
                  <a:srgbClr val="FFFF00"/>
                </a:solidFill>
              </a:rPr>
              <a:t>слух окружающих своей </a:t>
            </a:r>
            <a:r>
              <a:rPr lang="ru-RU" b="1" dirty="0" smtClean="0">
                <a:solidFill>
                  <a:srgbClr val="FFFF00"/>
                </a:solidFill>
              </a:rPr>
              <a:t>неумелой мальчику </a:t>
            </a:r>
            <a:r>
              <a:rPr lang="ru-RU" b="1" dirty="0">
                <a:solidFill>
                  <a:srgbClr val="FFFF00"/>
                </a:solidFill>
              </a:rPr>
              <a:t>так и не купили.</a:t>
            </a:r>
          </a:p>
          <a:p>
            <a:pPr algn="ctr"/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99" y="3183437"/>
            <a:ext cx="2297553" cy="326294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183437"/>
            <a:ext cx="2122475" cy="326294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9088"/>
          <a:stretch/>
        </p:blipFill>
        <p:spPr bwMode="auto">
          <a:xfrm>
            <a:off x="4788024" y="3163498"/>
            <a:ext cx="2057455" cy="32767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183437"/>
            <a:ext cx="2181684" cy="32567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4009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kartinkin.com/uploads/posts/2021-07/thumbs/1626706040_15-kartinkin-com-p-zhelto-rozovii-fon-krasivo-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https://cdn.wallpapersafari.com/87/76/t5xFj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2" descr="https://pbs.twimg.com/media/EC9bipwW4AErb18.jpg:lar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428604"/>
            <a:ext cx="5568553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	И </a:t>
            </a:r>
            <a:r>
              <a:rPr lang="ru-RU" sz="19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музыкальные позывы реализовались в поэзии. Как говорит </a:t>
            </a:r>
            <a:r>
              <a:rPr lang="ru-RU" sz="19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Валерий Любушин</a:t>
            </a:r>
            <a:r>
              <a:rPr lang="ru-RU" sz="19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- «Поэзия-творчество сознательное и одновременно </a:t>
            </a:r>
            <a:r>
              <a:rPr lang="ru-RU" sz="19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мистическое, труднообъяснимое</a:t>
            </a:r>
            <a:r>
              <a:rPr lang="ru-RU" sz="19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таинственное. Неожиданно, </a:t>
            </a:r>
            <a:r>
              <a:rPr lang="ru-RU" sz="1900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непредусмотренно</a:t>
            </a:r>
            <a:r>
              <a:rPr lang="ru-RU" sz="19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как бы </a:t>
            </a:r>
            <a:r>
              <a:rPr lang="ru-RU" sz="19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 неба </a:t>
            </a:r>
            <a:r>
              <a:rPr lang="ru-RU" sz="19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 тебе зарождается строчка, стих. Это уже </a:t>
            </a:r>
            <a:r>
              <a:rPr lang="ru-RU" sz="1900" b="1" dirty="0" err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самопорождающий</a:t>
            </a:r>
            <a:r>
              <a:rPr lang="ru-RU" sz="19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лирический сюжет</a:t>
            </a:r>
            <a:r>
              <a:rPr lang="ru-RU" sz="19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, который после своего рождения требует шлифовки, </a:t>
            </a:r>
            <a:r>
              <a:rPr lang="ru-RU" sz="19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редакции, вариантов</a:t>
            </a:r>
            <a:r>
              <a:rPr lang="ru-RU" sz="19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r>
              <a:rPr lang="ru-RU" sz="19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Валерий Иосифович ЛЮБУШИН, поэт и библиофил, профессор </a:t>
            </a:r>
            <a:r>
              <a:rPr lang="ru-RU" sz="19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кафедры русского </a:t>
            </a:r>
            <a:r>
              <a:rPr lang="ru-RU" sz="19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языка и литературы, считает себя счастливым человеком: с ним </a:t>
            </a:r>
            <a:r>
              <a:rPr lang="ru-RU" sz="19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всегда рядом </a:t>
            </a:r>
            <a:r>
              <a:rPr lang="ru-RU" sz="19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самый преданный друг, который всегда помогает, поддерживает </a:t>
            </a:r>
            <a:r>
              <a:rPr lang="ru-RU" sz="19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 течение </a:t>
            </a:r>
            <a:r>
              <a:rPr lang="ru-RU" sz="19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всей жизни, развивает интеллект, чувства, все струны </a:t>
            </a:r>
            <a:r>
              <a:rPr lang="ru-RU" sz="19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человеческой души</a:t>
            </a:r>
            <a:r>
              <a:rPr lang="ru-RU" sz="19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 И друг этот - Книга. Книг в его уникальной библиотеке - более 20 тысяч. </a:t>
            </a:r>
            <a:r>
              <a:rPr lang="ru-RU" sz="19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В их </a:t>
            </a:r>
            <a:r>
              <a:rPr lang="ru-RU" sz="19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числе - и собственные произведения.</a:t>
            </a: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7390" y="764704"/>
            <a:ext cx="2952328" cy="42124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4009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4kwallpaper.wiki/wp-content/uploads/2019/07/29997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https://images.wallpaperscraft.com/image/patterns_lines_background_green_65979_1920x10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https://konodyukolga.ru/images/%D0%B4%D1%80%D0%B0%D0%B9%D0%B7%D0%B5%D1%80_%D1%86%D0%B5%D0%BD%D1%82%D1%80_%D0%BA%D0%BD%D0%B8%D0%B3%D0%B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konodyukolga.ru/images/%D0%B4%D1%80%D0%B0%D0%B9%D0%B7%D0%B5%D1%80_%D1%86%D0%B5%D0%BD%D1%82%D1%80_%D0%BA%D0%BD%D0%B8%D0%B3%D0%B8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konodyukolga.ru/images/%D0%B4%D1%80%D0%B0%D0%B9%D0%B7%D0%B5%D1%80_%D1%86%D0%B5%D0%BD%D1%82%D1%80_%D0%BA%D0%BD%D0%B8%D0%B3%D0%B8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57158" y="500042"/>
            <a:ext cx="8345515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Список литературы:</a:t>
            </a:r>
          </a:p>
          <a:p>
            <a:pPr algn="ctr"/>
            <a:r>
              <a:rPr lang="ru-RU" sz="2400" b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Творчество </a:t>
            </a:r>
            <a:r>
              <a:rPr lang="ru-RU" sz="2400" b="1" u="sng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Любушин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В. Стихи // И светлых мыслей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красота:сборник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[к 200летию А.С.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Пушкина].-Петропавловск: ГУИПП «ОДП»,2000.-с.64-78.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Любушин В. .Океан любви: лирика.-Петропавловск: Северный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Любушин В. Восточные мотивы: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лирика.-Петропавловск:Северный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В.Сиреневый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куст: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лирика.-Петропавловск: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Любушин В.В ритмах музыки...: лирика.-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Петропавловск:ИПС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ИТС СКГУ им.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М.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Козыбаева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, 2003 .- 63с.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Любушин В. И был вечер, и было утро...: стихи.-Петропавловск: Северный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Казахстан, 2003.-107с.:ил.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Любушин В. Сны о России: избранная лирика.-Петропавловск: Северный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Любушин В. Казахстанская сюита: лирика.-Петропавловск: ИПС ИТС СКГУ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им. М. Козыбаева,2004.- 70с.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Любушин В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Пригорошня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нежности: лирика.-Петропавловск: Северный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Любушин В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Пригорошня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нежности: стихи разных лет.-Петропавловск: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Северный Казахстан,2005.-663с.</a:t>
            </a:r>
          </a:p>
        </p:txBody>
      </p:sp>
    </p:spTree>
    <p:extLst>
      <p:ext uri="{BB962C8B-B14F-4D97-AF65-F5344CB8AC3E}">
        <p14:creationId xmlns:p14="http://schemas.microsoft.com/office/powerpoint/2010/main" xmlns="" val="4194009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lh5.googleusercontent.com/proxy/aP2MQe5uzlcyuGrhi3tXsiA8b4tfd3VT2ems10g9Lh0ALVq_zbvfi75tcWGru26nAwrIRyuuy88LnlOin8tzlLoMIJYxJa-Gsbu2usfOggeNqroMcCcthnqfgvC3NneLYgM_69AtuSmPR4aP52MrCu6bbDyMZUcv2w=w1200-h630-p-k-no-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407" y="0"/>
            <a:ext cx="91684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https://cdn.book24.ru/v2/ITD000000000846052/COVER/cover3d1__w600__w3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https://cdn.book24.ru/v2/ITD000000000846052/COVER/cover3d1__w600__w34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2" descr="https://lovesbook.ru/ssl/u/d5/260a70407f11ebb47e850ba5409039/-/full_IMG_20201023_WA0025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02304"/>
            <a:ext cx="814393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Публикации в журналах и газетах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Лс.ю42б-у.ш.. ин В. "Прощание славянки" / Любушин В // Провинция.- 2010г-№1.-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Любушин В. Валерий Любушин: Познавать этот мир и себя в нем без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устали / Любушин В // Неделя СК.- 2005г.-10июня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Любушин В. И музыкой слово во мне отзовется: Стихи / Любушин В //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Неделя СК.- 2010г.-29января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Любушин В. "Изысканный бродит жираф..." / Любушин В // Неделя СК.-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2007.-27 апреля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Искупление Пушкиным / Любушин В // Неделя СК.- 2006г.-</a:t>
            </a:r>
          </a:p>
          <a:p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Құжаттар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сыр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шертеді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Любушин В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// 2000ж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.-21сәуір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Любушин В. Повесть о Павле Васильеве / Любушин В //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Северный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Казахстан.- 1999г.-25августа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Любушин В. Путешествие в страну Павла Васильева / Любушин В //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Северный Казахстан.- 2000г.-21января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Любушин В. Самим творить судьбу / Любушин В // Нива.- 1993г.-№1.-с.92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Любушин В. Стихи 'Таиру Мансурову", "Ботанический сад", "Парковая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улица" / Любушин В // Мой город.- №4.-с.36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Любушин Валерий Иосифович. В ритмах музыки..: лирика / Любушин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Валерий Иосифович; ил. И. Горбунова.- Петропавловск: [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б.и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.], 2003.- 65 с.: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ил.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Любушин Валерий Иосифович. И был вечер, и было утро... / Любушин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Валерий Иосифович; ил. Г.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Дорэ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.- Петропавловск: Северный Казахстан,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2003.- 107 с.: ил.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Любушин Валерий Иосифович. Пригоршня нежности: стихи разных лет /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Любушин Валерий Иосифович.- Петропавловск: Северный Казахстан, 2005.-</a:t>
            </a:r>
          </a:p>
          <a:p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662 с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7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4009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C:\Users\dbaymakanova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474345"/>
            <a:ext cx="885698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>
                <a:solidFill>
                  <a:schemeClr val="bg1"/>
                </a:solidFill>
              </a:rPr>
              <a:t>О жизни и творчестве</a:t>
            </a:r>
            <a:r>
              <a:rPr lang="ru-RU" sz="2200" b="1" i="1" dirty="0" smtClean="0">
                <a:solidFill>
                  <a:schemeClr val="bg1"/>
                </a:solidFill>
              </a:rPr>
              <a:t>:</a:t>
            </a:r>
          </a:p>
          <a:p>
            <a:pPr algn="ctr"/>
            <a:endParaRPr lang="ru-RU" sz="2200" b="1" i="1" dirty="0">
              <a:solidFill>
                <a:schemeClr val="bg1"/>
              </a:solidFill>
            </a:endParaRPr>
          </a:p>
          <a:p>
            <a:r>
              <a:rPr lang="ru-RU" sz="2200" b="1" i="1" dirty="0" err="1">
                <a:solidFill>
                  <a:schemeClr val="bg1"/>
                </a:solidFill>
              </a:rPr>
              <a:t>Курленя</a:t>
            </a:r>
            <a:r>
              <a:rPr lang="ru-RU" sz="2200" b="1" i="1" dirty="0">
                <a:solidFill>
                  <a:schemeClr val="bg1"/>
                </a:solidFill>
              </a:rPr>
              <a:t> А. Романтик, влюбленный в жизнь: [к 60-летию </a:t>
            </a:r>
            <a:r>
              <a:rPr lang="ru-RU" sz="2200" b="1" i="1" dirty="0" err="1">
                <a:solidFill>
                  <a:schemeClr val="bg1"/>
                </a:solidFill>
              </a:rPr>
              <a:t>В.Любушина</a:t>
            </a:r>
            <a:r>
              <a:rPr lang="ru-RU" sz="2200" b="1" i="1" dirty="0">
                <a:solidFill>
                  <a:schemeClr val="bg1"/>
                </a:solidFill>
              </a:rPr>
              <a:t>]</a:t>
            </a:r>
          </a:p>
          <a:p>
            <a:r>
              <a:rPr lang="ru-RU" sz="2200" b="1" i="1" dirty="0">
                <a:solidFill>
                  <a:schemeClr val="bg1"/>
                </a:solidFill>
              </a:rPr>
              <a:t>//Северный Казахстан.-1999г.-10декабря.</a:t>
            </a:r>
          </a:p>
          <a:p>
            <a:r>
              <a:rPr lang="ru-RU" sz="2200" b="1" i="1" dirty="0">
                <a:solidFill>
                  <a:schemeClr val="bg1"/>
                </a:solidFill>
              </a:rPr>
              <a:t>Морозова Л. Постигать прекрасное // Северный казахстан.-2008.-7ноября.</a:t>
            </a:r>
          </a:p>
          <a:p>
            <a:r>
              <a:rPr lang="ru-RU" sz="2200" b="1" i="1" dirty="0">
                <a:solidFill>
                  <a:schemeClr val="bg1"/>
                </a:solidFill>
              </a:rPr>
              <a:t>Петрова В. Я комочек земли петропавловской / Петрова В // Все будет</a:t>
            </a:r>
          </a:p>
          <a:p>
            <a:r>
              <a:rPr lang="ru-RU" sz="2200" b="1" i="1" dirty="0">
                <a:solidFill>
                  <a:schemeClr val="bg1"/>
                </a:solidFill>
              </a:rPr>
              <a:t>Хорошо.- 2012.-15ноября</a:t>
            </a:r>
          </a:p>
          <a:p>
            <a:r>
              <a:rPr lang="ru-RU" sz="2200" b="1" i="1" dirty="0">
                <a:solidFill>
                  <a:schemeClr val="bg1"/>
                </a:solidFill>
              </a:rPr>
              <a:t>Пискунова Ю. Валерий Любушин: Портрет в книжном интерьере /</a:t>
            </a:r>
          </a:p>
          <a:p>
            <a:r>
              <a:rPr lang="ru-RU" sz="2200" b="1" i="1" dirty="0">
                <a:solidFill>
                  <a:schemeClr val="bg1"/>
                </a:solidFill>
              </a:rPr>
              <a:t>Пискунова Ю // Северный Казахстан.- 2019.-10 декабря.-с.5</a:t>
            </a:r>
          </a:p>
          <a:p>
            <a:r>
              <a:rPr lang="ru-RU" sz="2200" b="1" i="1" dirty="0">
                <a:solidFill>
                  <a:schemeClr val="bg1"/>
                </a:solidFill>
              </a:rPr>
              <a:t>Счастливый поклонник прекрасного//Проспект СК.-2007.-28сентября.</a:t>
            </a:r>
          </a:p>
          <a:p>
            <a:r>
              <a:rPr lang="ru-RU" sz="2200" b="1" i="1" dirty="0" err="1">
                <a:solidFill>
                  <a:schemeClr val="bg1"/>
                </a:solidFill>
              </a:rPr>
              <a:t>Табакова</a:t>
            </a:r>
            <a:r>
              <a:rPr lang="ru-RU" sz="2200" b="1" i="1" dirty="0">
                <a:solidFill>
                  <a:schemeClr val="bg1"/>
                </a:solidFill>
              </a:rPr>
              <a:t> 3 Школа жизни Валерия Любушина / </a:t>
            </a:r>
            <a:r>
              <a:rPr lang="ru-RU" sz="2200" b="1" i="1" dirty="0" err="1">
                <a:solidFill>
                  <a:schemeClr val="bg1"/>
                </a:solidFill>
              </a:rPr>
              <a:t>Табакова</a:t>
            </a:r>
            <a:r>
              <a:rPr lang="ru-RU" sz="2200" b="1" i="1" dirty="0">
                <a:solidFill>
                  <a:schemeClr val="bg1"/>
                </a:solidFill>
              </a:rPr>
              <a:t> 3 // Северный</a:t>
            </a:r>
          </a:p>
          <a:p>
            <a:r>
              <a:rPr lang="ru-RU" sz="2200" b="1" i="1" dirty="0">
                <a:solidFill>
                  <a:schemeClr val="bg1"/>
                </a:solidFill>
              </a:rPr>
              <a:t>Казахстан.- 2009г.-25декабря</a:t>
            </a:r>
          </a:p>
          <a:p>
            <a:r>
              <a:rPr lang="ru-RU" sz="2200" b="1" i="1" dirty="0">
                <a:solidFill>
                  <a:schemeClr val="bg1"/>
                </a:solidFill>
              </a:rPr>
              <a:t>Щукин В. На службе слову //Неделя.-2005.-9декабря.</a:t>
            </a:r>
          </a:p>
        </p:txBody>
      </p:sp>
      <p:sp>
        <p:nvSpPr>
          <p:cNvPr id="3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4578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atherineasquithgallery.com/uploads/posts/2021-02/1613501421_74-p-prezentatsiya-foni-dlya-slaidov-detskii-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atherineasquithgallery.com/uploads/posts/2021-02/1613501421_74-p-prezentatsiya-foni-dlya-slaidov-detskii-7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photoshop-kopona.com/uploads/posts/2018-09/1538254260_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catherineasquithgallery.com/uploads/posts/2021-02/1613501421_74-p-prezentatsiya-foni-dlya-slaidov-detskii-76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://www.pptbackgrounds.org/uploads/shapes-vector-frame-powerpoint-backgrounds.jpg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300" name="Picture 12" descr="https://im0-tub-ru.yandex.net/i?id=e1dc5bdc1cd60eee9cf02810a483434f&amp;ref=rim&amp;n=33&amp;w=212&amp;h=1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896"/>
            <a:ext cx="9144000" cy="686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 rot="21147296">
            <a:off x="366801" y="2118046"/>
            <a:ext cx="83715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12872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838</Words>
  <Application>Microsoft Office PowerPoint</Application>
  <PresentationFormat>Экран (4:3)</PresentationFormat>
  <Paragraphs>82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22</cp:revision>
  <dcterms:created xsi:type="dcterms:W3CDTF">2021-09-06T05:53:04Z</dcterms:created>
  <dcterms:modified xsi:type="dcterms:W3CDTF">2024-12-24T05:36:42Z</dcterms:modified>
</cp:coreProperties>
</file>