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02.07.2025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02.07.2025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02.07.2025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02.07.2025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dbaymakanova\Downloads\41fc03b2cfbe95c5918bf5c07601b2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Picture backgroun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 rot="21365348">
            <a:off x="455595" y="884620"/>
            <a:ext cx="843210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i="1" dirty="0" smtClean="0">
                <a:solidFill>
                  <a:srgbClr val="FFFF00"/>
                </a:solidFill>
              </a:rPr>
              <a:t>«Он пробуждал вдохновение и любовь</a:t>
            </a:r>
            <a:r>
              <a:rPr lang="ru-RU" sz="6000" b="1" i="1" dirty="0" smtClean="0">
                <a:solidFill>
                  <a:srgbClr val="FFFF00"/>
                </a:solidFill>
              </a:rPr>
              <a:t>…»</a:t>
            </a:r>
          </a:p>
          <a:p>
            <a:pPr algn="ctr"/>
            <a:r>
              <a:rPr lang="ru-RU" sz="6000" b="1" i="1" dirty="0" smtClean="0">
                <a:solidFill>
                  <a:srgbClr val="FFFF00"/>
                </a:solidFill>
              </a:rPr>
              <a:t> </a:t>
            </a:r>
            <a:r>
              <a:rPr lang="ru-RU" sz="3600" b="1" i="1" dirty="0" smtClean="0">
                <a:solidFill>
                  <a:srgbClr val="FFFF00"/>
                </a:solidFill>
              </a:rPr>
              <a:t>К 100-летию Н. </a:t>
            </a:r>
            <a:r>
              <a:rPr lang="ru-RU" sz="3600" b="1" i="1" dirty="0" err="1" smtClean="0">
                <a:solidFill>
                  <a:srgbClr val="FFFF00"/>
                </a:solidFill>
              </a:rPr>
              <a:t>Тлендиева</a:t>
            </a:r>
            <a:endParaRPr lang="ru-RU" sz="3600" b="1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1974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1" name="Picture 3" descr="C:\Users\dbaymakanova\Downloads\img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21105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НУРГИСА ТЛЕНДИЕВ: ЖИЗНЬ КАК ПЕСН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2" descr="В двенадцатилетнем возрасте Тлендиев становится домбристом в оркестре народных инструментов под управлением Жубанова, а с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 descr="C:\Users\dbaymakanova\Downloads\slide-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819" t="4466" r="10114" b="4113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8286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baymakanova\Downloads\slide-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643" t="3288" r="4995" b="411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99132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dbaymakanova\Downloads\slide-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408" t="5172" r="3231" b="4348"/>
          <a:stretch/>
        </p:blipFill>
        <p:spPr bwMode="auto">
          <a:xfrm>
            <a:off x="-12184" y="0"/>
            <a:ext cx="915618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80198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dbaymakanova\Downloads\slide-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113" t="2816" r="5348" b="3170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01749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dbaymakanova\Downloads\slide-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996" t="3288" r="6584" b="11417"/>
          <a:stretch/>
        </p:blipFill>
        <p:spPr bwMode="auto">
          <a:xfrm>
            <a:off x="-10496" y="0"/>
            <a:ext cx="915449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00219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dbaymakanova\Downloads\slide-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67" t="3523" r="4819" b="3299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57011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dbaymakanova\Downloads\slide-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114" t="3052" r="5172" b="387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21035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dbaymakanova\Downloads\slide-1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643" t="3288" r="6760" b="411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71421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dbaymakanova\Downloads\slide-1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72" t="5172" r="3760" b="4584"/>
          <a:stretch/>
        </p:blipFill>
        <p:spPr bwMode="auto">
          <a:xfrm>
            <a:off x="-6170" y="0"/>
            <a:ext cx="91501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16087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dbaymakanova\Downloads\slide-1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54" t="3523" r="4467" b="5055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78503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dbaymakanova\Downloads\slide-1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290" t="5408" r="4819" b="4819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10812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dbaymakanova\Downloads\slide-2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290" t="5644" r="6054" b="6469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63574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9" name="Picture 7" descr="C:\Users\dbaymakanova\Downloads\172-1726303_music-orange-musical-instruments-illustration-microphone-singin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126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C:\Users\dbaymakanova\Downloads\168025386329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715000" cy="29969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6" descr="Picture backgroun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320" name="Picture 8" descr="C:\Users\dbaymakanova\Downloads\8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126" y="2996952"/>
            <a:ext cx="5716126" cy="38610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838401" y="7937"/>
            <a:ext cx="29995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i="1" dirty="0">
                <a:solidFill>
                  <a:srgbClr val="FFFF00"/>
                </a:solidFill>
              </a:rPr>
              <a:t>Звания и награды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714998" y="555078"/>
            <a:ext cx="3414137" cy="62940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300" b="1" i="1" dirty="0">
                <a:latin typeface="Times New Roman" pitchFamily="18" charset="0"/>
                <a:cs typeface="Times New Roman" pitchFamily="18" charset="0"/>
              </a:rPr>
              <a:t>Народный Герой </a:t>
            </a:r>
            <a:r>
              <a:rPr lang="ru-RU" sz="1300" b="1" i="1" dirty="0" smtClean="0">
                <a:latin typeface="Times New Roman" pitchFamily="18" charset="0"/>
                <a:cs typeface="Times New Roman" pitchFamily="18" charset="0"/>
              </a:rPr>
              <a:t>Казахстана</a:t>
            </a:r>
            <a:r>
              <a:rPr lang="ru-RU" sz="13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i="1" dirty="0" smtClean="0">
                <a:latin typeface="Times New Roman" pitchFamily="18" charset="0"/>
                <a:cs typeface="Times New Roman" pitchFamily="18" charset="0"/>
              </a:rPr>
              <a:t>(24 </a:t>
            </a:r>
            <a:r>
              <a:rPr lang="ru-RU" sz="1300" b="1" i="1" dirty="0">
                <a:latin typeface="Times New Roman" pitchFamily="18" charset="0"/>
                <a:cs typeface="Times New Roman" pitchFamily="18" charset="0"/>
              </a:rPr>
              <a:t>августа 1998)</a:t>
            </a:r>
          </a:p>
          <a:p>
            <a:r>
              <a:rPr lang="ru-RU" sz="1300" b="1" i="1" dirty="0">
                <a:latin typeface="Times New Roman" pitchFamily="18" charset="0"/>
                <a:cs typeface="Times New Roman" pitchFamily="18" charset="0"/>
              </a:rPr>
              <a:t>Орден </a:t>
            </a:r>
            <a:r>
              <a:rPr lang="ru-RU" sz="1300" b="1" i="1" dirty="0" err="1">
                <a:latin typeface="Times New Roman" pitchFamily="18" charset="0"/>
                <a:cs typeface="Times New Roman" pitchFamily="18" charset="0"/>
              </a:rPr>
              <a:t>Отан</a:t>
            </a:r>
            <a:r>
              <a:rPr lang="ru-RU" sz="1300" b="1" i="1" dirty="0">
                <a:latin typeface="Times New Roman" pitchFamily="18" charset="0"/>
                <a:cs typeface="Times New Roman" pitchFamily="18" charset="0"/>
              </a:rPr>
              <a:t> (24 августа 1998)</a:t>
            </a:r>
          </a:p>
          <a:p>
            <a:r>
              <a:rPr lang="ru-RU" sz="1300" b="1" i="1" dirty="0">
                <a:latin typeface="Times New Roman" pitchFamily="18" charset="0"/>
                <a:cs typeface="Times New Roman" pitchFamily="18" charset="0"/>
              </a:rPr>
              <a:t>Памятная медаль «Астана» (1998)</a:t>
            </a:r>
          </a:p>
          <a:p>
            <a:r>
              <a:rPr lang="ru-RU" sz="1300" b="1" i="1" dirty="0">
                <a:latin typeface="Times New Roman" pitchFamily="18" charset="0"/>
                <a:cs typeface="Times New Roman" pitchFamily="18" charset="0"/>
              </a:rPr>
              <a:t>Орден Отечественной войны 2-й степени (1985)</a:t>
            </a:r>
          </a:p>
          <a:p>
            <a:r>
              <a:rPr lang="ru-RU" sz="1300" b="1" i="1" dirty="0">
                <a:latin typeface="Times New Roman" pitchFamily="18" charset="0"/>
                <a:cs typeface="Times New Roman" pitchFamily="18" charset="0"/>
              </a:rPr>
              <a:t>Народный артист СССР (1984)</a:t>
            </a:r>
          </a:p>
          <a:p>
            <a:r>
              <a:rPr lang="ru-RU" sz="1300" b="1" i="1" dirty="0">
                <a:latin typeface="Times New Roman" pitchFamily="18" charset="0"/>
                <a:cs typeface="Times New Roman" pitchFamily="18" charset="0"/>
              </a:rPr>
              <a:t>Государственная премия Казахская ССР (1978)</a:t>
            </a:r>
          </a:p>
          <a:p>
            <a:r>
              <a:rPr lang="ru-RU" sz="1300" b="1" i="1" dirty="0">
                <a:latin typeface="Times New Roman" pitchFamily="18" charset="0"/>
                <a:cs typeface="Times New Roman" pitchFamily="18" charset="0"/>
              </a:rPr>
              <a:t>Народный артист Казахской ССР (1975)</a:t>
            </a:r>
          </a:p>
          <a:p>
            <a:r>
              <a:rPr lang="ru-RU" sz="1300" b="1" i="1" dirty="0">
                <a:latin typeface="Times New Roman" pitchFamily="18" charset="0"/>
                <a:cs typeface="Times New Roman" pitchFamily="18" charset="0"/>
              </a:rPr>
              <a:t>Орден Трудового Красного Знамени (3 января 1959) — за выдающиеся заслуги в развитии казахского искусства и литературы и в связи с декадой казахского искусства и литературы в гор. Москве</a:t>
            </a:r>
          </a:p>
          <a:p>
            <a:r>
              <a:rPr lang="ru-RU" sz="1300" b="1" i="1" dirty="0">
                <a:latin typeface="Times New Roman" pitchFamily="18" charset="0"/>
                <a:cs typeface="Times New Roman" pitchFamily="18" charset="0"/>
              </a:rPr>
              <a:t>Заслуженный деятель искусств Казахской ССР (1959</a:t>
            </a:r>
            <a:r>
              <a:rPr lang="ru-RU" sz="1300" b="1" i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300" b="1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300" b="1" i="1" dirty="0">
                <a:latin typeface="Times New Roman" pitchFamily="18" charset="0"/>
                <a:cs typeface="Times New Roman" pitchFamily="18" charset="0"/>
              </a:rPr>
              <a:t>Медаль «За победу над Германией в Великой Отечественной войне 1941—1945 гг.»</a:t>
            </a:r>
          </a:p>
          <a:p>
            <a:r>
              <a:rPr lang="ru-RU" sz="1300" b="1" i="1" dirty="0">
                <a:latin typeface="Times New Roman" pitchFamily="18" charset="0"/>
                <a:cs typeface="Times New Roman" pitchFamily="18" charset="0"/>
              </a:rPr>
              <a:t>Медаль «Двадцать лет победы в Великой Отечественной войне 1941—1945 гг.»</a:t>
            </a:r>
          </a:p>
          <a:p>
            <a:r>
              <a:rPr lang="ru-RU" sz="1300" b="1" i="1" dirty="0">
                <a:latin typeface="Times New Roman" pitchFamily="18" charset="0"/>
                <a:cs typeface="Times New Roman" pitchFamily="18" charset="0"/>
              </a:rPr>
              <a:t>Медаль «Тридцать лет победы в Великой Отечественной войне 1941—1945 гг.»</a:t>
            </a:r>
          </a:p>
          <a:p>
            <a:r>
              <a:rPr lang="ru-RU" sz="1300" b="1" i="1" dirty="0">
                <a:latin typeface="Times New Roman" pitchFamily="18" charset="0"/>
                <a:cs typeface="Times New Roman" pitchFamily="18" charset="0"/>
              </a:rPr>
              <a:t>Медаль «Сорок лет победы в Великой Отечественной войне 1941—1945 гг.»</a:t>
            </a:r>
          </a:p>
          <a:p>
            <a:r>
              <a:rPr lang="ru-RU" sz="1300" b="1" i="1" dirty="0">
                <a:latin typeface="Times New Roman" pitchFamily="18" charset="0"/>
                <a:cs typeface="Times New Roman" pitchFamily="18" charset="0"/>
              </a:rPr>
              <a:t>Медаль «50 лет Победы в Великой Отечественной войне 1941-1945 гг.»</a:t>
            </a:r>
          </a:p>
          <a:p>
            <a:r>
              <a:rPr lang="ru-RU" sz="1300" b="1" i="1" dirty="0">
                <a:latin typeface="Times New Roman" pitchFamily="18" charset="0"/>
                <a:cs typeface="Times New Roman" pitchFamily="18" charset="0"/>
              </a:rPr>
              <a:t>Медаль «50 лет Вооружённых Сил СССР»</a:t>
            </a:r>
          </a:p>
          <a:p>
            <a:r>
              <a:rPr lang="ru-RU" sz="1300" b="1" i="1" dirty="0">
                <a:latin typeface="Times New Roman" pitchFamily="18" charset="0"/>
                <a:cs typeface="Times New Roman" pitchFamily="18" charset="0"/>
              </a:rPr>
              <a:t>Медаль «60 лет Вооружённых Сил СССР»</a:t>
            </a:r>
          </a:p>
          <a:p>
            <a:r>
              <a:rPr lang="ru-RU" sz="1300" b="1" i="1" dirty="0">
                <a:latin typeface="Times New Roman" pitchFamily="18" charset="0"/>
                <a:cs typeface="Times New Roman" pitchFamily="18" charset="0"/>
              </a:rPr>
              <a:t>Медаль «70 лет Вооружённых Сил СССР»</a:t>
            </a:r>
          </a:p>
        </p:txBody>
      </p:sp>
    </p:spTree>
    <p:extLst>
      <p:ext uri="{BB962C8B-B14F-4D97-AF65-F5344CB8AC3E}">
        <p14:creationId xmlns:p14="http://schemas.microsoft.com/office/powerpoint/2010/main" xmlns="" val="1664851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dbaymakanova\Downloads\41fc03b2cfbe95c5918bf5c07601b2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4400" y="151179"/>
            <a:ext cx="4169568" cy="655564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Основные произведения</a:t>
            </a:r>
          </a:p>
          <a:p>
            <a:endParaRPr lang="ru-RU" sz="14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Оперы:</a:t>
            </a:r>
          </a:p>
          <a:p>
            <a:r>
              <a:rPr lang="ru-RU" sz="1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«Алтын </a:t>
            </a:r>
            <a:r>
              <a:rPr lang="ru-RU" sz="14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таулар</a:t>
            </a:r>
            <a:r>
              <a:rPr lang="ru-RU" sz="1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 («Золотые горы») (в соавторстве с К. </a:t>
            </a:r>
            <a:r>
              <a:rPr lang="ru-RU" sz="14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Кужамьяровым</a:t>
            </a:r>
            <a:r>
              <a:rPr lang="ru-RU" sz="1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1961)</a:t>
            </a:r>
          </a:p>
          <a:p>
            <a:r>
              <a:rPr lang="ru-RU" sz="1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Балеты:</a:t>
            </a:r>
          </a:p>
          <a:p>
            <a:r>
              <a:rPr lang="ru-RU" sz="1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Ортеке</a:t>
            </a:r>
            <a:r>
              <a:rPr lang="ru-RU" sz="1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 (балет-поэма) (1957)</a:t>
            </a:r>
          </a:p>
          <a:p>
            <a:r>
              <a:rPr lang="ru-RU" sz="1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Достык</a:t>
            </a:r>
            <a:r>
              <a:rPr lang="ru-RU" sz="1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жолымен</a:t>
            </a:r>
            <a:r>
              <a:rPr lang="ru-RU" sz="1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 («Дорогой дружбы») (в соавторстве с Л. </a:t>
            </a:r>
            <a:r>
              <a:rPr lang="ru-RU" sz="1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Степановым</a:t>
            </a:r>
            <a:r>
              <a:rPr lang="ru-RU" sz="1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1958</a:t>
            </a:r>
            <a:r>
              <a:rPr lang="ru-RU" sz="1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ru-RU" sz="1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Кантаты:</a:t>
            </a:r>
          </a:p>
          <a:p>
            <a:r>
              <a:rPr lang="ru-RU" sz="1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«Мой Казахстан» (1959)</a:t>
            </a:r>
          </a:p>
          <a:p>
            <a:r>
              <a:rPr lang="ru-RU" sz="1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Оркестровая поэма:</a:t>
            </a:r>
          </a:p>
          <a:p>
            <a:r>
              <a:rPr lang="ru-RU" sz="1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Ата</a:t>
            </a:r>
            <a:r>
              <a:rPr lang="ru-RU" sz="1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толгау</a:t>
            </a:r>
            <a:r>
              <a:rPr lang="ru-RU" sz="1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 (1962)</a:t>
            </a:r>
          </a:p>
          <a:p>
            <a:r>
              <a:rPr lang="ru-RU" sz="1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Увертюры:</a:t>
            </a:r>
          </a:p>
          <a:p>
            <a:r>
              <a:rPr lang="ru-RU" sz="1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Халық</a:t>
            </a:r>
            <a:r>
              <a:rPr lang="ru-RU" sz="1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қуанышы</a:t>
            </a:r>
            <a:r>
              <a:rPr lang="ru-RU" sz="1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 (1963), «</a:t>
            </a:r>
            <a:r>
              <a:rPr lang="ru-RU" sz="14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Қайрат</a:t>
            </a:r>
            <a:r>
              <a:rPr lang="ru-RU" sz="1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 (1964), «</a:t>
            </a:r>
            <a:r>
              <a:rPr lang="ru-RU" sz="14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Жеңіс</a:t>
            </a:r>
            <a:r>
              <a:rPr lang="ru-RU" sz="1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солдаты» (1975)</a:t>
            </a:r>
          </a:p>
          <a:p>
            <a:r>
              <a:rPr lang="ru-RU" sz="1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Кюи:</a:t>
            </a:r>
          </a:p>
          <a:p>
            <a:r>
              <a:rPr lang="ru-RU" sz="1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Аққу</a:t>
            </a:r>
            <a:r>
              <a:rPr lang="ru-RU" sz="1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14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Аңсау</a:t>
            </a:r>
            <a:r>
              <a:rPr lang="ru-RU" sz="1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14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Арман</a:t>
            </a:r>
            <a:r>
              <a:rPr lang="ru-RU" sz="1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14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Ата</a:t>
            </a:r>
            <a:r>
              <a:rPr lang="ru-RU" sz="1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толғауы</a:t>
            </a:r>
            <a:r>
              <a:rPr lang="ru-RU" sz="1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14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Әлқисса</a:t>
            </a:r>
            <a:r>
              <a:rPr lang="ru-RU" sz="1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14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Қорқыт</a:t>
            </a:r>
            <a:r>
              <a:rPr lang="ru-RU" sz="1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аңыз</a:t>
            </a:r>
            <a:r>
              <a:rPr lang="ru-RU" sz="1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14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Көш</a:t>
            </a:r>
            <a:r>
              <a:rPr lang="ru-RU" sz="1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керуені</a:t>
            </a:r>
            <a:r>
              <a:rPr lang="ru-RU" sz="1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», «Махамбет», «</a:t>
            </a:r>
            <a:r>
              <a:rPr lang="ru-RU" sz="14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Фараби</a:t>
            </a:r>
            <a:r>
              <a:rPr lang="ru-RU" sz="1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сазы»,«</a:t>
            </a:r>
            <a:r>
              <a:rPr lang="ru-RU" sz="14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Жекпе</a:t>
            </a:r>
            <a:r>
              <a:rPr lang="ru-RU" sz="1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жек</a:t>
            </a:r>
            <a:r>
              <a:rPr lang="ru-RU" sz="1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r>
              <a:rPr lang="ru-RU" sz="1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Другое:</a:t>
            </a:r>
          </a:p>
          <a:p>
            <a:r>
              <a:rPr lang="ru-RU" sz="1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около 40 романсов и песен, в том числе «Жан Сауле», «</a:t>
            </a:r>
            <a:r>
              <a:rPr lang="ru-RU" sz="14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Сарыжайляу</a:t>
            </a:r>
            <a:r>
              <a:rPr lang="ru-RU" sz="1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», «Алатау», «</a:t>
            </a:r>
            <a:r>
              <a:rPr lang="ru-RU" sz="14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Ақжайық</a:t>
            </a:r>
            <a:r>
              <a:rPr lang="ru-RU" sz="1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14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Ақ</a:t>
            </a:r>
            <a:r>
              <a:rPr lang="ru-RU" sz="1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құсым</a:t>
            </a:r>
            <a:r>
              <a:rPr lang="ru-RU" sz="1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14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Өз</a:t>
            </a:r>
            <a:r>
              <a:rPr lang="ru-RU" sz="1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елім</a:t>
            </a:r>
            <a:r>
              <a:rPr lang="ru-RU" sz="1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 и др.</a:t>
            </a:r>
          </a:p>
          <a:p>
            <a:r>
              <a:rPr lang="ru-RU" sz="1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музыка к свыше 40 спектаклям Казахского театра драмы им. М. </a:t>
            </a:r>
            <a:r>
              <a:rPr lang="ru-RU" sz="14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Ауэзова</a:t>
            </a:r>
            <a:r>
              <a:rPr lang="ru-RU" sz="1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и Алма-Атинского </a:t>
            </a:r>
            <a:r>
              <a:rPr lang="ru-RU" sz="14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ТЮЗа</a:t>
            </a:r>
            <a:r>
              <a:rPr lang="ru-RU" sz="1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художественным, документальным и мультипликационным фильмам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427984" y="115691"/>
            <a:ext cx="4572000" cy="655564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sz="2000" b="1" dirty="0"/>
              <a:t>Композиторская фильмография</a:t>
            </a:r>
          </a:p>
          <a:p>
            <a:endParaRPr lang="ru-RU" sz="2000" b="1" dirty="0"/>
          </a:p>
          <a:p>
            <a:r>
              <a:rPr lang="ru-RU" sz="2000" b="1" dirty="0"/>
              <a:t>1963 — Меня зовут Кожа</a:t>
            </a:r>
          </a:p>
          <a:p>
            <a:r>
              <a:rPr lang="ru-RU" sz="2000" b="1" dirty="0"/>
              <a:t>1967 — Почему у ласточки хвост рожками (мультипликационный)</a:t>
            </a:r>
          </a:p>
          <a:p>
            <a:r>
              <a:rPr lang="ru-RU" sz="2000" b="1" dirty="0"/>
              <a:t>1968 — Путешествие в детство</a:t>
            </a:r>
          </a:p>
          <a:p>
            <a:r>
              <a:rPr lang="ru-RU" sz="2000" b="1" dirty="0"/>
              <a:t>1968 — Синий маршрут</a:t>
            </a:r>
          </a:p>
          <a:p>
            <a:r>
              <a:rPr lang="ru-RU" sz="2000" b="1" dirty="0"/>
              <a:t>1968 — «</a:t>
            </a:r>
            <a:r>
              <a:rPr lang="ru-RU" sz="2000" b="1" dirty="0" err="1"/>
              <a:t>Аксак</a:t>
            </a:r>
            <a:r>
              <a:rPr lang="ru-RU" sz="2000" b="1" dirty="0"/>
              <a:t> кулан» (мультфильм)</a:t>
            </a:r>
          </a:p>
          <a:p>
            <a:r>
              <a:rPr lang="ru-RU" sz="2000" b="1" dirty="0"/>
              <a:t>1970 — </a:t>
            </a:r>
            <a:r>
              <a:rPr lang="ru-RU" sz="2000" b="1" dirty="0" err="1"/>
              <a:t>Кыз-Жибек</a:t>
            </a:r>
            <a:endParaRPr lang="ru-RU" sz="2000" b="1" dirty="0"/>
          </a:p>
          <a:p>
            <a:r>
              <a:rPr lang="ru-RU" sz="2000" b="1" dirty="0"/>
              <a:t>1971 — Брат мой</a:t>
            </a:r>
          </a:p>
          <a:p>
            <a:r>
              <a:rPr lang="ru-RU" sz="2000" b="1" dirty="0" smtClean="0"/>
              <a:t>1972-1987—</a:t>
            </a:r>
            <a:r>
              <a:rPr lang="ru-RU" sz="2000" b="1" dirty="0"/>
              <a:t> Тризна</a:t>
            </a:r>
          </a:p>
          <a:p>
            <a:r>
              <a:rPr lang="ru-RU" sz="2000" b="1" dirty="0"/>
              <a:t>1974 — Эй вы, ковбои!</a:t>
            </a:r>
          </a:p>
          <a:p>
            <a:r>
              <a:rPr lang="ru-RU" sz="2000" b="1" dirty="0" smtClean="0"/>
              <a:t>1976—</a:t>
            </a:r>
            <a:r>
              <a:rPr lang="ru-RU" sz="2000" b="1" dirty="0"/>
              <a:t> </a:t>
            </a:r>
            <a:r>
              <a:rPr lang="ru-RU" sz="2000" b="1" dirty="0" err="1"/>
              <a:t>Алпамыс</a:t>
            </a:r>
            <a:r>
              <a:rPr lang="ru-RU" sz="2000" b="1" dirty="0"/>
              <a:t> идёт в школу</a:t>
            </a:r>
          </a:p>
          <a:p>
            <a:r>
              <a:rPr lang="ru-RU" sz="2000" b="1" dirty="0"/>
              <a:t>1977 — Соль (новелла в киноальманахе Соль и хлеб)</a:t>
            </a:r>
          </a:p>
          <a:p>
            <a:r>
              <a:rPr lang="ru-RU" sz="2000" b="1" dirty="0"/>
              <a:t>1979 — Погоня в степи</a:t>
            </a:r>
          </a:p>
          <a:p>
            <a:r>
              <a:rPr lang="ru-RU" sz="2000" b="1" dirty="0"/>
              <a:t>1982 — Дыня</a:t>
            </a:r>
          </a:p>
          <a:p>
            <a:r>
              <a:rPr lang="ru-RU" sz="2000" b="1" dirty="0"/>
              <a:t>1982 — Красная юрта</a:t>
            </a:r>
          </a:p>
          <a:p>
            <a:r>
              <a:rPr lang="ru-RU" sz="2000" b="1" dirty="0"/>
              <a:t>1985 — Лети, журавлик</a:t>
            </a:r>
          </a:p>
          <a:p>
            <a:r>
              <a:rPr lang="ru-RU" sz="2000" b="1" dirty="0" err="1"/>
              <a:t>Қарлығаштың</a:t>
            </a:r>
            <a:r>
              <a:rPr lang="ru-RU" sz="2000" b="1" dirty="0"/>
              <a:t> </a:t>
            </a:r>
            <a:r>
              <a:rPr lang="ru-RU" sz="2000" b="1" dirty="0" err="1"/>
              <a:t>құйрығы</a:t>
            </a:r>
            <a:r>
              <a:rPr lang="ru-RU" sz="2000" b="1" dirty="0"/>
              <a:t> неге </a:t>
            </a:r>
            <a:r>
              <a:rPr lang="ru-RU" sz="2000" b="1" dirty="0" err="1"/>
              <a:t>айыр</a:t>
            </a:r>
            <a:r>
              <a:rPr lang="ru-RU" sz="2000" b="1" dirty="0"/>
              <a:t> (мультипликационный)</a:t>
            </a:r>
          </a:p>
        </p:txBody>
      </p:sp>
    </p:spTree>
    <p:extLst>
      <p:ext uri="{BB962C8B-B14F-4D97-AF65-F5344CB8AC3E}">
        <p14:creationId xmlns:p14="http://schemas.microsoft.com/office/powerpoint/2010/main" xmlns="" val="1542228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3" descr="C:\Users\dbaymakanova\Downloads\29-297102_musica-wall-pap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-23627" y="2610683"/>
            <a:ext cx="9144000" cy="424731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b="1" i="1" dirty="0"/>
              <a:t>В 2002 </a:t>
            </a:r>
            <a:r>
              <a:rPr lang="ru-RU" b="1" i="1" dirty="0" smtClean="0"/>
              <a:t>году</a:t>
            </a:r>
            <a:r>
              <a:rPr lang="ru-RU" b="1" i="1" dirty="0"/>
              <a:t> </a:t>
            </a:r>
            <a:r>
              <a:rPr lang="ru-RU" b="1" i="1" dirty="0" err="1" smtClean="0"/>
              <a:t>Талдыкорганской</a:t>
            </a:r>
            <a:r>
              <a:rPr lang="ru-RU" b="1" i="1" dirty="0" smtClean="0"/>
              <a:t> детской </a:t>
            </a:r>
            <a:r>
              <a:rPr lang="ru-RU" b="1" i="1" dirty="0"/>
              <a:t>музыкальной школе было присвоено имя Н. </a:t>
            </a:r>
            <a:r>
              <a:rPr lang="ru-RU" b="1" i="1" dirty="0" err="1"/>
              <a:t>Тлендиева</a:t>
            </a:r>
            <a:r>
              <a:rPr lang="ru-RU" b="1" i="1" dirty="0"/>
              <a:t>.</a:t>
            </a:r>
          </a:p>
          <a:p>
            <a:r>
              <a:rPr lang="ru-RU" b="1" i="1" dirty="0"/>
              <a:t>В 1996 году в Атырау открылась Малая Академия </a:t>
            </a:r>
            <a:r>
              <a:rPr lang="ru-RU" b="1" i="1" dirty="0" err="1"/>
              <a:t>Исскуств</a:t>
            </a:r>
            <a:r>
              <a:rPr lang="ru-RU" b="1" i="1" dirty="0"/>
              <a:t> </a:t>
            </a:r>
            <a:r>
              <a:rPr lang="ru-RU" b="1" i="1" dirty="0" smtClean="0"/>
              <a:t> имени </a:t>
            </a:r>
            <a:r>
              <a:rPr lang="ru-RU" b="1" i="1" dirty="0" err="1"/>
              <a:t>Н.Тлендиева</a:t>
            </a:r>
            <a:r>
              <a:rPr lang="ru-RU" b="1" i="1" dirty="0"/>
              <a:t>.</a:t>
            </a:r>
          </a:p>
          <a:p>
            <a:r>
              <a:rPr lang="ru-RU" b="1" i="1" dirty="0"/>
              <a:t>В июне 2010 года в </a:t>
            </a:r>
            <a:r>
              <a:rPr lang="ru-RU" b="1" i="1" dirty="0" err="1"/>
              <a:t>Таразе</a:t>
            </a:r>
            <a:r>
              <a:rPr lang="ru-RU" b="1" i="1" dirty="0"/>
              <a:t>, в сквере у музыкальной школы-интерната им. Н. </a:t>
            </a:r>
            <a:r>
              <a:rPr lang="ru-RU" b="1" i="1" dirty="0" err="1"/>
              <a:t>Тлендиева</a:t>
            </a:r>
            <a:r>
              <a:rPr lang="ru-RU" b="1" i="1" dirty="0"/>
              <a:t> был установлен ему памятник</a:t>
            </a:r>
            <a:r>
              <a:rPr lang="ru-RU" b="1" i="1" dirty="0" smtClean="0"/>
              <a:t>.</a:t>
            </a:r>
            <a:endParaRPr lang="ru-RU" b="1" i="1" dirty="0"/>
          </a:p>
          <a:p>
            <a:r>
              <a:rPr lang="ru-RU" b="1" i="1" dirty="0"/>
              <a:t>В октябре 2010 года в </a:t>
            </a:r>
            <a:r>
              <a:rPr lang="ru-RU" b="1" i="1" dirty="0" err="1"/>
              <a:t>Талдыкоргане</a:t>
            </a:r>
            <a:r>
              <a:rPr lang="ru-RU" b="1" i="1" dirty="0"/>
              <a:t> в честь 85-летнего юбилея Н. </a:t>
            </a:r>
            <a:r>
              <a:rPr lang="ru-RU" b="1" i="1" dirty="0" err="1"/>
              <a:t>Тлендиева</a:t>
            </a:r>
            <a:r>
              <a:rPr lang="ru-RU" b="1" i="1" dirty="0"/>
              <a:t> ему был установлен бронзовый бюст.</a:t>
            </a:r>
          </a:p>
          <a:p>
            <a:r>
              <a:rPr lang="ru-RU" b="1" i="1" dirty="0"/>
              <a:t>15 октября 2011 года Н. </a:t>
            </a:r>
            <a:r>
              <a:rPr lang="ru-RU" b="1" i="1" dirty="0" err="1"/>
              <a:t>Тлендиеву</a:t>
            </a:r>
            <a:r>
              <a:rPr lang="ru-RU" b="1" i="1" dirty="0"/>
              <a:t> был установлен бронзовый памятник в Алма-Ате на проспекте Назарбаева в сквере у Центрального музея </a:t>
            </a:r>
            <a:r>
              <a:rPr lang="ru-RU" b="1" i="1" dirty="0" smtClean="0"/>
              <a:t>РК.</a:t>
            </a:r>
            <a:endParaRPr lang="ru-RU" b="1" i="1" dirty="0"/>
          </a:p>
          <a:p>
            <a:r>
              <a:rPr lang="ru-RU" b="1" i="1" dirty="0"/>
              <a:t>16 мая 2014 года в Алма-Ате был открыт музей Н. </a:t>
            </a:r>
            <a:r>
              <a:rPr lang="ru-RU" b="1" i="1" dirty="0" err="1" smtClean="0"/>
              <a:t>Тлендиева</a:t>
            </a:r>
            <a:r>
              <a:rPr lang="ru-RU" b="1" i="1" dirty="0" smtClean="0"/>
              <a:t>.</a:t>
            </a:r>
            <a:endParaRPr lang="ru-RU" b="1" i="1" dirty="0"/>
          </a:p>
          <a:p>
            <a:r>
              <a:rPr lang="ru-RU" b="1" i="1" dirty="0"/>
              <a:t>В 2015 году о жизни Н. </a:t>
            </a:r>
            <a:r>
              <a:rPr lang="ru-RU" b="1" i="1" dirty="0" err="1"/>
              <a:t>Тлендиева</a:t>
            </a:r>
            <a:r>
              <a:rPr lang="ru-RU" b="1" i="1" dirty="0"/>
              <a:t> был снят фильм «</a:t>
            </a:r>
            <a:r>
              <a:rPr lang="ru-RU" b="1" i="1" dirty="0" err="1"/>
              <a:t>Құстар</a:t>
            </a:r>
            <a:r>
              <a:rPr lang="ru-RU" b="1" i="1" dirty="0"/>
              <a:t> </a:t>
            </a:r>
            <a:r>
              <a:rPr lang="ru-RU" b="1" i="1" dirty="0" err="1"/>
              <a:t>әні</a:t>
            </a:r>
            <a:r>
              <a:rPr lang="ru-RU" b="1" i="1" dirty="0"/>
              <a:t>». В роли </a:t>
            </a:r>
            <a:r>
              <a:rPr lang="ru-RU" b="1" i="1" dirty="0" err="1"/>
              <a:t>Нургисы</a:t>
            </a:r>
            <a:r>
              <a:rPr lang="ru-RU" b="1" i="1" dirty="0"/>
              <a:t> </a:t>
            </a:r>
            <a:r>
              <a:rPr lang="ru-RU" b="1" i="1" dirty="0" err="1"/>
              <a:t>Тлендиева</a:t>
            </a:r>
            <a:r>
              <a:rPr lang="ru-RU" b="1" i="1" dirty="0"/>
              <a:t> - </a:t>
            </a:r>
            <a:r>
              <a:rPr lang="ru-RU" b="1" i="1" dirty="0" err="1"/>
              <a:t>Ергенбай</a:t>
            </a:r>
            <a:r>
              <a:rPr lang="ru-RU" b="1" i="1" dirty="0"/>
              <a:t> </a:t>
            </a:r>
            <a:r>
              <a:rPr lang="ru-RU" b="1" i="1" dirty="0" err="1"/>
              <a:t>Абуев</a:t>
            </a:r>
            <a:r>
              <a:rPr lang="ru-RU" b="1" i="1" dirty="0"/>
              <a:t>.</a:t>
            </a:r>
          </a:p>
          <a:p>
            <a:r>
              <a:rPr lang="ru-RU" b="1" i="1" dirty="0"/>
              <a:t>Улицы имени Н. </a:t>
            </a:r>
            <a:r>
              <a:rPr lang="ru-RU" b="1" i="1" dirty="0" err="1"/>
              <a:t>Тлендиева</a:t>
            </a:r>
            <a:r>
              <a:rPr lang="ru-RU" b="1" i="1" dirty="0"/>
              <a:t> есть в городах Алма-Ата, Астана, Шымкент.</a:t>
            </a:r>
          </a:p>
          <a:p>
            <a:r>
              <a:rPr lang="ru-RU" b="1" i="1" dirty="0"/>
              <a:t>В 2022 году детской музыкальной школе города Шахтинск было присвоено имя Н. </a:t>
            </a:r>
            <a:r>
              <a:rPr lang="ru-RU" b="1" i="1" dirty="0" err="1"/>
              <a:t>Тлендиева</a:t>
            </a:r>
            <a:r>
              <a:rPr lang="ru-RU" b="1" i="1" dirty="0"/>
              <a:t>.</a:t>
            </a:r>
          </a:p>
        </p:txBody>
      </p:sp>
      <p:pic>
        <p:nvPicPr>
          <p:cNvPr id="15362" name="Picture 2" descr="C:\Users\dbaymakanova\Downloads\Nurgisa_Tilendi_turgan_uige_memorialdy_takta_(qazirgi_tanda_memorialdy_murajai_uii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"/>
            <a:ext cx="2394321" cy="27809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2357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377</TotalTime>
  <Words>46</Words>
  <Application>Microsoft Office PowerPoint</Application>
  <PresentationFormat>Экран (4:3)</PresentationFormat>
  <Paragraphs>65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 Dbaymakanova</dc:creator>
  <cp:lastModifiedBy>Косарева Наталья Евгеньевна</cp:lastModifiedBy>
  <cp:revision>24</cp:revision>
  <dcterms:created xsi:type="dcterms:W3CDTF">2025-06-26T03:57:41Z</dcterms:created>
  <dcterms:modified xsi:type="dcterms:W3CDTF">2025-07-02T06:13:35Z</dcterms:modified>
</cp:coreProperties>
</file>