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0" d="100"/>
          <a:sy n="140" d="100"/>
        </p:scale>
        <p:origin x="-768" y="9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7AF63-FA96-4F4B-973E-9CD9774CEAF9}" type="datetimeFigureOut">
              <a:rPr lang="ru-RU" smtClean="0"/>
              <a:pPr/>
              <a:t>04.09.2025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FE710-96A4-42B9-8660-A92AFF061B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43240" y="214291"/>
            <a:ext cx="5072098" cy="1785949"/>
          </a:xfrm>
        </p:spPr>
        <p:txBody>
          <a:bodyPr>
            <a:normAutofit/>
          </a:bodyPr>
          <a:lstStyle/>
          <a:p>
            <a:r>
              <a:rPr lang="kk-KZ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«Земля родная: североказахстанцы в Великой Отечественной войне»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zhkgabdullina\Desktop\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3" y="2214554"/>
            <a:ext cx="5581659" cy="407196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215074" y="2428868"/>
            <a:ext cx="20717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Память-великая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вещь. Расстаться 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памятью-значит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уйти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никуда.Мы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несокрушимы до тех пор, пока помним о жертвах, принесённых нашим народом во имя Победы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Л.Ю.Гирш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zhkgabdullina\Desktop\ВОВ\лого 9 мая НОВ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3286148" cy="178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785950"/>
          </a:xfrm>
        </p:spPr>
        <p:txBody>
          <a:bodyPr>
            <a:noAutofit/>
          </a:bodyPr>
          <a:lstStyle/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9 мая 2025 года,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казахстанцы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отмечают юбилейную 80-ю годовщину Победы в Великой Отечественной войне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Казахстане в годы войны были сформированы стрелковые и кавалерийские дивизии, стрелковые бригады, полки и батальоны. В ряды Красной армии призвали 1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200 тыс.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казахстанцев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разных возрастов, более 600 тыс. из них так и не вернулись домой к родным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июле-августе 1941 года в городе Петропавловске Казахской ССР была сформирована 314-я стрелковая дивизия численностью личного состава 10 930 человек, в том числе: командно-начальствующего и политического состава – 770 человек, сержантов – 1543 и красноармейцев – 8617 человек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ознаменование 80-летия со дня Победы в Великой Отечественной войне 1941 – 1945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годов награждены единой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юбилейной медалью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Ұлы Отан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соғысындағы Жеңіске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ветераны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Великой Отечественной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войны. По всей стране прошли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мероприятия,посвящённые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80-летию Победы, научной библиотекой были подготовлены книжные выставки для ряда мероприятий в университете. 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0" name="Picture 2" descr="C:\Users\zhkgabdullina\Desktop\,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571744"/>
            <a:ext cx="8429684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Информация из «Краткой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исторической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справки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 о боевом пути 314-й стрелковой 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дивизии»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266700" indent="-2667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Дивизия была сформирована на основании приказа войскам Среднеазиатского военного округа №0044 – от 15 июля 1941 года по штатам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04/400, 04/418, 024/609, 014/38-в и 04/16.</a:t>
            </a:r>
          </a:p>
          <a:p>
            <a:pPr marL="266700" indent="-2667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Дивизия формировалась из жителей Северо-Казахстанской, Кокчетавской и Павлодарской областей. </a:t>
            </a:r>
          </a:p>
          <a:p>
            <a:pPr marL="266700" indent="-2667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Командно-политический и начальствующий состав дивизии состоял из кадровых офицеров Красной Армии, выпускников военных училищ и офицеров, призванных из запаса.</a:t>
            </a:r>
          </a:p>
          <a:p>
            <a:pPr marL="266700" indent="-2667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состав дивизии входили: 1074-й, 1076-й и 1078-й стрелковые полки; 858-й отдельный зенитно-артиллерийский дивизион – ОЗАД, а с 15 мая 1943 года – 219-я отдельная зенитная батарея; 598-й отдельный саперный батальон; 763-й отдельный батальон связи, а с октября 1942 года – 763-я отдельная рота связи; 243-й медико-санитарный батальон; 204-я отдельная мотострелковая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разведрота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386-я (292-я) отдельная автотранспортная рота; Дивизионная школа младших командиров; 702-й (687-й) дивизионный ветеринарный лазарет; 522-я (446-я) полевая хлебопекарня; 825-я полевая касса Госбанка; 992-я полевая почтовая станция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дальнейшем, уже на фронте в разные периоды были сформированы: отдельный лыжный батальон, отдельный минометный батальон, 374-й отдельный истребительно-противотанковый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дивизион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ОИПТД) с 7 января 1942 года, трофейная команда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окончании войны на аэродроме под городом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Градец-Карлове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Чехословакии были выстроены все ветераны дивизии, прошедшие боевой путь от города Петропавловска. Оказалось, что в 858-м артполку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североказахстанцев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осталось почти половина, бойцов же стрелковых полков, саперных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разведподразделений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оказалось от трех до десяти человек в каждой роте.</a:t>
            </a:r>
          </a:p>
          <a:p>
            <a:pPr marL="266700" indent="-2667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Таким образом, потери убитыми дивизия понесла не менее 10 тысяч воинов из числа первоначального призванных при формировании дивизии.</a:t>
            </a:r>
          </a:p>
          <a:p>
            <a:pPr marL="266700" indent="-2667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200</Words>
  <Application>Microsoft Office PowerPoint</Application>
  <PresentationFormat>Экран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«Земля родная: североказахстанцы в Великой Отечественной войне»</vt:lpstr>
      <vt:lpstr>9 мая 2025 года, казахстанцы отмечают юбилейную 80-ю годовщину Победы в Великой Отечественной войне. В Казахстане в годы войны были сформированы стрелковые и кавалерийские дивизии, стрелковые бригады, полки и батальоны. В ряды Красной армии призвали 1 млн 200 тыс. казахстанцев разных возрастов, более 600 тыс. из них так и не вернулись домой к родным. В июле-августе 1941 года в городе Петропавловске Казахской ССР была сформирована 314-я стрелковая дивизия численностью личного состава 10 930 человек, в том числе: командно-начальствующего и политического состава – 770 человек, сержантов – 1543 и красноармейцев – 8617 человек. В ознаменование 80-летия со дня Победы в Великой Отечественной войне 1941 – 1945 годов награждены единой юбилейной медалью «Ұлы Отан соғысындағы Жеңіске 80 жыл» ветераны Великой Отечественной войны. По всей стране прошли мероприятия,посвящённые 80-летию Победы, научной библиотекой были подготовлены книжные выставки для ряда мероприятий в университете.  </vt:lpstr>
      <vt:lpstr>Информация из «Краткой исторической справки о боевом пути 314-й стрелковой дивизии» 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«Земля родная: североказахстанцы в Великой Отечественной войне»</dc:title>
  <dc:creator>zhkgabdullina</dc:creator>
  <cp:lastModifiedBy>Косарева Наталья Евгеньевна</cp:lastModifiedBy>
  <cp:revision>13</cp:revision>
  <dcterms:created xsi:type="dcterms:W3CDTF">2025-09-04T04:43:31Z</dcterms:created>
  <dcterms:modified xsi:type="dcterms:W3CDTF">2025-09-04T07:47:39Z</dcterms:modified>
</cp:coreProperties>
</file>