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D16CA-F695-4042-86ED-1940F472C96D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532F6-170B-4908-8F6D-9DC3DBC08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onstitutionrk.k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000131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Конституция </a:t>
            </a:r>
            <a:r>
              <a:rPr lang="kk-KZ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Республики Казахстан – правовой феномен 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современности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1071546"/>
            <a:ext cx="3429024" cy="4643470"/>
          </a:xfrm>
        </p:spPr>
        <p:txBody>
          <a:bodyPr>
            <a:normAutofit/>
          </a:bodyPr>
          <a:lstStyle/>
          <a:p>
            <a:pPr algn="l"/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«Республика </a:t>
            </a:r>
            <a:r>
              <a:rPr lang="ru-RU" sz="2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Казахстан утверждает себя демократическим, светским, правовым и социальным государством, высшими ценностями которого являются человек, его жизнь, права и 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свободы»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статья 1</a:t>
            </a:r>
          </a:p>
          <a:p>
            <a:pPr algn="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Конституции РК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4572032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11430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  <a:hlinkClick r:id="rId2" tooltip="Конституция Казахстана на русском языке с Комментариями: последняя действующая редакция с изменениями и поправками на 2025 год"/>
              </a:rPr>
              <a:t>/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zhkgabdullina\Desktop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4000529" cy="2786082"/>
          </a:xfrm>
          <a:prstGeom prst="rect">
            <a:avLst/>
          </a:prstGeom>
          <a:noFill/>
        </p:spPr>
      </p:pic>
      <p:pic>
        <p:nvPicPr>
          <p:cNvPr id="2052" name="Picture 4" descr="C:\Users\zhkgabdullina\Desktop\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28604"/>
            <a:ext cx="4102129" cy="2786082"/>
          </a:xfrm>
          <a:prstGeom prst="rect">
            <a:avLst/>
          </a:prstGeom>
          <a:noFill/>
        </p:spPr>
      </p:pic>
      <p:pic>
        <p:nvPicPr>
          <p:cNvPr id="2053" name="Picture 5" descr="C:\Users\zhkgabdullina\Desktop\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429000"/>
            <a:ext cx="4016397" cy="2928958"/>
          </a:xfrm>
          <a:prstGeom prst="rect">
            <a:avLst/>
          </a:prstGeom>
          <a:noFill/>
        </p:spPr>
      </p:pic>
      <p:pic>
        <p:nvPicPr>
          <p:cNvPr id="2054" name="Picture 6" descr="C:\Users\zhkgabdullina\Desktop\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9" y="3429000"/>
            <a:ext cx="4143404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717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Конституция Казахстана – это основной закон Республики Казахстан. служит основой для создания законов и регулирования правоотношений в стране. Конституции РК способствует формированию правового сознания граждан и уважению к законам страны. В читальном зале корпуса 5 вашему вниманию представлена выставка литературы, посвящённая празднованию дня Конституции РК.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pic>
        <p:nvPicPr>
          <p:cNvPr id="4" name="Picture 2" descr="C:\Users\zhkgabdullina\Desktop\20240404_1059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571744"/>
            <a:ext cx="6643734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77D5EA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91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 Конституция Республики Казахстан – правовой феномен современности.  </vt:lpstr>
      <vt:lpstr>Слайд 2</vt:lpstr>
      <vt:lpstr>Конституция Казахстана – это основной закон Республики Казахстан. служит основой для создания законов и регулирования правоотношений в стране. Конституции РК способствует формированию правового сознания граждан и уважению к законам страны. В читальном зале корпуса 5 вашему вниманию представлена выставка литературы, посвящённая празднованию дня Конституции РК. 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Конституция Республики Казахстан – правовой феномен современности.</dc:title>
  <dc:creator>zhkgabdullina</dc:creator>
  <cp:lastModifiedBy>Косарева Наталья Евгеньевна</cp:lastModifiedBy>
  <cp:revision>6</cp:revision>
  <dcterms:created xsi:type="dcterms:W3CDTF">2025-09-09T04:43:34Z</dcterms:created>
  <dcterms:modified xsi:type="dcterms:W3CDTF">2025-09-09T06:38:36Z</dcterms:modified>
</cp:coreProperties>
</file>