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40" d="100"/>
          <a:sy n="140" d="100"/>
        </p:scale>
        <p:origin x="-768" y="9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5F23A-0AAF-4D69-A8A9-444833A79893}" type="datetimeFigureOut">
              <a:rPr lang="ru-RU" smtClean="0"/>
              <a:pPr/>
              <a:t>05.09.2025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831AA-E731-4C51-8A5F-3793A561BB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5F23A-0AAF-4D69-A8A9-444833A79893}" type="datetimeFigureOut">
              <a:rPr lang="ru-RU" smtClean="0"/>
              <a:pPr/>
              <a:t>05.09.2025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831AA-E731-4C51-8A5F-3793A561BB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5F23A-0AAF-4D69-A8A9-444833A79893}" type="datetimeFigureOut">
              <a:rPr lang="ru-RU" smtClean="0"/>
              <a:pPr/>
              <a:t>05.09.2025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831AA-E731-4C51-8A5F-3793A561BB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5F23A-0AAF-4D69-A8A9-444833A79893}" type="datetimeFigureOut">
              <a:rPr lang="ru-RU" smtClean="0"/>
              <a:pPr/>
              <a:t>05.09.2025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831AA-E731-4C51-8A5F-3793A561BB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5F23A-0AAF-4D69-A8A9-444833A79893}" type="datetimeFigureOut">
              <a:rPr lang="ru-RU" smtClean="0"/>
              <a:pPr/>
              <a:t>05.09.2025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831AA-E731-4C51-8A5F-3793A561BB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5F23A-0AAF-4D69-A8A9-444833A79893}" type="datetimeFigureOut">
              <a:rPr lang="ru-RU" smtClean="0"/>
              <a:pPr/>
              <a:t>05.09.2025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831AA-E731-4C51-8A5F-3793A561BB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5F23A-0AAF-4D69-A8A9-444833A79893}" type="datetimeFigureOut">
              <a:rPr lang="ru-RU" smtClean="0"/>
              <a:pPr/>
              <a:t>05.09.2025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831AA-E731-4C51-8A5F-3793A561BB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5F23A-0AAF-4D69-A8A9-444833A79893}" type="datetimeFigureOut">
              <a:rPr lang="ru-RU" smtClean="0"/>
              <a:pPr/>
              <a:t>05.09.2025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831AA-E731-4C51-8A5F-3793A561BB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5F23A-0AAF-4D69-A8A9-444833A79893}" type="datetimeFigureOut">
              <a:rPr lang="ru-RU" smtClean="0"/>
              <a:pPr/>
              <a:t>05.09.2025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831AA-E731-4C51-8A5F-3793A561BB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5F23A-0AAF-4D69-A8A9-444833A79893}" type="datetimeFigureOut">
              <a:rPr lang="ru-RU" smtClean="0"/>
              <a:pPr/>
              <a:t>05.09.2025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831AA-E731-4C51-8A5F-3793A561BB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5F23A-0AAF-4D69-A8A9-444833A79893}" type="datetimeFigureOut">
              <a:rPr lang="ru-RU" smtClean="0"/>
              <a:pPr/>
              <a:t>05.09.2025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831AA-E731-4C51-8A5F-3793A561BB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15F23A-0AAF-4D69-A8A9-444833A79893}" type="datetimeFigureOut">
              <a:rPr lang="ru-RU" smtClean="0"/>
              <a:pPr/>
              <a:t>05.09.2025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7831AA-E731-4C51-8A5F-3793A561BBD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85729"/>
            <a:ext cx="7772400" cy="1000131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Мемлекеттік </a:t>
            </a:r>
            <a:r>
              <a:rPr lang="kk-KZ" sz="2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рәміздер – тәуелсіз Қазақстанның </a:t>
            </a:r>
            <a:r>
              <a:rPr lang="kk-KZ" sz="2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кепілі</a:t>
            </a:r>
            <a:r>
              <a:rPr lang="en-US" sz="2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sz="2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429124" y="3643314"/>
            <a:ext cx="4000528" cy="2428892"/>
          </a:xfrm>
        </p:spPr>
        <p:txBody>
          <a:bodyPr>
            <a:normAutofit fontScale="25000" lnSpcReduction="20000"/>
          </a:bodyPr>
          <a:lstStyle/>
          <a:p>
            <a:r>
              <a:rPr lang="ru-RU" sz="6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Республике Казахстан государственными символами являются Государственный Флаг, Государственный Герб и Государственный гимн - это неотъемлемые атрибуты любого государства, олицетворяющие его идентичность и суверенитет. 4 июня празднуется как день государственных символов Республики Казахстан в соответствии с Законом «О государственных символах Республики Казахстан». В читальном зале корпуса № </a:t>
            </a:r>
            <a:r>
              <a:rPr lang="en-US" sz="6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6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ауд. 2</a:t>
            </a:r>
            <a:r>
              <a:rPr lang="en-US" sz="6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01</a:t>
            </a:r>
            <a:r>
              <a:rPr lang="ru-RU" sz="6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представлена книжная выставка</a:t>
            </a:r>
            <a:r>
              <a:rPr lang="en-US" sz="6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6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zhkgabdullina\Desktop\IMG_20210601_141500 - коп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428868"/>
            <a:ext cx="3714776" cy="3643338"/>
          </a:xfrm>
          <a:prstGeom prst="rect">
            <a:avLst/>
          </a:prstGeom>
          <a:noFill/>
        </p:spPr>
      </p:pic>
      <p:pic>
        <p:nvPicPr>
          <p:cNvPr id="1027" name="Picture 3" descr="C:\Users\zhkgabdullina\Desktop\IMG_20210601_1415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1571612"/>
            <a:ext cx="3714776" cy="928694"/>
          </a:xfrm>
          <a:prstGeom prst="rect">
            <a:avLst/>
          </a:prstGeom>
          <a:noFill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1571612"/>
            <a:ext cx="3343285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4290"/>
            <a:ext cx="8101042" cy="6429419"/>
          </a:xfrm>
        </p:spPr>
        <p:txBody>
          <a:bodyPr>
            <a:normAutofit/>
          </a:bodyPr>
          <a:lstStyle/>
          <a:p>
            <a:pPr algn="l"/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Список литературы.</a:t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Тәуелсіздік нышандары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[Текст] = Символы независимости Республики Казахстан / ред. Б. Г.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Аяган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; авт.: А. Ж. Габдуллина, М. С.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Бекенова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, Ж. Н. Калиев;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рец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.: К. Бурханов, К. Султанов. -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Алматы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: Раритет, 2011. - 260 б. 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Беркимбаев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Б. Новая столица. Новое государство. Новое общество [Текст] /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Беркимбаев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Б. // Мысль. - 2018.- №6.- С.7-12 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Висханова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Н.И. Тенге - символ экономической независимости Казахстана [Текст]: разработка урока /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Висханова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Н.И // История Казахстана. 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. Ел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жүрегі 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- Астана. [Текст]: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мақалалар 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сұхбаттар жинағы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. = Сердце страны - Астана: Сборник статей и интервью. / сост.: М. Б.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Қасымбеков, 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М. М.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Молдағаринов, 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Ғ. Б.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Боранбаева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. - Астана: Фолиант, 2018. - 676 б.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Ергалиева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Р.,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Уразаева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К. Герб - символ отчего дома [Текст] /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Ергалиева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Р.,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Уразаева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К. // Казахстанская правда. - 2011. - 4 июня. - 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. Ерофеева, И. В. Символы Казахской государственности: позднее Средневековье и новое время [Текст] / И. В. Ерофеева. -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Алматы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Аркаим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, 2001. - 152 с. 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. История государственности Республики Казахстан к вопросу становления и развития [Текст]. - Петропавловск: СКГУ им. М.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Козыбаева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, 2002. - 192 с. 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8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Кабулдинов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, З. Е. История Астаны [Текст]: учебное пособие / З. Е.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Кабулдинов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. - Астана: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Арман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-ПВ, 2007. - 200 с. 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9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.Кан, Г. В. История Казахстана [Текст]: учебное пособие / Г. Кан. -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Алматы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Аркаим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, 2002. - 222 с 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Киер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Л.Н. Символы Республики Казахстан - национальная гордость [Текст] /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Киер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Л.Н // История Казахстана: преподавание в школах и ВУЗах. - 2013. - №3.- С. 62-66 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.Конституция Республики Казахстан [Текст]: практическое пособие. -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Алматы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: Норма - К, 2015. - 44 с.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Кульмагамбетов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Р. "Талант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Жумекена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бесконечен" [Текст]: к 80-летию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Ж.Нажимеденову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, известному писателю, автору слов Государственного гимна РК /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Кульмагамбетов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Р. // Казахстанская правда. - 2015.-28 августа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Кунанбаева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Ш. Астана - символ единства и независимости Казахстана [Текст] /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Кунанбаева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Ш. //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Мирас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. - 2017.- №3.- С.53-57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Малибеков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Ж. Герб независимого Казахстана: история создания [Текст] /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Малибеков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Ж. // Актуальные вопросы истории развития Казахстана и становления казахстанской государственности: Материалы экспертных мнений. - Астана, 2013. - С. 66-67.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Малибеков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Ж. Герб независимого Казахстана: история создания [Текст] /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Малибеков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Ж. // Актуальные вопросы истории развития Казахстана и становления казахстанской государственности: Материалы экспертных мнений. - Астана, 2013. 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.Маршаков В.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Егемен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елдің басты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нышандары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[Текст]: 4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маусым-Қазақстан Республикасының мемлекеттік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рәміздер күні 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/ Маршаков В. //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Қызылжар нұры.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17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Г. Конституция как прецедент Независимости [Текст] /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Муканова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Г. // Мысль. - 2016.-№ 8.- С. 3-6Кл 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18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Негима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А. Под флагом родным [Текст] /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Негима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А. // Казахстанская правда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19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Нурсеитов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А. Астана -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мегапроект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Казахстана [Текст] /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Нурсеитов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А. //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Мирас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. - 2017.- №3.- С.33-38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Ратегова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Д. Птица на флаге Казахстана [Текст] /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Ратегова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Д. // Внеклассная работа в школе. - 2010. - ¦ 9.- С. 8-12. - С. 2010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21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.Рогов И. Основной закон стабильности и развития [Текст] / Рогов И. // Мысль. - 2017. - №9. - С.4-7.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22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Сандыбай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А. Астана-символ независимости [Текст] /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Сандыбай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А. // Мысль. - 2018.- №7.- С.2-5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23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Смагулов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А. Символы солидарности, сплачивающие людей [Текст] /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Смагулов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А. // Известия. - 2011. - 17 июня. - С. 2011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24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Акылбай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С. Конституция - мощный двигатель успешного развития [Текст] /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Акылбай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С. //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Мирас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. - 2015.- №5.- С.17-20 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25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.У нас будет новый гимн [Текст] // Северный Казахстан. - 2000. - С. 15 декабря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V="1">
            <a:off x="1371600" y="1714488"/>
            <a:ext cx="6400800" cy="71438"/>
          </a:xfrm>
        </p:spPr>
        <p:txBody>
          <a:bodyPr>
            <a:normAutofit fontScale="25000" lnSpcReduction="20000"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284</TotalTime>
  <Words>73</Words>
  <Application>Microsoft Office PowerPoint</Application>
  <PresentationFormat>Экран (4:3)</PresentationFormat>
  <Paragraphs>4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 Мемлекеттік рәміздер – тәуелсіз Қазақстанның кепілі. </vt:lpstr>
      <vt:lpstr>                                                                  Список литературы.   1. Тәуелсіздік нышандары [Текст] = Символы независимости Республики Казахстан / ред. Б. Г. Аяган; авт.: А. Ж. Габдуллина, М. С. Бекенова, Ж. Н. Калиев; рец.: К. Бурханов, К. Султанов. - Алматы: Раритет, 2011. - 260 б.  2. Беркимбаев Б. Новая столица. Новое государство. Новое общество [Текст] / Беркимбаев Б. // Мысль. - 2018.- №6.- С.7-12  3.Висханова Н.И. Тенге - символ экономической независимости Казахстана [Текст]: разработка урока / Висханова Н.И // История Казахстана.  4. Ел жүрегі - Астана. [Текст]: мақалалар мен сұхбаттар жинағы. = Сердце страны - Астана: Сборник статей и интервью. / сост.: М. Б. Қасымбеков, М. М. Молдағаринов, Ғ. Б. Боранбаева. - Астана: Фолиант, 2018. - 676 б. 5. Ергалиева Р., Уразаева К. Герб - символ отчего дома [Текст] / Ергалиева Р., Уразаева К. // Казахстанская правда. - 2011. - 4 июня. - 6. Ерофеева, И. В. Символы Казахской государственности: позднее Средневековье и новое время [Текст] / И. В. Ерофеева. - Алматы: Аркаим, 2001. - 152 с.  7. История государственности Республики Казахстан к вопросу становления и развития [Текст]. - Петропавловск: СКГУ им. М. Козыбаева, 2002. - 192 с.  8.Кабулдинов, З. Е. История Астаны [Текст]: учебное пособие / З. Е. Кабулдинов. - Астана: Арман -ПВ, 2007. - 200 с.  9.Кан, Г. В. История Казахстана [Текст]: учебное пособие / Г. Кан. - Алматы: Аркаим, 2002. - 222 с  10.Киер Л.Н. Символы Республики Казахстан - национальная гордость [Текст] / Киер Л.Н // История Казахстана: преподавание в школах и ВУЗах. - 2013. - №3.- С. 62-66  11.Конституция Республики Казахстан [Текст]: практическое пособие. - Алматы: Норма - К, 2015. - 44 с. 12.Кульмагамбетов Р. "Талант Жумекена бесконечен" [Текст]: к 80-летию Ж.Нажимеденову, известному писателю, автору слов Государственного гимна РК / Кульмагамбетов Р. // Казахстанская правда. - 2015.-28 августа 13.Кунанбаева Ш. Астана - символ единства и независимости Казахстана [Текст] / Кунанбаева Ш. // Мирас. - 2017.- №3.- С.53-57 14.Малибеков Ж. Герб независимого Казахстана: история создания [Текст] / Малибеков Ж. // Актуальные вопросы истории развития Казахстана и становления казахстанской государственности: Материалы экспертных мнений. - Астана, 2013. - С. 66-67. 15.Малибеков Ж. Герб независимого Казахстана: история создания [Текст] / Малибеков Ж. // Актуальные вопросы истории развития Казахстана и становления казахстанской государственности: Материалы экспертных мнений. - Астана, 2013.  16.Маршаков В. Егемен елдің басты нышандары [Текст]: 4 маусым-Қазақстан Республикасының мемлекеттік рәміздер күні / Маршаков В. // Қызылжар нұры. 17Г. Конституция как прецедент Независимости [Текст] / Муканова Г. // Мысль. - 2016.-№ 8.- С. 3-6Кл  18.Негима А. Под флагом родным [Текст] / Негима А. // Казахстанская правда 19.Нурсеитов А. Астана - мегапроект Казахстана [Текст] / Нурсеитов А. // Мирас. - 2017.- №3.- С.33-38 20.Ратегова Д. Птица на флаге Казахстана [Текст] / Ратегова Д. // Внеклассная работа в школе. - 2010. - ¦ 9.- С. 8-12. - С. 2010 21.Рогов И. Основной закон стабильности и развития [Текст] / Рогов И. // Мысль. - 2017. - №9. - С.4-7. 22.Сандыбай А. Астана-символ независимости [Текст] / Сандыбай А. // Мысль. - 2018.- №7.- С.2-5 23.Смагулов А. Символы солидарности, сплачивающие людей [Текст] / Смагулов А. // Известия. - 2011. - 17 июня. - С. 2011 24. Акылбай С. Конституция - мощный двигатель успешного развития [Текст] / Акылбай С. // Мирас. - 2015.- №5.- С.17-20  25.У нас будет новый гимн [Текст] // Северный Казахстан. - 2000. - С. 15 декабря</vt:lpstr>
    </vt:vector>
  </TitlesOfParts>
  <Company>1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Мемлекеттік рәміздер – тәуелсіз Қазақстанның кепілі</dc:title>
  <dc:creator>zhkgabdullina</dc:creator>
  <cp:lastModifiedBy>Косарева Наталья Евгеньевна</cp:lastModifiedBy>
  <cp:revision>31</cp:revision>
  <dcterms:created xsi:type="dcterms:W3CDTF">2025-09-05T03:03:11Z</dcterms:created>
  <dcterms:modified xsi:type="dcterms:W3CDTF">2025-09-05T11:18:22Z</dcterms:modified>
</cp:coreProperties>
</file>