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6" r:id="rId7"/>
    <p:sldId id="271" r:id="rId8"/>
    <p:sldId id="270" r:id="rId9"/>
    <p:sldId id="268" r:id="rId10"/>
    <p:sldId id="269" r:id="rId11"/>
    <p:sldId id="262" r:id="rId12"/>
    <p:sldId id="260" r:id="rId13"/>
    <p:sldId id="273" r:id="rId14"/>
    <p:sldId id="272" r:id="rId15"/>
    <p:sldId id="263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942" autoAdjust="0"/>
  </p:normalViewPr>
  <p:slideViewPr>
    <p:cSldViewPr>
      <p:cViewPr varScale="1">
        <p:scale>
          <a:sx n="80" d="100"/>
          <a:sy n="80" d="100"/>
        </p:scale>
        <p:origin x="-15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s://i.pinimg.com/originals/de/8d/f2/de8df2f145efbf4fe72133f254a2f06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958" y="0"/>
            <a:ext cx="9159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1375373">
            <a:off x="238808" y="1056337"/>
            <a:ext cx="88392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FFFF00"/>
                </a:solidFill>
              </a:rPr>
              <a:t>«Великий </a:t>
            </a:r>
            <a:r>
              <a:rPr lang="ru-RU" sz="5400" b="1" i="1" dirty="0">
                <a:solidFill>
                  <a:srgbClr val="FFFF00"/>
                </a:solidFill>
              </a:rPr>
              <a:t>сказочник </a:t>
            </a:r>
            <a:endParaRPr lang="en-US" sz="5400" b="1" i="1" dirty="0" smtClean="0">
              <a:solidFill>
                <a:srgbClr val="FFFF00"/>
              </a:solidFill>
            </a:endParaRPr>
          </a:p>
          <a:p>
            <a:pPr algn="ctr"/>
            <a:r>
              <a:rPr lang="ru-RU" sz="5400" b="1" i="1" dirty="0" smtClean="0">
                <a:solidFill>
                  <a:srgbClr val="FFFF00"/>
                </a:solidFill>
              </a:rPr>
              <a:t>(</a:t>
            </a:r>
            <a:r>
              <a:rPr lang="ru-RU" sz="5400" b="1" i="1" dirty="0">
                <a:solidFill>
                  <a:srgbClr val="FFFF00"/>
                </a:solidFill>
              </a:rPr>
              <a:t>85 лет со дня рождения </a:t>
            </a:r>
            <a:r>
              <a:rPr lang="ru-RU" sz="5400" b="1" i="1" dirty="0" smtClean="0">
                <a:solidFill>
                  <a:srgbClr val="FFFF00"/>
                </a:solidFill>
              </a:rPr>
              <a:t>Эдуарда  </a:t>
            </a:r>
            <a:r>
              <a:rPr lang="ru-RU" sz="5400" b="1" i="1" dirty="0">
                <a:solidFill>
                  <a:srgbClr val="FFFF00"/>
                </a:solidFill>
              </a:rPr>
              <a:t>Успенского</a:t>
            </a:r>
            <a:r>
              <a:rPr lang="ru-RU" sz="5400" b="1" i="1" dirty="0" smtClean="0">
                <a:solidFill>
                  <a:srgbClr val="FFFF00"/>
                </a:solidFill>
              </a:rPr>
              <a:t>)»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8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desktopbackground.org/download/1920x1080/2011/05/01/196386_gallery-for-blue-colour-wallpapers-desktop_1920x1200_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persons-info.com/userfiles/image/persons/10000-20000/13000-14000/13612/TELZHANOV_Kanafiia_Temir-Bulatovich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persons-info.com/userfiles/image/persons/10000-20000/13000-14000/13612/TELZHANOV_Kanafiia_Temir-Bulatovich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2" descr="https://cdn.culture.ru/images/d19ec02d-8959-5fd2-b975-424aece0b86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4542" y="147017"/>
            <a:ext cx="5952661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57158" y="4714884"/>
            <a:ext cx="8572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Эдуа́рд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Никола́евич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Успе́нский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 (22 декабря 1937, Егорьевск, Московская область, СССР — 14 августа 2018, Москва, Россия) — советский и российский писатель, автор детских книг, драматург, сценарист, телеведущий.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Среди популярных персонажей, придуманных им, — крокодил Гена и Чебурашка, пёс Шарик и кот Матроскин, дядя Фёдор, почтальон Печкин, 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Тр-тр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Митя,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 братья Колобки, гарантийные человечки.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allpaperaccess.com/full/7323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upload.wikimedia.org/wikipedia/commons/thumb/9/9b/Louis_Aragon_et_sa_m%C3%A8re.jpg/220px-Louis_Aragon_et_sa_m%C3%A8r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https://cf2.ppt-online.org/files2/slide/v/VSHGhgU2aoYKDLyztj9R4NJI6p3nvFBZeubAEq/slide-1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590" t="9132" r="6828" b="53260"/>
          <a:stretch/>
        </p:blipFill>
        <p:spPr bwMode="auto">
          <a:xfrm>
            <a:off x="132547" y="4007018"/>
            <a:ext cx="4618479" cy="28573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dzeninfra.ru/get-zen_doc/3512190/pub_612dd2ce7f3f7d643cb80e5b_612e2b7108115f4c471ab447/scale_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539" y="13995"/>
            <a:ext cx="4640515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https://libmir.com/i/71/211071/i_00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libmir.com/i/71/211071/i_00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fs.znanio.ru/methodology/images/20/24/20247d3e27e0aada16354bf6bb0c88b13acff8d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1025" y="96590"/>
            <a:ext cx="4283969" cy="33332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74054" y="3573016"/>
            <a:ext cx="422710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</a:rPr>
              <a:t>Отец — Николай Михайлович Успенский (1903—1947), сотрудник аппарата ЦК ВКП(б).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</a:rPr>
              <a:t>Мать — Наталья Алексеевна Успенская (1907—1982), </a:t>
            </a:r>
            <a:r>
              <a:rPr lang="ru-RU" b="1" i="1" dirty="0" smtClean="0">
                <a:solidFill>
                  <a:srgbClr val="002060"/>
                </a:solidFill>
              </a:rPr>
              <a:t>инженер-машиностроитель.</a:t>
            </a:r>
            <a:endParaRPr lang="ru-RU" b="1" i="1" dirty="0">
              <a:solidFill>
                <a:srgbClr val="002060"/>
              </a:solidFill>
            </a:endParaRPr>
          </a:p>
          <a:p>
            <a:pPr algn="ctr"/>
            <a:r>
              <a:rPr lang="ru-RU" b="1" i="1" dirty="0">
                <a:solidFill>
                  <a:srgbClr val="002060"/>
                </a:solidFill>
              </a:rPr>
              <a:t>Получив образование в Московском авиационном институте (МАИ) и став инженером, он зарабатывал на жизнь тем, что писал и делал сценарии мультфильмов.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getwallpapers.com/wallpaper/full/5/b/b/1013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3090"/>
            <a:ext cx="9144000" cy="691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antonia.lv/images/izsole71/kanafija-telzhanov_348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antonia.lv/images/izsole71/kanafija-telzhanov_348_xl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https://s0.rbk.ru/v6_top_pics/media/img/6/49/7553427937224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390" y="-4357"/>
            <a:ext cx="2267427" cy="3014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ics.utro.ru/utro_photos/2020/08/14/1454368-091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792" y="14852"/>
            <a:ext cx="2304343" cy="2995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r.mt.ru/r16/photo4900/20065081685-0/jpg/bp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4704" y="7938"/>
            <a:ext cx="2139744" cy="30019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7786" y="2844173"/>
            <a:ext cx="8988425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i="1" dirty="0"/>
              <a:t>В дополнение к детским книгам Успенский писал стихи и театральные сценки из цикла о Чебурашке, «Крокодил Гена и его друзья».</a:t>
            </a:r>
          </a:p>
          <a:p>
            <a:pPr algn="just"/>
            <a:r>
              <a:rPr lang="ru-RU" sz="1700" b="1" i="1" dirty="0"/>
              <a:t>Но Эдуард Успенский начинал как взрослый эстрадный автор совместно с Феликсом Камовым. В 1965 году по предложению артистов А. Лившица и А. </a:t>
            </a:r>
            <a:r>
              <a:rPr lang="ru-RU" sz="1700" b="1" i="1" dirty="0" err="1" smtClean="0"/>
              <a:t>Левенбука</a:t>
            </a:r>
            <a:r>
              <a:rPr lang="ru-RU" sz="1700" b="1" i="1" dirty="0"/>
              <a:t> они стали сотрудничать с профессиональной эстрадой. Писали </a:t>
            </a:r>
            <a:r>
              <a:rPr lang="ru-RU" sz="1700" b="1" i="1" dirty="0" smtClean="0"/>
              <a:t>интермедии</a:t>
            </a:r>
            <a:r>
              <a:rPr lang="ru-RU" sz="1700" b="1" i="1" dirty="0"/>
              <a:t>, юморески, стихотворные фельетоны. Хотя авторы нередко использовали обычные эстрадные темы, производственные и бытовые, но одаренность, вкус, умение найти свой взгляд на предмет, своеобразные решения делали их репертуар не только интересным для эстрады, но и самоценными литературными произведениями. Авторы пародийно использовали форму притчи («Небесная канцелярия»), сказочно-пародийную форму («Тридесятая столовая». «Пойди туда — не знаю куда», «Видимо-невидимо»). Произведения Камова и Успенского составили значительную часть сольной программы Лившица и </a:t>
            </a:r>
            <a:r>
              <a:rPr lang="ru-RU" sz="1700" b="1" i="1" dirty="0" err="1"/>
              <a:t>Левенбука</a:t>
            </a:r>
            <a:r>
              <a:rPr lang="ru-RU" sz="1700" b="1" i="1" dirty="0"/>
              <a:t> «Пиф-паф, или Сатирические выстрелы по промахам». Юморески Камова и Успенского исполняли Б. </a:t>
            </a:r>
            <a:r>
              <a:rPr lang="ru-RU" sz="1700" b="1" i="1" dirty="0" err="1"/>
              <a:t>Брунов</a:t>
            </a:r>
            <a:r>
              <a:rPr lang="ru-RU" sz="1700" b="1" i="1" dirty="0"/>
              <a:t>. Р. Романов и др. Совместно писали для эстрады до конца 60-х гг.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0-tub-ru.yandex.net/i?id=ce4f3e2eeb6400ab433296677305c5ff&amp;ref=rim&amp;n=33&amp;w=267&amp;h=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880"/>
            <a:ext cx="9144000" cy="687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myslide.ru/documents_7/c60f5dd6a5b7f002d2eba1f06fdc969b/im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541" y="97916"/>
            <a:ext cx="4557192" cy="34178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xn----8sbalcgsi5aih6o.xn--p1ai/image/cache/data/products/p32088_1058957_dyadya_fedor_i_prazdniki_v_prostokvashino_uspenski-380x3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7916"/>
            <a:ext cx="3475484" cy="34754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7733" y="3781388"/>
            <a:ext cx="88634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Первая книга Успенского про Дядю Фёдора «Дядя Фёдор, пёс и кот» была опубликована в 1974 году. Главным героем был шестилетний мальчик, которого звали дядей Фёдором за то, что он был очень самостоятельным. После того, как родители запретили ему оставить в квартире говорящего бездомного кота 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Матроскина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дядя Фёдор ушёл из дома. Вместе с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Матроскиным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псом Шариком они поселились в деревне Простоквашино. Найдя клад, они смогли купить трактор, ездящий на супе и картошке. По книге были сняты малоизвестный мультфильм «Дядя Фёдор, пёс и кот», а также три популярных мультипликационных фильма: «Трое из Простоквашино», «Каникулы в Простоквашино» и «Зима в Простоквашино».</a:t>
            </a:r>
          </a:p>
        </p:txBody>
      </p:sp>
    </p:spTree>
    <p:extLst>
      <p:ext uri="{BB962C8B-B14F-4D97-AF65-F5344CB8AC3E}">
        <p14:creationId xmlns:p14="http://schemas.microsoft.com/office/powerpoint/2010/main" xmlns="" val="7518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nimal-wallpaper.com/wallpaper/unicorn-ombre-hd-wallpaper-For-Background-HD-Wallpa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s://fsd.kopilkaurokov.ru/uploads/user_file_577f38dc396b5/img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http://images.myshared.ru/17/1122881/slide_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0338"/>
            <a:ext cx="8656513" cy="6581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15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myslide.ru/documents_7/fc4d66146941c5629acc72a49dc8c078/img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9289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9309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wallpaper-mania.com/wp-content/uploads/2018/09/High_resolution_wallpaper_background_ID_777003579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www.hubav-den.com/wp-content/uploads/2017/02/orelien-lui-aragon-edin-ot-nai-velikite-liubovni-romani-naizminaloto-stoleti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5" descr="https://pbs.twimg.com/media/EF7iPQrXoAAvvtJ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cdn1.ozone.ru/multimedia/100322278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3" descr="https://pbs.twimg.com/media/DLMRd14WAAA-2WO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8" descr="https://cdn1.ozone.ru/multimedia/1004454998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80112" y="160337"/>
            <a:ext cx="3501333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>
                <a:solidFill>
                  <a:schemeClr val="bg1"/>
                </a:solidFill>
              </a:rPr>
              <a:t>Язык произведений Успенского — эклектическая стилевая смесь, лексически неоднородная и напоминающая язык массовой городской </a:t>
            </a:r>
            <a:r>
              <a:rPr lang="ru-RU" b="1" i="1" u="sng" dirty="0" smtClean="0">
                <a:solidFill>
                  <a:schemeClr val="bg1"/>
                </a:solidFill>
              </a:rPr>
              <a:t>культуры. </a:t>
            </a:r>
            <a:r>
              <a:rPr lang="ru-RU" b="1" i="1" u="sng" dirty="0">
                <a:solidFill>
                  <a:schemeClr val="bg1"/>
                </a:solidFill>
              </a:rPr>
              <a:t>Юмор — эксцентричный, основанный на перевертыше, парадоксе, </a:t>
            </a:r>
            <a:r>
              <a:rPr lang="ru-RU" b="1" i="1" u="sng" dirty="0" smtClean="0">
                <a:solidFill>
                  <a:schemeClr val="bg1"/>
                </a:solidFill>
              </a:rPr>
              <a:t>алогизме.</a:t>
            </a:r>
            <a:endParaRPr lang="ru-RU" b="1" i="1" u="sng" dirty="0">
              <a:solidFill>
                <a:schemeClr val="bg1"/>
              </a:solidFill>
            </a:endParaRPr>
          </a:p>
          <a:p>
            <a:r>
              <a:rPr lang="ru-RU" b="1" i="1" u="sng" dirty="0">
                <a:solidFill>
                  <a:schemeClr val="bg1"/>
                </a:solidFill>
              </a:rPr>
              <a:t>Являлся председателем жюри премии «Заветная мечта». Также в 1986 году был членом жюри в первых играх возрождённой Высшей лиги КВН.</a:t>
            </a:r>
          </a:p>
          <a:p>
            <a:r>
              <a:rPr lang="ru-RU" b="1" i="1" u="sng" dirty="0">
                <a:solidFill>
                  <a:schemeClr val="bg1"/>
                </a:solidFill>
              </a:rPr>
              <a:t>Эдуард Успенский был одним из создателей передач «Спокойной ночи, малыши!», «</a:t>
            </a:r>
            <a:r>
              <a:rPr lang="ru-RU" b="1" i="1" u="sng" dirty="0" err="1">
                <a:solidFill>
                  <a:schemeClr val="bg1"/>
                </a:solidFill>
              </a:rPr>
              <a:t>АБВГДейка</a:t>
            </a:r>
            <a:r>
              <a:rPr lang="ru-RU" b="1" i="1" u="sng" dirty="0">
                <a:solidFill>
                  <a:schemeClr val="bg1"/>
                </a:solidFill>
              </a:rPr>
              <a:t>», «</a:t>
            </a:r>
            <a:r>
              <a:rPr lang="ru-RU" b="1" i="1" u="sng" dirty="0" err="1">
                <a:solidFill>
                  <a:schemeClr val="bg1"/>
                </a:solidFill>
              </a:rPr>
              <a:t>Радионяня</a:t>
            </a:r>
            <a:r>
              <a:rPr lang="ru-RU" b="1" i="1" u="sng" dirty="0">
                <a:solidFill>
                  <a:schemeClr val="bg1"/>
                </a:solidFill>
              </a:rPr>
              <a:t>», а также программы об авторской песне «В нашу гавань заходили корабли</a:t>
            </a:r>
            <a:r>
              <a:rPr lang="ru-RU" b="1" i="1" u="sng" dirty="0" smtClean="0">
                <a:solidFill>
                  <a:schemeClr val="bg1"/>
                </a:solidFill>
              </a:rPr>
              <a:t>», </a:t>
            </a:r>
            <a:r>
              <a:rPr lang="ru-RU" b="1" i="1" u="sng" dirty="0">
                <a:solidFill>
                  <a:schemeClr val="bg1"/>
                </a:solidFill>
              </a:rPr>
              <a:t>которая в 2000 году была отмечена премией ТЭФИ</a:t>
            </a:r>
            <a:r>
              <a:rPr lang="ru-RU" b="1" i="1" u="sng" dirty="0" smtClean="0">
                <a:solidFill>
                  <a:schemeClr val="bg1"/>
                </a:solidFill>
              </a:rPr>
              <a:t>.</a:t>
            </a:r>
            <a:endParaRPr lang="ru-RU" b="1" i="1" u="sng" dirty="0">
              <a:solidFill>
                <a:schemeClr val="bg1"/>
              </a:solidFill>
            </a:endParaRPr>
          </a:p>
        </p:txBody>
      </p:sp>
      <p:sp>
        <p:nvSpPr>
          <p:cNvPr id="9" name="AutoShape 2" descr="https://prezentacii.org/upload/cloud/18/11/100248/images/screen3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https://cf2.ppt-online.org/files2/slide/p/Pv6TQXy5jdM1fap4Hl2OSKD9mFCUoL0bzJ7VhEINs/slid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616" y="7937"/>
            <a:ext cx="5439496" cy="4213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99638" y="422108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u="sng" dirty="0">
                <a:solidFill>
                  <a:schemeClr val="bg1"/>
                </a:solidFill>
              </a:rPr>
              <a:t>В 2007—2008 годах входил в Высший Совет политической партии «Гражданская сила».</a:t>
            </a:r>
          </a:p>
          <a:p>
            <a:r>
              <a:rPr lang="ru-RU" b="1" i="1" u="sng" dirty="0">
                <a:solidFill>
                  <a:schemeClr val="bg1"/>
                </a:solidFill>
              </a:rPr>
              <a:t>В 2010 году Успенскому была присуждена премия имени Корнея Чуковского, учреждённая для детских писателей, в главной номинации «За выдающиеся творческие достижения в отечественной детской литературе».</a:t>
            </a:r>
          </a:p>
        </p:txBody>
      </p:sp>
    </p:spTree>
    <p:extLst>
      <p:ext uri="{BB962C8B-B14F-4D97-AF65-F5344CB8AC3E}">
        <p14:creationId xmlns:p14="http://schemas.microsoft.com/office/powerpoint/2010/main" xmlns="" val="1241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cdn.wallpapersafari.com/78/56/pbv6Z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https://www.bookvoed.ru/files/1836/12/18/16/84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4" descr="https://itemimg.com/i/120560023.0.208x2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6" descr="https://itemimg.com/i/120560023.0.208x20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reft-17.ru/wp-content/uploads/2017/12/image3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fsd.multiurok.ru/html/2019/08/11/s_5d503f267e192/img9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biblionika.info/uploads/posts/2018-01/3151_12072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5" name="Picture 7" descr="C:\Users\dbaymakanova\Desktop\3151_120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220" y="15875"/>
            <a:ext cx="8953276" cy="676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182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gazeta-novosti-zyablikovo.ru/wp-content/uploads/2022/07/lmu4jKURt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 descr="C:\Users\dbaymakanova\Desktop\lmu4jKU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2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06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allpapertag.com/wallpaper/full/e/f/9/354735-vertical-blur-background-2560x1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2" y="0"/>
            <a:ext cx="91414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avatars.mds.yandex.net/i?id=c5165fb6ac991e5f7bd2b6f6de31c651_l-5870336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928992" cy="668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nimal-wallpaper.com/wallpaper/unicorn-ombre-hd-wallpaper-For-Background-HD-Wallpa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://sputnikimages.com/images/old_preview/40/60/406089_previe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6" name="Picture 2" descr="https://sun9-63.userapi.com/impg/BO8ur3R1CKpFR0cQFjfwUVM7kT7ad7TtguahJg/YBXgoJp1NYE.jpg?size=604x340&amp;quality=96&amp;sign=aa9170fbe2abffe7fa43ba7f2f541bbd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2852"/>
            <a:ext cx="9144000" cy="657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pbs.twimg.com/media/DknMNKNXsAAcGPF?format=jpg&amp;name=4096x409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5" name="Picture 3" descr="C:\Users\dbaymakanova\Desktop\53736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69804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skra-bisert.ru/wp-content/uploads/2021/03/41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25" y="0"/>
            <a:ext cx="91277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3209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wallpaper-mania.com/wp-content/uploads/2018/09/High_resolution_wallpaper_background_ID_777003579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7784" y="109706"/>
            <a:ext cx="33457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i="1" dirty="0">
                <a:solidFill>
                  <a:schemeClr val="bg1"/>
                </a:solidFill>
              </a:rPr>
              <a:t>Награды </a:t>
            </a:r>
          </a:p>
        </p:txBody>
      </p:sp>
      <p:sp>
        <p:nvSpPr>
          <p:cNvPr id="4" name="AutoShape 2" descr="https://persons-info.com/userfiles/image/persons/10000-20000/13000-14000/13612/TELZHANOV_Kanafiia_Temir-Bulatovich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fsd.multiurok.ru/html/2017/12/06/s_5a27325391318/img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" descr="https://pbs.twimg.com/media/ELWFbudX0AM4xaN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img-fotki.yandex.ru/get/15506/97833783.c4c/0_126371_62dfec96_XXXL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upload.wikimedia.org/wikipedia/commons/2/28/Portrait_Aragon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7787" y="1125369"/>
            <a:ext cx="898842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1991 — премия и диплом им. А. Гайдара за повесть «Год хорошего ребёнка» писательнице </a:t>
            </a:r>
            <a:r>
              <a:rPr lang="ru-RU" sz="2000" b="1" i="1" u="sng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Элес</a:t>
            </a:r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де </a:t>
            </a:r>
            <a:r>
              <a:rPr lang="ru-RU" sz="2000" b="1" i="1" u="sng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Грун</a:t>
            </a:r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и писателю Эдуарду Успенскому.</a:t>
            </a:r>
          </a:p>
          <a:p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1997 — премия журнала «Огонёк»</a:t>
            </a:r>
          </a:p>
          <a:p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1997 — Орден «За заслуги перед Отечеством» IV </a:t>
            </a:r>
            <a:r>
              <a:rPr lang="ru-RU" sz="2000" b="1" i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степени</a:t>
            </a:r>
            <a:endParaRPr lang="ru-RU" sz="2000" b="1" i="1" u="sng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2005 — золотая медаль Всемирной организации интеллектуальной </a:t>
            </a:r>
            <a:r>
              <a:rPr lang="ru-RU" sz="2000" b="1" i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собственности</a:t>
            </a:r>
            <a:endParaRPr lang="ru-RU" sz="2000" b="1" i="1" u="sng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2010 — премия Правительства Российской Федерации в области культуры за книгу «Истории про девочку со странным именем</a:t>
            </a:r>
            <a:r>
              <a:rPr lang="ru-RU" sz="2000" b="1" i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»</a:t>
            </a:r>
            <a:endParaRPr lang="ru-RU" sz="2000" b="1" i="1" u="sng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2010 — премия имени Корнея Чуковского в номинации «За выдающиеся творческие достижения в отечественной детской литературе»</a:t>
            </a:r>
          </a:p>
          <a:p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Лауреат Всесоюзного конкурса на лучшую детскую книгу</a:t>
            </a:r>
          </a:p>
          <a:p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2015 — премия имени Льва Копелева за борьбу за мир и права человека.</a:t>
            </a:r>
          </a:p>
          <a:p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2015 — национальная премия «</a:t>
            </a:r>
            <a:r>
              <a:rPr lang="ru-RU" sz="2000" b="1" i="1" u="sng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Телегранд</a:t>
            </a:r>
            <a:r>
              <a:rPr lang="ru-RU" sz="2000" b="1" i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» за выдающийся вклад в создание детских телепрограмм и значительные заслуги в развитии анимационного кино.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cdn.wallpapersafari.com/78/56/pbv6Z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21248664">
            <a:off x="248188" y="1835532"/>
            <a:ext cx="86476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131</Words>
  <Application>Microsoft Office PowerPoint</Application>
  <PresentationFormat>Экран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nekosareva</cp:lastModifiedBy>
  <cp:revision>35</cp:revision>
  <dcterms:created xsi:type="dcterms:W3CDTF">2022-05-03T02:35:39Z</dcterms:created>
  <dcterms:modified xsi:type="dcterms:W3CDTF">2022-12-22T09:36:28Z</dcterms:modified>
</cp:coreProperties>
</file>