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0" r:id="rId15"/>
    <p:sldId id="267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1" autoAdjust="0"/>
    <p:restoredTop sz="94660"/>
  </p:normalViewPr>
  <p:slideViewPr>
    <p:cSldViewPr>
      <p:cViewPr>
        <p:scale>
          <a:sx n="60" d="100"/>
          <a:sy n="60" d="100"/>
        </p:scale>
        <p:origin x="-1578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3307237-6D22-42AB-938D-EEA3563E4C82}" type="datetimeFigureOut">
              <a:rPr lang="ru-RU" smtClean="0"/>
              <a:pPr/>
              <a:t>21.04.2020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D72B8A-1541-416A-9881-BDE35B45C1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ds04.infourok.ru/uploads/ex/0f79/000ccd30-68bfc682/img9.jpg"/>
          <p:cNvPicPr>
            <a:picLocks noChangeAspect="1" noChangeArrowheads="1"/>
          </p:cNvPicPr>
          <p:nvPr/>
        </p:nvPicPr>
        <p:blipFill>
          <a:blip r:embed="rId2">
            <a:lum bright="30000" contrast="-40000"/>
          </a:blip>
          <a:srcRect/>
          <a:stretch>
            <a:fillRect/>
          </a:stretch>
        </p:blipFill>
        <p:spPr bwMode="auto">
          <a:xfrm>
            <a:off x="71406" y="0"/>
            <a:ext cx="8858312" cy="5286364"/>
          </a:xfrm>
          <a:prstGeom prst="rect">
            <a:avLst/>
          </a:prstGeom>
          <a:noFill/>
        </p:spPr>
      </p:pic>
      <p:pic>
        <p:nvPicPr>
          <p:cNvPr id="1026" name="Picture 2" descr="C:\Users\Yankosv-pc\Desktop\книги ВОВ\И в памяти_.jpg"/>
          <p:cNvPicPr>
            <a:picLocks noChangeAspect="1" noChangeArrowheads="1"/>
          </p:cNvPicPr>
          <p:nvPr/>
        </p:nvPicPr>
        <p:blipFill>
          <a:blip r:embed="rId3"/>
          <a:srcRect b="43543"/>
          <a:stretch>
            <a:fillRect/>
          </a:stretch>
        </p:blipFill>
        <p:spPr bwMode="auto">
          <a:xfrm>
            <a:off x="0" y="0"/>
            <a:ext cx="9107122" cy="364331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31887" t="75000" r="354"/>
          <a:stretch>
            <a:fillRect/>
          </a:stretch>
        </p:blipFill>
        <p:spPr bwMode="auto">
          <a:xfrm>
            <a:off x="2357422" y="4953016"/>
            <a:ext cx="6786578" cy="190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http://i.mycdn.me/i?r=AzEPZsRbOZEKgBhR0XGMT1RkfcQOtFCl_RciX67q6m47JKaKTM5SRkZCeTgDn6uOyi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929198"/>
            <a:ext cx="2386610" cy="192880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47193" y="6500834"/>
            <a:ext cx="5896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559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928926" y="6429396"/>
            <a:ext cx="5896807" cy="30777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avatars.mds.yandex.net/get-pdb/1823871/0737501b-aeec-4218-8638-71b0c51c10c6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8" name="Picture 8" descr="https://pbs.twimg.com/media/CkHcPt-XIAEecAI.jpg: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428604"/>
            <a:ext cx="2571768" cy="3253287"/>
          </a:xfrm>
          <a:prstGeom prst="rect">
            <a:avLst/>
          </a:prstGeom>
          <a:noFill/>
        </p:spPr>
      </p:pic>
      <p:sp>
        <p:nvSpPr>
          <p:cNvPr id="5130" name="AutoShape 10" descr="https://cdn1.ozone.ru/s3/multimedia-y/60063114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132" name="AutoShape 12" descr="https://cdn1.ozone.ru/s3/multimedia-y/60063114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133" name="Picture 13" descr="C:\Users\Yankosv-pc\Desktop\60063114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2928934"/>
            <a:ext cx="2571768" cy="325195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57356" y="500042"/>
            <a:ext cx="34290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Борис Николаевич Полевой </a:t>
            </a:r>
          </a:p>
          <a:p>
            <a:pPr algn="just"/>
            <a:r>
              <a:rPr lang="ru-RU" dirty="0" smtClean="0"/>
              <a:t>(1908—1981)</a:t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волнующая история о лётчике Алексее Маресьеве (в книге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Мересьев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Повесть о настоящем Герое Советского Союза, самолёт которого был сбит в воздушном бою. Герой оказывается в лесу без еды и воды, а позже, в госпитале, ему ампутируют обе ноги. Но это не мешает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Мересьеву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вернуться к прежней жизни и продолжить летать на самолёте-истребителе. Лётчик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Мересьев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сильный, смелый человек, своим подвигом он показывает, как можно остаться Настоящим человеком в самых нечеловеческих условиях.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3240" y="6407371"/>
            <a:ext cx="5896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vatars.mds.yandex.net/get-pdb/245485/5ff22d25-b441-4a71-b69e-eae2fb530c98/s1200?webp=false"/>
          <p:cNvPicPr>
            <a:picLocks noChangeAspect="1" noChangeArrowheads="1"/>
          </p:cNvPicPr>
          <p:nvPr/>
        </p:nvPicPr>
        <p:blipFill>
          <a:blip r:embed="rId2"/>
          <a:srcRect b="1099"/>
          <a:stretch>
            <a:fillRect/>
          </a:stretch>
        </p:blipFill>
        <p:spPr bwMode="auto">
          <a:xfrm>
            <a:off x="0" y="0"/>
            <a:ext cx="9128586" cy="6858000"/>
          </a:xfrm>
          <a:prstGeom prst="rect">
            <a:avLst/>
          </a:prstGeom>
          <a:noFill/>
        </p:spPr>
      </p:pic>
      <p:sp>
        <p:nvSpPr>
          <p:cNvPr id="16390" name="AutoShape 6" descr="https://cdn1.ozone.ru/s3/multimedia-o/60085674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1" name="Picture 7" descr="C:\Users\Yankosv-pc\Desktop\60085674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357298"/>
            <a:ext cx="2789006" cy="40995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929058" y="1285860"/>
            <a:ext cx="4643438" cy="42473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Михаил Шолохов: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 Они сражались за Родину</a:t>
            </a:r>
          </a:p>
          <a:p>
            <a:r>
              <a:rPr lang="ru-RU" dirty="0" smtClean="0"/>
              <a:t>Роман выдающегося мастера литературы посвящен героическому подвигу советского народа в Великой Отечественной войне. В нем рассказано о нескольких днях жестоких боев, когда под непрерывными бомбежками и танковыми атаками фашистов стояла насмерть горсточка храбрецов. Эти люди - ярких характеров, разные по профессии, возрасту, темпераменту и национальности - в коротких передышках между боями говорят о войне и ее уроках, с юмором и подначками вспоминают мирную жизнь…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00364" y="6286520"/>
            <a:ext cx="5896807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s://pptxbaza.ru/baza/shablon/voennie/Pobeda2.JPG"/>
          <p:cNvPicPr>
            <a:picLocks noChangeAspect="1" noChangeArrowheads="1"/>
          </p:cNvPicPr>
          <p:nvPr/>
        </p:nvPicPr>
        <p:blipFill>
          <a:blip r:embed="rId2"/>
          <a:srcRect b="239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4" name="AutoShape 2" descr="https://www.knigi-janzen.de/images/goods/big/0536389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 descr="C:\Users\Yankosv-pc\Desktop\05363898.jpg"/>
          <p:cNvPicPr>
            <a:picLocks noChangeAspect="1" noChangeArrowheads="1"/>
          </p:cNvPicPr>
          <p:nvPr/>
        </p:nvPicPr>
        <p:blipFill>
          <a:blip r:embed="rId3"/>
          <a:srcRect l="16797" r="16797"/>
          <a:stretch>
            <a:fillRect/>
          </a:stretch>
        </p:blipFill>
        <p:spPr bwMode="auto">
          <a:xfrm>
            <a:off x="5572132" y="1285860"/>
            <a:ext cx="3071834" cy="46257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2436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714356"/>
            <a:ext cx="357186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Михаил Павлович Сухачев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Дети блокады</a:t>
            </a:r>
          </a:p>
          <a:p>
            <a:endParaRPr lang="ru-RU" sz="1000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Повесть рассказывает о блокаде Ленинграда в годы Великой. Герои книги, – дети блокадного Ленинграда, Витя Стогов и его друзья, – тушили на чердаках зажигательные бомбы, ловили сигнальщиков-диверсантов, помогали людям выстоять. Любовь к Родине, стойкость, мужество, самоотверженность – вот главные черты этих ребят, благодаря которым они выдержали нечеловеческие испытания.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8926" y="6357958"/>
            <a:ext cx="589680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 descr="C:\Users\Yankosv-pc\Desktop\0002-002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https://beauty.mypartnershop.ru/pictures/10236247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500175"/>
            <a:ext cx="2857520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24" y="428604"/>
            <a:ext cx="75724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</a:rPr>
              <a:t>Юрий Рубцов: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Потаенные страницы Великой Отечественной войны</a:t>
            </a:r>
            <a:b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</a:b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1214422"/>
            <a:ext cx="464343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многих страниц истории Великой Отечественной войны, несмотря на семь с лишним десятилетий, минувших со дня ее окончания, до сих пор не сброшен покров тайны. И чтобы правда о самых тяжелых и драматических страницах истории войны пробилась к свету - нужны и время, и подходящая общественная атмосфера, и большие сознательные усилия исследователей.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новой книге Ю.В. Рубцова рассказывается о репрессиях в Красной армии накануне войны и в самом ее начале; доказывается, что факта измены на Западном фронте в начале войны не было; показывается роль заградительных отрядов и организация партизанского движения в тылу врага.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0" name="AutoShape 4" descr="http://900igr.net/up/datai/156623/0002-002-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720" y="6215082"/>
            <a:ext cx="5896807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images.wallpaperscraft.ru/image/fon_voin_minimalizm_uzory_chb_28111_1400x10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https://travels.minemshop.ru/pict/10152048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85860"/>
            <a:ext cx="2714644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6248" y="1428736"/>
            <a:ext cx="4000528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Хатынская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повесть» известного белорусского писателя Алеся Адамовича — участника партизанского движения в Великой Отечественной войне в оккупированной Белоруссии — это талантливо воплощённая память войны, повесть-напоминание и повесть-предупреждение от того, кто пережил войну. Она учит человечество самой элементарной из истин — только не щадя своей жизни, можно отстоять свободу и победить врага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500042"/>
            <a:ext cx="36711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Arial Black" pitchFamily="34" charset="0"/>
              </a:rPr>
              <a:t>Алесь Адамович </a:t>
            </a:r>
            <a:endParaRPr lang="ru-RU" sz="2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43240" y="6286520"/>
            <a:ext cx="589680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ds05.infourok.ru/uploads/ex/0b73/000f9bd2-9cc0d9df/hello_html_769133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66583"/>
          </a:xfrm>
          <a:prstGeom prst="rect">
            <a:avLst/>
          </a:prstGeom>
          <a:noFill/>
        </p:spPr>
      </p:pic>
      <p:pic>
        <p:nvPicPr>
          <p:cNvPr id="21506" name="Picture 2" descr="https://handmade.minemegashop.ru/pictures/1023436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142984"/>
            <a:ext cx="3031879" cy="41434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00166" y="2357430"/>
            <a:ext cx="37862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Младший лейтенант Саня Малешкин очень переживал, что ему пока так и не пришлось отличиться в бою, что экипаж самоходки не очень считается с ним как с командиром, что комбат его недолюбливает. Но все страхи пропали, когда им действительно пришлось вступить в бой.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18" y="1000108"/>
            <a:ext cx="33432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Виктор Курочкин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войне как на войне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0364" y="6072206"/>
            <a:ext cx="589680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s://avatars.mds.yandex.net/get-pdb/1519478/12f33cd8-8027-443e-90f0-3be5d19850db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85789"/>
          </a:xfrm>
          <a:prstGeom prst="rect">
            <a:avLst/>
          </a:prstGeom>
          <a:noFill/>
        </p:spPr>
      </p:pic>
      <p:pic>
        <p:nvPicPr>
          <p:cNvPr id="22530" name="Picture 2" descr="https://4.bp.blogspot.com/-1-0NeVNXdE8/WPnl-gArn4I/AAAAAAAAG6Q/XZ-RAyr8gBkPBfAmbTBRlNkIvKtyf4oTwCLcB/s1600/def9d1b184ef6823692ba78c6e376abb50cf2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28604"/>
            <a:ext cx="2357454" cy="3500462"/>
          </a:xfrm>
          <a:prstGeom prst="rect">
            <a:avLst/>
          </a:prstGeom>
          <a:noFill/>
        </p:spPr>
      </p:pic>
      <p:pic>
        <p:nvPicPr>
          <p:cNvPr id="22532" name="Picture 4" descr="https://my-bookshop.ru/image/10206886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2714620"/>
            <a:ext cx="2333165" cy="328614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714744" y="785794"/>
            <a:ext cx="464347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Уникальная иллюстрированная энциклопедия ведущих военных историков. Самый полный иллюстрированный путеводитель по событиям 1941-1945 гг.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Великая Отечественная до сих пор остается во многом "Неизвестной войной". Несмотря на большое количество книг об отдельных сражениях, самую кровопролитную войну в истории человечества нельзя осмыслить фрагментарно - только лишь охватив единым взглядом. Эта книга впервые предоставляет такую возможность. Это не просто хроника боевых действий, начиная с 22 июня 1941 года и заканчивая победным маем 45-го и капитуляцией Японии, а грандиозная панорама, позволяющая разглядеть Великую Отечественную войну целиком, объемно, не только в мельчайших деталях, но и во всем ее подлинном трагизме и величии.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2" y="6335933"/>
            <a:ext cx="5896807" cy="30777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avatars.mds.yandex.net/get-pdb/2978659/74f73394-c1db-4e53-ac79-2580f8ccd1d3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3558" name="Picture 6" descr="http://img.litmir.biz/3246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643050"/>
            <a:ext cx="2571768" cy="404911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2571744"/>
            <a:ext cx="52149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Восемнадцатилетний Сережа Крашенинников (по прозвищу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Крош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— главный герой повести отправляется из Москвы в деревню к дедушке, где находит себе временную работу — помогает в строительстве автодороги. При прокладке дорогие рабочие обнаруживают могилу неизвестного солдата.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Крош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остается равнодушным — он хочет найти родственников погибшего воина.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500174"/>
            <a:ext cx="415370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  <a:latin typeface="Arial Black" pitchFamily="34" charset="0"/>
              </a:rPr>
              <a:t>Рыбаков А.Н.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</a:rPr>
              <a:t>"Неизвестный солдат"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8926" y="6215082"/>
            <a:ext cx="5896807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s://ds03.infourok.ru/uploads/ex/0186/0001af35-fafb1874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5602" name="Picture 2" descr="Неизвестные страницы Великой Отечественной бесплатно в формате fb2, epub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785926"/>
            <a:ext cx="2491846" cy="38152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571480"/>
            <a:ext cx="50006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Тимур </a:t>
            </a:r>
            <a:r>
              <a:rPr lang="ru-RU" b="1" dirty="0" err="1" smtClean="0">
                <a:solidFill>
                  <a:srgbClr val="C00000"/>
                </a:solidFill>
                <a:latin typeface="Arial Black" pitchFamily="34" charset="0"/>
              </a:rPr>
              <a:t>Бортаковский</a:t>
            </a:r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: </a:t>
            </a:r>
          </a:p>
          <a:p>
            <a:pPr algn="ctr"/>
            <a:r>
              <a:rPr lang="ru-RU" b="1" dirty="0" smtClean="0">
                <a:solidFill>
                  <a:schemeClr val="accent6"/>
                </a:solidFill>
                <a:latin typeface="Arial Black" pitchFamily="34" charset="0"/>
              </a:rPr>
              <a:t>Остаться в живых!</a:t>
            </a:r>
          </a:p>
          <a:p>
            <a:pPr algn="ctr"/>
            <a:r>
              <a:rPr lang="ru-RU" b="1" dirty="0" smtClean="0">
                <a:solidFill>
                  <a:schemeClr val="accent6"/>
                </a:solidFill>
                <a:latin typeface="Arial Black" pitchFamily="34" charset="0"/>
              </a:rPr>
              <a:t> Неизвестные страницы Великой Отечественной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000240"/>
            <a:ext cx="407196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Много славных подвигов было совершено советскими солдатами и офицерами в годы Великой Отечественной войны 1941-1945 годов. Небывалые примеры храбрости, мужества и героизма проявили они в борьбе за свободу и независимость нашей Родины. Это были представители всех наций и народностей, населявших нашу страну.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Ни одна армия мира не может похвастаться таким количеством подвигов, совершенных во имя Родины. 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Идя на акт самопожертвования, мало кто из советских воинов думал о сохранении своей жизни. Да и разве возможно выжить, когда ты бросаешься грудью на извергающий огненный свинец пулемет? Или, когда в порыве отчаяния направляешь горящий самолет на вражескую колонну танков? Но даже в таких, казалось бы, безвыходных ситуациях случалось чудо и смерть отступала. О тех, кто должен был погибнуть, но выжил, всем смертям назло, и будет вестись рассказ в этой книге.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714480" y="5786454"/>
            <a:ext cx="5896807" cy="30777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Yankosv-pc\Desktop\книги ВОВ\unnamed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6215082"/>
            <a:ext cx="1538289" cy="40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03953" y="6429396"/>
            <a:ext cx="5896807" cy="30777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ustbib.vlg.muzkult.ru/media/2019/10/22/1265923647/aAT81Rxv3XM.jpg"/>
          <p:cNvPicPr>
            <a:picLocks noChangeAspect="1" noChangeArrowheads="1"/>
          </p:cNvPicPr>
          <p:nvPr/>
        </p:nvPicPr>
        <p:blipFill>
          <a:blip r:embed="rId3"/>
          <a:srcRect b="32292"/>
          <a:stretch>
            <a:fillRect/>
          </a:stretch>
        </p:blipFill>
        <p:spPr bwMode="auto">
          <a:xfrm>
            <a:off x="1" y="0"/>
            <a:ext cx="9143999" cy="4643446"/>
          </a:xfrm>
          <a:prstGeom prst="rect">
            <a:avLst/>
          </a:prstGeom>
          <a:noFill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3571876"/>
            <a:ext cx="585791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4000504"/>
            <a:ext cx="914400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000364" y="6286520"/>
            <a:ext cx="589680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Виртуальная книжная выставка библиотеки СКГУ им. М. Козыбаева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214282" y="1000108"/>
            <a:ext cx="8715436" cy="57498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Алексеев, С. П. Сто рассказов о войне [Текст]: рассказы / С. П. Алексеев ;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худож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Ю. Ребров. – 2-е изд., доп. – М.: Молодая гвардия, 1984. – 223 с., ил.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Алексеев, С. П. От Москвы до Берлина [Текст]: рассказы о Великой Отечественной войне / С. П. Алексеев. – М.: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Астрель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Владимир: ВКТ, 2010. – 416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Ананьев, А. Танки идут ромбом [Текст]: роман / А. Ананьев. – М.: Воениздат, 1963. – 200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Апатенко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Н. П. Быль о неизвестных солдатах [Текст]: роман / Н. П.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Апатенко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Ростов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/Д.: Феникс, 2008. – 763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Астафьев, В. П. Прокляты и убиты [Текст]: роман / В. Астафьев. – М.: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Эксмо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2009. – 800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Бакланов, Г. Я. Июль 41 года; Навеки двенадцатилетние [Текст]: роман, повесть / Г. Я. Бакланов. – М.: «Центр книги» ВГБИЛ им. М. И.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Рудомино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2009. – 368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Бакланов, Г. Я. Пядь земли [Текст]: повесть / Г. Я. Бакланов. – М.: Советский писатель, 1960. – 256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Баруздин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С. А. Повторение пройденного [Текст]: роман / С. А.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Баруздин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рис. А. Лурье. – М.: Детская литература, 1988. – 288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Бондарев, Ю. В. Горячий снег [Текст]: роман / Ю. В. Бондарев. – М.: АСТ: ООО «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Транзиткнига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», 2004. – 413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Бортников, С. Путь командарма [Текст]: повести / С. Бортников. – М.: Вече, 2013. – 304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Брянцев, Г. М. По ту сторону фронта [Текст]: роман / Г. М. Брянцев. – М.: Вече, 2008. – 416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Васильев, Б. А зори здесь тихие [Текст]: повесть / Б. Васильев;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худож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П. Пинкисевич. – М.: Детская литература, 1987. – 141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Васильев, Б. Л.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Аты-баты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шли солдаты [Текст]: повести, киносценарий / Б. Л. Васильев. – М.: Вагриус, 2007. – 400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Володарский, Э. Я. Штрафбат [Текст]: роман / Э. Я. Володарский. – М.: Вагриус, 2005. – 382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Гранин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Д. Мой лейтенант [Текст]: роман / Д.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Гранин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М.: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Эксмо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2013. – 288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Казакевич, Э. Г. Звезда; Сердце друга [Текст]: повести / Э. Г. Казакевич. – М.: АСТ: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Транзиткнига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2004. – 477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Катаев, В. П. Сын полка [Текст]: повесть / В. П. Катаев. – Душанбе: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Маориф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1985. – 256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Кожевников, В. Щит и меч [Текст]: роман / В. Кожевников. – СПб.: Азбука, 2014. – 1216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Меркурьев, Г. Конец операции «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Остайнзатц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[Текст]: повесть / Г. Меркурьев, Г. Савин. – М.: Московский рабочий, 1974. – 168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Некрасов, В. П. В окопах Сталинграда [Текст]: повесть / В. П. Некрасов. – М.: РАГС, 2005. – 272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Приставкин, А. И. Ночевала тучка золотая [Текст]: повесть / А. И. Приставкин. – М.: Правда, 1990. – 464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Сушинский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Б. И. До последнего солдата [Текст]: роман / Б. И.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Сушинский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М.: Вече, 2009. – 416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Савицкий, Г. Танковые засады. «Бронебойным, огонь!» [Текст]: роман / Г. Савицкий. – М.: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Эксмо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2014. – 288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Стаднюк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И. Ф. Война [Текст]: роман / И. Ф.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Стаднюк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М.: Воениздат, 1987. – 651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Симонов, К. М. Живые и мертвые [Текст]: роман / К. М. Симонов. – М.: Советский писатель, 1985. – 384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Семенов, Ю. С. Семнадцать мгновений весны [Текст]: роман / Ю. Семенов. – М.: АСТ: Олимп, 2008. – 284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Твардовский, А. Василий Тёркин [Текст]: поэма / А. Твардовский. – М.: Вагриус, 2004. – 190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Тургенев, А. Спать и верить [Текст]: блокадный роман / А. Тургенев. – М.: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Эксмо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2008. – 384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Шолохов, М. А. Они сражались за Родину [Текст]: роман / М. А. Шолохов. – Краснодар, 1982. – 333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39750" algn="l"/>
                <a:tab pos="630238" algn="l"/>
              </a:tabLst>
            </a:pP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Шпанов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Н. Война «невидимок»: Последняя схватка [Текст]: роман / Н. </a:t>
            </a:r>
            <a:r>
              <a:rPr kumimoji="0" lang="ru-RU" sz="11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Шпанов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М.: Вече, 2009. – 336 с.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5786" y="210901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Уважаемые пользователи! </a:t>
            </a:r>
          </a:p>
          <a:p>
            <a:pPr algn="ctr"/>
            <a:r>
              <a:rPr lang="ru-RU" sz="1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Предлагаем вашему вниманию список книг, написанных в разное время о людях и событиях тех далёких лет (1941-1945гг)</a:t>
            </a:r>
            <a:endParaRPr lang="ru-RU" sz="16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63944"/>
            <a:ext cx="7467600" cy="41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1519</Words>
  <Application>Microsoft Office PowerPoint</Application>
  <PresentationFormat>Экран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Яркая</vt:lpstr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Yankosv-pc</dc:creator>
  <cp:lastModifiedBy>Yankosv-pc</cp:lastModifiedBy>
  <cp:revision>63</cp:revision>
  <dcterms:created xsi:type="dcterms:W3CDTF">2020-04-20T09:52:52Z</dcterms:created>
  <dcterms:modified xsi:type="dcterms:W3CDTF">2020-04-21T10:14:50Z</dcterms:modified>
</cp:coreProperties>
</file>