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1338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13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61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702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379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212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37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3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1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90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810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21AA9-0BE8-43AA-B8D5-64A024D9C4F8}" type="datetimeFigureOut">
              <a:rPr lang="ru-RU" smtClean="0"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745E9-E795-4C78-BCED-CF7D9CE74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98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асивые картинки для презентации (35 фото) 🔥 Прикольные картинки и юм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006774">
            <a:off x="2222840" y="2274839"/>
            <a:ext cx="89174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«Патриот степного края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48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100-летию писателя Бориса Петрова.</a:t>
            </a:r>
            <a:endParaRPr lang="ru-RU" sz="4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99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для детей фон для презентации - Prak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95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6063" y="257578"/>
            <a:ext cx="1198593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Борис Николаевич Петров (6 августа 1920 — 3 ноября 1971) — советский писатель, очеркист, прозаик.</a:t>
            </a:r>
          </a:p>
          <a:p>
            <a:r>
              <a:rPr lang="ru-RU" sz="36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 множества очерков, повестей, рассказов на военную тему и об </a:t>
            </a:r>
            <a:r>
              <a:rPr lang="ru-RU" sz="3600" i="1" u="none" strike="noStrike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освоении целины</a:t>
            </a:r>
            <a:r>
              <a:rPr lang="ru-RU" sz="36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 Северном Казахстане.</a:t>
            </a:r>
          </a:p>
          <a:p>
            <a:r>
              <a:rPr lang="ru-RU" sz="36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Б.Н.Петров</a:t>
            </a:r>
            <a:r>
              <a:rPr lang="ru-RU" sz="36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член Союза писателей СССР, член правления Союза писателей Казахстана, ответственный секретарь межобластного отделения СП Казахской ССР. Окончил рабфак Куйбышевского планово-экономического института. Участник Великой Отечественной войны.</a:t>
            </a:r>
            <a:br>
              <a:rPr lang="ru-RU" sz="36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4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Банк Обоев: обои Поле подсолнухов, фото - Обои для рабочего стола Поле  подсолнухов фото - Раздел обоев: (Поля и газоны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3" t="11456" r="23207" b="6291"/>
          <a:stretch/>
        </p:blipFill>
        <p:spPr>
          <a:xfrm>
            <a:off x="325120" y="373486"/>
            <a:ext cx="2817325" cy="33639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86" t="22911" r="24523" b="13427"/>
          <a:stretch/>
        </p:blipFill>
        <p:spPr>
          <a:xfrm>
            <a:off x="3086635" y="2783840"/>
            <a:ext cx="2775627" cy="36138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Прямоугольник 3"/>
          <p:cNvSpPr/>
          <p:nvPr/>
        </p:nvSpPr>
        <p:spPr>
          <a:xfrm>
            <a:off x="6238240" y="622916"/>
            <a:ext cx="554592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Первый роман — «Воскресный наряд» был на давно волновавшую писателя тему: «Моя постоянная тематика - село, люди деревни, их судьбы, проблемы целины. Но все время хотел писать о войне..». Работа над романом заняла нескольких лет, опубликован в 1970 году. Роман был очень дорог для писателя, и в некоторой степени </a:t>
            </a:r>
            <a:r>
              <a:rPr lang="ru-RU" sz="22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 биографичен, </a:t>
            </a:r>
            <a:r>
              <a:rPr lang="ru-RU" sz="22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 всё же являлся художественным произведением, однако, был воспринят читателями как подлинная история — писателю приходили письма от ветеранов, считающих что они узнали в героях романа своих однополчан.</a:t>
            </a:r>
            <a:endParaRPr lang="ru-RU" sz="2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54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Презентации по географии и эколог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48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2" t="15775" r="19452" b="10986"/>
          <a:stretch/>
        </p:blipFill>
        <p:spPr>
          <a:xfrm>
            <a:off x="9534660" y="425001"/>
            <a:ext cx="2550017" cy="32325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7700" r="20203" b="5352"/>
          <a:stretch/>
        </p:blipFill>
        <p:spPr>
          <a:xfrm>
            <a:off x="8229152" y="3510087"/>
            <a:ext cx="2102652" cy="26390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82136" y="4935697"/>
            <a:ext cx="7847015" cy="15081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Герои его произведений — реальные люди, с которыми писатель встречался и общался в ходе поездок с лекциями по районам области. Как вспоминал один из прототипов персонажа рассказа из книги «Живёт рядом коммунист» Н.Е. Дудник: «Ведь надо же так уметь залезть в душу! Был у него как на исповеди — я ему все рассказал о себе как на духу»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2215" y="455430"/>
            <a:ext cx="32362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Библиография</a:t>
            </a:r>
            <a:endParaRPr lang="ru-RU" sz="3200" b="1" i="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502" y="1475233"/>
            <a:ext cx="8016649" cy="31085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Вьюжная неделя: рассказы. — Алма-Ата: Художественная литература, 1956. — 88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Живое слово: очерки о партийных работниках. — Алма-Ата: </a:t>
            </a:r>
            <a:r>
              <a:rPr lang="ru-RU" sz="1400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Казгосиздат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1959. — 102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Березовые острова: повесть и рассказы. — Алма-Ата: </a:t>
            </a:r>
            <a:r>
              <a:rPr lang="ru-RU" sz="1400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Жазушы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1966. — 111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проза: роман, повести, рассказы. - Петропавловск: Северный Казахстан, 2010. - 384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Воскресный наряд: роман. — Алма-Ата: </a:t>
            </a:r>
            <a:r>
              <a:rPr lang="ru-RU" sz="1400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Жызушы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1970. — 199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Огни Аксуата: повесть и рассказы. — Алма-Ата: </a:t>
            </a:r>
            <a:r>
              <a:rPr lang="ru-RU" sz="1400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Казгослитиздат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1962. — 220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Листопад: повесть. — Алма-Ата: </a:t>
            </a:r>
            <a:r>
              <a:rPr lang="ru-RU" sz="1400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Жазушы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1964. — 216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Живет рядом коммунист (очерки)]. - Алма-Ата: Казахстан, 1973. - 135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Утро: повесть и рассказы. — Алма-Ата: </a:t>
            </a:r>
            <a:r>
              <a:rPr lang="ru-RU" sz="1400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Жазушы</a:t>
            </a: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1975. — 248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Я, конечно, вернусь…: из литературного наследия; страницы воспоминаний. — Петропавловск: ОАО Полиграфия, 2001. — 150 с.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«Военная проза. Избранное». - Петропавловск: Издательство «Северный Казахстан», 2010. - 384 с.</a:t>
            </a:r>
          </a:p>
          <a:p>
            <a:pPr algn="just"/>
            <a:r>
              <a:rPr lang="ru-RU" sz="1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произведения писателя включены в ряд сборников, печатались в периодике.</a:t>
            </a:r>
            <a:endParaRPr lang="ru-RU" sz="1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95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ирода зеленая трава рисовое поле сельское хозяйство пейзаж пейзаж фон |  Премиум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6039" y="117693"/>
            <a:ext cx="1095992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i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В 1982 году бывшая улица Дорожная города </a:t>
            </a:r>
            <a:r>
              <a:rPr lang="ru-RU" sz="3600" i="0" u="none" strike="noStrike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Петропавловска</a:t>
            </a:r>
            <a:r>
              <a:rPr lang="ru-RU" sz="3600" i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переименована в улицу Бориса Петрова.</a:t>
            </a:r>
          </a:p>
          <a:p>
            <a:pPr algn="just"/>
            <a:r>
              <a:rPr lang="ru-RU" sz="3600" i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В 2015 году в Петропавловске на доме 76 по улице Пушкина, где писатель жил с 1958 по 1971 год, была установлена мемориальная доска.</a:t>
            </a:r>
          </a:p>
          <a:p>
            <a:pPr algn="just"/>
            <a:r>
              <a:rPr lang="ru-RU" sz="3600" i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на могиле писателя на старом городском кладбище Петропавловска признан памятником истории и культуры регионального значения. Мраморных памятников в 70-х в Петропавловске не делали, и он был привезён его из </a:t>
            </a:r>
            <a:r>
              <a:rPr lang="ru-RU" sz="3600" i="0" u="none" strike="noStrike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</a:t>
            </a:r>
            <a:r>
              <a:rPr lang="ru-RU" sz="3600" i="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i="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48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Солнечный свет сквозь листья деревьев, естественный размытый фон, природа  абстрактный фон, природа зеленый боке | Премиум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843875">
            <a:off x="759854" y="2356834"/>
            <a:ext cx="10151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Всю выше перечисленную литературу, вы можете приобрести в 10 корпусе, 106,109 ауд.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Спасибо за внимание!!!</a:t>
            </a:r>
            <a:endParaRPr lang="ru-RU" sz="3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16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248</Words>
  <Application>Microsoft Office PowerPoint</Application>
  <PresentationFormat>Произвольный</PresentationFormat>
  <Paragraphs>25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Косарева Наталья Евгеньевна</cp:lastModifiedBy>
  <cp:revision>10</cp:revision>
  <dcterms:created xsi:type="dcterms:W3CDTF">2020-10-01T06:29:27Z</dcterms:created>
  <dcterms:modified xsi:type="dcterms:W3CDTF">2020-10-02T03:34:36Z</dcterms:modified>
</cp:coreProperties>
</file>