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и по культуре и искусству. Шаблоны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70"/>
            <a:ext cx="9144000" cy="686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70342">
            <a:off x="77166" y="1593141"/>
            <a:ext cx="9002910" cy="17543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«Жалел </a:t>
            </a:r>
            <a:r>
              <a:rPr lang="ru-RU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Кизатович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Кизатов</a:t>
            </a:r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-100 лет со дня рождения»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резентации по культуре и искусству. Шаблоны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baymakanova\Desktop\Презентация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34" y="1296636"/>
            <a:ext cx="3370854" cy="47529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116632"/>
            <a:ext cx="43460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Биография</a:t>
            </a:r>
            <a:endParaRPr lang="ru-RU" sz="66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9952" y="1204093"/>
            <a:ext cx="4680520" cy="56323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Жалел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Кизатович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Кизатов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(1920-1999) - капитан Рабоче-крестьянской Красной Армии, участник Великой Отечественной войны, Герой Советского Союза (1944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Жалел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Кизатов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родился 9 октября 1920 года в селе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Булак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(ныне - аул Акколь в Северо-Казахстанской области Казахстана). В 1940 году он окончил три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курса сельскохозяйственного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техникума. В том же году он был призван на службу в Рабоче-крестьянскую Красную Армию, на фронте - с сентября 1941 года. В 1942 году окончил курсы младших лейтенантов при Сталинградском фронте.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1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Бесплатные фоны для Google Slides и шаблонов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08" y="0"/>
            <a:ext cx="9173007" cy="689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5267" y="260648"/>
            <a:ext cx="4104456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Подвиги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dbaymakanova\Desktop\Презентация\84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2088232" cy="2472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C:\Users\dbaymakanova\Desktop\Презентация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648"/>
            <a:ext cx="1907630" cy="2472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-29278" y="2732838"/>
            <a:ext cx="9144000" cy="42473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dirty="0" smtClean="0"/>
              <a:t>	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Сражался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составе артиллерийского полка 157-й (позднее 76-й гвардейской) стрелковой дивизии на Южном, Закавказском, Кавказском, Крымском, Северо-Кавказском, Сталинградском, Юго-Восточном, Донском, Брянском, Центральном, 1-м Белорусском фронтах. Участвовал в обороне Одессы, Крыма, Сталинграда, сражении на Курской дуге, освобождении Украины и Белоруссии. Награжден 2 орденами Ленина, орденом Отечественной войны 1-й степени, 3 орденами Трудового Красного Знамени, орденом «Знак Почёта», медалями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fontAlgn="base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28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сентября 1943 года в ходе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Черниговско-Припятской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наступательной операции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Кизатов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одним из первых переправился с пехотой через Днепр в районе села Мысы Черниговской области Украины и, разведав положение огневых систем противника, до 3 октября под ураганным артиллерийским, минометным и пулеметным обстрелом успешно корректировал артиллерийский огонь, чем способствовал удержанию и расширению захваченного плацдарма.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62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н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63582" y="116632"/>
            <a:ext cx="265861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Заслуги 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Жалел Кизатов: ратные и трудовые подвиги — Акмолинская область. Новости.  Информационный портал газеты &quot;Акмолинская правд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86338"/>
            <a:ext cx="3744416" cy="53110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39952" y="1340768"/>
            <a:ext cx="4896544" cy="50475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300" b="1" i="1" u="sng" dirty="0" smtClean="0"/>
              <a:t>	</a:t>
            </a:r>
            <a:r>
              <a:rPr lang="ru-RU" sz="2300" b="1" i="1" u="sng" dirty="0" smtClean="0">
                <a:latin typeface="Times New Roman" pitchFamily="18" charset="0"/>
                <a:cs typeface="Times New Roman" pitchFamily="18" charset="0"/>
              </a:rPr>
              <a:t>Указом 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Президиума ВС СССР от 15 января 1944 года за мужество и героизм, проявленные при форсировании Днепра, </a:t>
            </a:r>
            <a:r>
              <a:rPr lang="ru-RU" sz="2300" b="1" i="1" u="sng" dirty="0" err="1">
                <a:latin typeface="Times New Roman" pitchFamily="18" charset="0"/>
                <a:cs typeface="Times New Roman" pitchFamily="18" charset="0"/>
              </a:rPr>
              <a:t>Жалелу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u="sng" dirty="0" err="1">
                <a:latin typeface="Times New Roman" pitchFamily="18" charset="0"/>
                <a:cs typeface="Times New Roman" pitchFamily="18" charset="0"/>
              </a:rPr>
              <a:t>Кизатовичу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u="sng" dirty="0" err="1">
                <a:latin typeface="Times New Roman" pitchFamily="18" charset="0"/>
                <a:cs typeface="Times New Roman" pitchFamily="18" charset="0"/>
              </a:rPr>
              <a:t>Кизатову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 присвоено звание Героя Советского Союза.</a:t>
            </a:r>
            <a:br>
              <a:rPr lang="ru-RU" sz="2300" b="1" i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300" b="1" i="1" u="sng" dirty="0" smtClean="0">
                <a:latin typeface="Times New Roman" pitchFamily="18" charset="0"/>
                <a:cs typeface="Times New Roman" pitchFamily="18" charset="0"/>
              </a:rPr>
              <a:t>	Работал 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начальником Кзыл-Ординского обл. производственного управления хлебопродуктов.</a:t>
            </a:r>
            <a:br>
              <a:rPr lang="ru-RU" sz="2300" b="1" i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2300" b="1" i="1" u="sng" dirty="0" smtClean="0">
                <a:latin typeface="Times New Roman" pitchFamily="18" charset="0"/>
                <a:cs typeface="Times New Roman" pitchFamily="18" charset="0"/>
              </a:rPr>
              <a:t>	Награжден </a:t>
            </a:r>
            <a:r>
              <a:rPr lang="ru-RU" sz="2300" b="1" i="1" u="sng" dirty="0">
                <a:latin typeface="Times New Roman" pitchFamily="18" charset="0"/>
                <a:cs typeface="Times New Roman" pitchFamily="18" charset="0"/>
              </a:rPr>
              <a:t>2 орденами Ленина, орденом Отечественной войны 1 ст., 3 орденами Трудового Красного Знамени, орденом «Знак Почёта», медалями.</a:t>
            </a:r>
          </a:p>
        </p:txBody>
      </p:sp>
    </p:spTree>
    <p:extLst>
      <p:ext uri="{BB962C8B-B14F-4D97-AF65-F5344CB8AC3E}">
        <p14:creationId xmlns:p14="http://schemas.microsoft.com/office/powerpoint/2010/main" val="28818493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Текстура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59" y="0"/>
            <a:ext cx="91505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12933" y="116632"/>
            <a:ext cx="2711576" cy="110799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  <a:t>Почет</a:t>
            </a:r>
            <a:endParaRPr lang="ru-RU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dbaymakanova\Desktop\Презентация\unname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98326"/>
            <a:ext cx="3224717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baymakanova\Desktop\Презентация\IMG_20201015_1123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" y="980728"/>
            <a:ext cx="2411760" cy="34285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baymakanova\Desktop\Презентация\IMG_20201015_1124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194" y="1715591"/>
            <a:ext cx="3648181" cy="29098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98" y="4869160"/>
            <a:ext cx="9144000" cy="221599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ru-RU" dirty="0" smtClean="0"/>
              <a:t>	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честь Героя установлены его бюсты в селе Покровка, где его имя носит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Есильский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сельскохозяйственный колледж, и на могиле в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Кызылорде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Кызылординская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школа-лицей № 23 также названа именем Ж.К.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Кизатова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Заслуги Жалела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Кизатова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высоко оценены Родиной. Его имя высечено на обелиске в честь Великой Победы в Киеве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Имя Жалела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Кизатова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носит и одна из улиц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г.Петропавловска</a:t>
            </a:r>
            <a:r>
              <a:rPr lang="ru-RU" dirty="0" smtClean="0"/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59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ень святого валентина фиолетовый фон с сердечками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88640"/>
            <a:ext cx="9144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«К 100-летию со дня рождения Жалел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Кизатовича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Кизатова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dbaymakanova\Desktop\Презентация\IMG_20201015_1124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3" t="27461" r="33333" b="20000"/>
          <a:stretch/>
        </p:blipFill>
        <p:spPr bwMode="auto">
          <a:xfrm>
            <a:off x="2987824" y="1263356"/>
            <a:ext cx="2699657" cy="3603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1412776"/>
            <a:ext cx="2915815" cy="49859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войны - на партийной и хозяйственной работе. Участвовал в освоении целинных земель в Северо-Казахстанской области. Был депутатом ВС Казахской ССР и ВС СССР. В 90-е годы - депутатом Парламента Казахстана от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Кызылординской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области.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87481" y="1435445"/>
            <a:ext cx="3349015" cy="507831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Жалел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Кизатов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имея солидный опыт производственной деятельности и государственной службы, внес значительный вклад в развитие агропромышленного комплекса республики. Лучшие человеческие качества: трудолюбие, профессионализм и компетентность, проявившиеся при решении актуальных и стратегических вопросов, надежность и обязательность во взаимоотношениях с людьми - снискали авторитет и признание в республике.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85524" y="4895192"/>
            <a:ext cx="2304256" cy="175432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Герои Советского Союза -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казахстанцы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Алма-Ата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1968, кн. 1. /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с.</a:t>
            </a: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363-364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37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озовый фиолетовый фиолетовый сердце боке абстрактный фон |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4" y="0"/>
            <a:ext cx="91623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749857">
            <a:off x="-192696" y="1982531"/>
            <a:ext cx="951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73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81</TotalTime>
  <Words>123</Words>
  <Application>Microsoft Office PowerPoint</Application>
  <PresentationFormat>Экран (4:3)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18</cp:revision>
  <dcterms:created xsi:type="dcterms:W3CDTF">2020-10-23T03:16:45Z</dcterms:created>
  <dcterms:modified xsi:type="dcterms:W3CDTF">2020-10-23T09:45:51Z</dcterms:modified>
</cp:coreProperties>
</file>