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4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5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6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7.xml" ContentType="application/vnd.openxmlformats-officedocument.theme+xml"/>
  <Override PartName="/ppt/media/image19.jpg" ContentType="image/jpeg"/>
  <Override PartName="/ppt/media/image22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  <p:sldMasterId id="2147483774" r:id="rId3"/>
    <p:sldMasterId id="2147483918" r:id="rId4"/>
    <p:sldMasterId id="2147483954" r:id="rId5"/>
    <p:sldMasterId id="2147483972" r:id="rId6"/>
    <p:sldMasterId id="2147483990" r:id="rId7"/>
  </p:sldMasterIdLst>
  <p:sldIdLst>
    <p:sldId id="256" r:id="rId8"/>
    <p:sldId id="258" r:id="rId9"/>
    <p:sldId id="268" r:id="rId10"/>
    <p:sldId id="259" r:id="rId11"/>
    <p:sldId id="260" r:id="rId12"/>
    <p:sldId id="261" r:id="rId13"/>
    <p:sldId id="263" r:id="rId14"/>
    <p:sldId id="271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02" y="12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062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153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8266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362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574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57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801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966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086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464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5442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2900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0011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3137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878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905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2562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2856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0767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6787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2230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7565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8036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2597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00991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6976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078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60853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5972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0565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9644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538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1812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97999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3418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19622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92017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68835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59524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3604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9916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4272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5693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4248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22267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27216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3022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3264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53969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37136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61131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1773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79952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90320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79551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4195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2895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1933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33223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13069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6155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8789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80720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88239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5566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9314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77769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42369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59872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74078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66584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05264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08322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31564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10520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02361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40534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69222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55216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59410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48295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96842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95108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15326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230373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07567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54893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30478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31385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27137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39312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57766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54375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22022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29633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97750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32080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62931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29140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1506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4839151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72715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6504168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45352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81489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194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17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1.xml"/><Relationship Id="rId16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49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5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slideLayout" Target="../slideLayouts/slideLayout73.xml"/><Relationship Id="rId2" Type="http://schemas.openxmlformats.org/officeDocument/2006/relationships/slideLayout" Target="../slideLayouts/slideLayout58.xml"/><Relationship Id="rId16" Type="http://schemas.openxmlformats.org/officeDocument/2006/relationships/slideLayout" Target="../slideLayouts/slideLayout72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66.xml"/><Relationship Id="rId19" Type="http://schemas.openxmlformats.org/officeDocument/2006/relationships/image" Target="../media/image10.jpeg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slideLayout" Target="../slideLayouts/slideLayout86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slideLayout" Target="../slideLayouts/slideLayout85.xml"/><Relationship Id="rId17" Type="http://schemas.openxmlformats.org/officeDocument/2006/relationships/slideLayout" Target="../slideLayouts/slideLayout90.xml"/><Relationship Id="rId2" Type="http://schemas.openxmlformats.org/officeDocument/2006/relationships/slideLayout" Target="../slideLayouts/slideLayout75.xml"/><Relationship Id="rId16" Type="http://schemas.openxmlformats.org/officeDocument/2006/relationships/slideLayout" Target="../slideLayouts/slideLayout89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3.xml"/><Relationship Id="rId19" Type="http://schemas.openxmlformats.org/officeDocument/2006/relationships/image" Target="../media/image11.png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Relationship Id="rId14" Type="http://schemas.openxmlformats.org/officeDocument/2006/relationships/slideLayout" Target="../slideLayouts/slideLayout8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slideLayout" Target="../slideLayouts/slideLayout103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slideLayout" Target="../slideLayouts/slideLayout102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92.xml"/><Relationship Id="rId16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Relationship Id="rId14" Type="http://schemas.openxmlformats.org/officeDocument/2006/relationships/slideLayout" Target="../slideLayouts/slideLayout10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2559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624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38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  <p:sldLayoutId id="214748379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858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  <p:sldLayoutId id="2147483931" r:id="rId13"/>
    <p:sldLayoutId id="2147483932" r:id="rId14"/>
    <p:sldLayoutId id="2147483933" r:id="rId15"/>
    <p:sldLayoutId id="2147483934" r:id="rId16"/>
    <p:sldLayoutId id="214748393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22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  <p:sldLayoutId id="2147483966" r:id="rId12"/>
    <p:sldLayoutId id="2147483967" r:id="rId13"/>
    <p:sldLayoutId id="2147483968" r:id="rId14"/>
    <p:sldLayoutId id="2147483969" r:id="rId15"/>
    <p:sldLayoutId id="2147483970" r:id="rId16"/>
    <p:sldLayoutId id="214748397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1670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  <p:sldLayoutId id="2147483984" r:id="rId12"/>
    <p:sldLayoutId id="2147483985" r:id="rId13"/>
    <p:sldLayoutId id="2147483986" r:id="rId14"/>
    <p:sldLayoutId id="2147483987" r:id="rId15"/>
    <p:sldLayoutId id="2147483988" r:id="rId16"/>
    <p:sldLayoutId id="214748398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93746-9F0D-4E20-92F2-6D39B4586D07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481CE1B-73BF-494B-9808-4318778FC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803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3.xml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991544" y="2239124"/>
            <a:ext cx="820891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Неистовый </a:t>
            </a:r>
            <a:r>
              <a:rPr lang="ru-RU" sz="2800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Бауыржан</a:t>
            </a:r>
            <a:r>
              <a:rPr lang="ru-RU" sz="28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 110-летию со дня рождения Героя Советского Союза, казахского писателя Бауыржана Момышулы (1910-1982)</a:t>
            </a:r>
            <a:endParaRPr lang="ru-RU" sz="24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6" y="3645024"/>
            <a:ext cx="4177640" cy="8191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576" y="3674688"/>
            <a:ext cx="3836640" cy="81915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6" y="3708976"/>
            <a:ext cx="4151784" cy="81915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2" y="1407062"/>
            <a:ext cx="4177640" cy="81915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472" y="1436726"/>
            <a:ext cx="3836640" cy="81915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112" y="1471014"/>
            <a:ext cx="4151784" cy="819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400" y="3861048"/>
            <a:ext cx="11017224" cy="224676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Родился </a:t>
            </a:r>
            <a:r>
              <a:rPr lang="ru-RU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Бауыржан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Момышулы в 1910 году в </a:t>
            </a:r>
            <a:r>
              <a:rPr lang="ru-RU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Джамбулской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области. Будучи еще со всем молодым человеком работал учителем, секретарем райисполкома, финансистом, начальником милиции. 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1936 году он призывается на действительную военную службу и навсегда связывает свое будущее с Советской Армией. 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годы Великой Отечественной войны он был единственным казахом-командиром дивизии. Он прошел через всю долгую войну, сначала в звании старшего лейтенанта, а конец войны - полковником. Командовал взводом, батальоном, полком и дивизией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9577" y="400890"/>
            <a:ext cx="3391399" cy="293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79976" y="569345"/>
            <a:ext cx="411480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31904" y="1196752"/>
            <a:ext cx="576064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Особое 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место в биографии Момышулы занимает битва под Москвой. 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Он воевал в составе 316-й стрелковой дивизии, сформированной в Казахстане и Киргизии летом 41-го под командованием генерала И.В. Панфилова. </a:t>
            </a:r>
          </a:p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Тогда впервые заговорили о </a:t>
            </a:r>
            <a:r>
              <a:rPr lang="ru-RU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Б.Момышулы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как о талантливом командире. </a:t>
            </a:r>
          </a:p>
          <a:p>
            <a:pPr algn="just"/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За 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геройские бои в Волоколамском направлении 7 ноября генерал Панфилов представил старшего лейтенанта Момышулы к ордену Ленина (высшей награде страны того времени). 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 судьба наградного листа до сих пор неизвестна.</a:t>
            </a:r>
          </a:p>
          <a:p>
            <a:pPr algn="just"/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2"/>
          <a:srcRect t="16476"/>
          <a:stretch/>
        </p:blipFill>
        <p:spPr bwMode="auto">
          <a:xfrm>
            <a:off x="1830940" y="3789040"/>
            <a:ext cx="3057512" cy="2407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5400" y="692696"/>
            <a:ext cx="2664296" cy="291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598" y="5157192"/>
            <a:ext cx="4317252" cy="8906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3480" y="1004535"/>
            <a:ext cx="11089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 подвиге бойцов и командиров </a:t>
            </a:r>
            <a:r>
              <a:rPr lang="ru-RU" sz="2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Панфиловской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дивизии известным писателем А.Беком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написана замечательная повесть "Волоколамское шоссе", в которой много страниц посвящено мужественному воину, казахскому офицеру, нашему земляку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3122" y="2479184"/>
            <a:ext cx="4074686" cy="3182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463075" y="2204864"/>
            <a:ext cx="739356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Немало было в воинской биографии Момышулы и других славных страниц: одно простое перечисление займет много времени. Учитывая значительные боевые заслуги Момышулы, другой его командир полковник И.И. </a:t>
            </a:r>
            <a:r>
              <a:rPr lang="ru-RU" sz="2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Серебряков в августе 42-го представляет Бауыржана к присвоению звания Героя Советского Союза</a:t>
            </a: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Неизвестно и то, что стало и с этим наградным листом. Не были достойно отмечены и последующие боевые дела нашего земляка. </a:t>
            </a:r>
            <a:r>
              <a:rPr lang="ru-RU" sz="2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Всего тремя боевыми орденами был награжден Момышулы - Красного Знамени, Отечественной войны I степени и Красной Звезды</a:t>
            </a: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ru-RU" sz="2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1696" y="805484"/>
            <a:ext cx="57606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 войны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Б.Момышулы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окончил Военную академию Генерального штаба Советской Армии. Окончил успешно: здесь же позже занимался военно-педагогической деятельностью. 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Знающие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люди говорят, что его идеи в области тактики отличались смелостью и новизной. Но он так и остался полковником, а в 1956 году был отправлен в отставку. Ему было всего 46 лет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Трезво взвесив и оценив свои возможности, меру ответственности как писателя и гражданина, Б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Момышулы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взялся за перо. Он писал о том, что видел и пережил на фронте, что потрясло и осталось в его памяти навсегда. 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Помогали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ему в написании правды о войне и те тридцать восемь тетрадей-дневников, что вел он на фронте, вел в любых условиях: на марше, в окопе, в снег и дождь и даже в окружении. 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Огромной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любовью к простым солдатам, Родине пронизана его книга "За нами Москва", посвященная боевым подвигам гвардейской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Панфиловской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дивизии (издана в 1958 году).</a:t>
            </a:r>
          </a:p>
          <a:p>
            <a:pPr algn="just"/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865591"/>
            <a:ext cx="4123978" cy="4896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6000"/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694" y="3861048"/>
            <a:ext cx="2735232" cy="27089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240016" y="1174045"/>
            <a:ext cx="550300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Писательский 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дар </a:t>
            </a:r>
            <a:r>
              <a:rPr lang="ru-RU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Б.Момышулы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отметил и корифей отечественной литературы </a:t>
            </a:r>
            <a:r>
              <a:rPr lang="ru-RU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Мухтар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Ауэзов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: "Я очень рад, что оценен не только твой героизм на поле брани, но и твой литературный труд. </a:t>
            </a:r>
            <a:endParaRPr lang="ru-RU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А 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уж первой своей книгой "История одной ночи" Момышулы заявил о себе как талантливый писатель". 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Вторая - "Наша семья", написанная им в годы учебы в академии, сразу стала популярной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В 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ней писатель восторженно и правдиво рассказал о своем народе, его истории, обычаях, людях. 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 1976 году эта книга получила Государственную премию </a:t>
            </a:r>
            <a:r>
              <a:rPr lang="ru-RU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КазССР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Момышулы 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сочно и страстно, глубоко и прекрасно говорил и писал на двух языках. 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Он понимал это так: родной язык с родным соединяет, русский язык с другим сближает. Он следовал принципу: "Знающий один язык - это один человек. 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Знающий два языка стоит двух достойных людей</a:t>
            </a:r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".</a:t>
            </a:r>
            <a:endParaRPr lang="ru-RU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836712"/>
            <a:ext cx="5472608" cy="55082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99856" y="476672"/>
            <a:ext cx="68407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Имя 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Бауыржана Момышулы было и остается популярным в народе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Его 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знают и любят и благодаря книгам А.Кривицкого "Вовеки не забуду", Д.Онегина "На дальних подступах", М.Габдуллина "Мои фронтовые друзья", А.Нуршаихова "Истина и легенда", его собственной - "За нами Москва", одноименному художественному фильму, книгам его сына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Бахытжана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который достойно продолжает дело своего отца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99856" y="2715437"/>
            <a:ext cx="684076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Несмотря 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то, что всенародно признанным Героем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Б.Момышулы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стал еще в 1941 году, официально звание Героя Советского Союза ему присвоили с большим опозданием, посмертно, в 1990 г., в год 80-летия со дня рождения. Правда все же восторжествовала. Сам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Бауыржан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Момышулы говорил: </a:t>
            </a:r>
          </a:p>
          <a:p>
            <a:pPr algn="just"/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"...Мои судьи - время и народ".</a:t>
            </a:r>
          </a:p>
          <a:p>
            <a:pPr algn="just"/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Сегодня его имя носят школы и военные интернаты, его именем названы улицы городов Казахстана, о нем много пишут, говорят, читают. 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Время все расставило по своим местам, и народ его не забыл, слава о нем с годами только умножается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620688"/>
            <a:ext cx="4032448" cy="56034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910" y="5670092"/>
            <a:ext cx="3290916" cy="8906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236" y="5670092"/>
            <a:ext cx="3503712" cy="8906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79576" y="2708920"/>
            <a:ext cx="62612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  <a:endParaRPr lang="ru-RU" sz="4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theme1.xml><?xml version="1.0" encoding="utf-8"?>
<a:theme xmlns:a="http://schemas.openxmlformats.org/drawingml/2006/main" name="Окаймление">
  <a:themeElements>
    <a:clrScheme name="Окаймление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Окаймление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каймлени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3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4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5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6.xml><?xml version="1.0" encoding="utf-8"?>
<a:theme xmlns:a="http://schemas.openxmlformats.org/drawingml/2006/main" name="Глубина">
  <a:themeElements>
    <a:clrScheme name="Глубина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Глубина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убина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7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151</TotalTime>
  <Words>733</Words>
  <Application>Microsoft Office PowerPoint</Application>
  <PresentationFormat>Широкоэкранный</PresentationFormat>
  <Paragraphs>26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8</vt:i4>
      </vt:variant>
    </vt:vector>
  </HeadingPairs>
  <TitlesOfParts>
    <vt:vector size="24" baseType="lpstr">
      <vt:lpstr>Arial</vt:lpstr>
      <vt:lpstr>Calibri</vt:lpstr>
      <vt:lpstr>Century Gothic</vt:lpstr>
      <vt:lpstr>Corbel</vt:lpstr>
      <vt:lpstr>Garamond</vt:lpstr>
      <vt:lpstr>Times New Roman</vt:lpstr>
      <vt:lpstr>Trebuchet MS</vt:lpstr>
      <vt:lpstr>Wingdings</vt:lpstr>
      <vt:lpstr>Wingdings 3</vt:lpstr>
      <vt:lpstr>Окаймление</vt:lpstr>
      <vt:lpstr>Базис</vt:lpstr>
      <vt:lpstr>Натуральные материалы</vt:lpstr>
      <vt:lpstr>След самолета</vt:lpstr>
      <vt:lpstr>Совет директоров</vt:lpstr>
      <vt:lpstr>Глубина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Бауржан </dc:title>
  <dc:creator>админ</dc:creator>
  <cp:lastModifiedBy>Админ</cp:lastModifiedBy>
  <cp:revision>25</cp:revision>
  <dcterms:created xsi:type="dcterms:W3CDTF">2010-02-24T06:33:59Z</dcterms:created>
  <dcterms:modified xsi:type="dcterms:W3CDTF">2020-11-23T10:00:36Z</dcterms:modified>
</cp:coreProperties>
</file>