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34CBD-C006-432D-914D-54D9911D4BAD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FA2C-42E3-4258-90CD-E431C3F71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365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34CBD-C006-432D-914D-54D9911D4BAD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FA2C-42E3-4258-90CD-E431C3F71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283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34CBD-C006-432D-914D-54D9911D4BAD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FA2C-42E3-4258-90CD-E431C3F71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96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34CBD-C006-432D-914D-54D9911D4BAD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FA2C-42E3-4258-90CD-E431C3F71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825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34CBD-C006-432D-914D-54D9911D4BAD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FA2C-42E3-4258-90CD-E431C3F71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04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34CBD-C006-432D-914D-54D9911D4BAD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FA2C-42E3-4258-90CD-E431C3F71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378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34CBD-C006-432D-914D-54D9911D4BAD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FA2C-42E3-4258-90CD-E431C3F71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337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34CBD-C006-432D-914D-54D9911D4BAD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FA2C-42E3-4258-90CD-E431C3F71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183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34CBD-C006-432D-914D-54D9911D4BAD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FA2C-42E3-4258-90CD-E431C3F71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683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34CBD-C006-432D-914D-54D9911D4BAD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FA2C-42E3-4258-90CD-E431C3F71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17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34CBD-C006-432D-914D-54D9911D4BAD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8FA2C-42E3-4258-90CD-E431C3F71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54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34CBD-C006-432D-914D-54D9911D4BAD}" type="datetimeFigureOut">
              <a:rPr lang="ru-RU" smtClean="0"/>
              <a:t>16.11.2020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8FA2C-42E3-4258-90CD-E431C3F710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37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красивый фон на рабочий стол (40 фото) • Развлекательные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290641">
            <a:off x="2142700" y="832344"/>
            <a:ext cx="759319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«Петропавловск в судьбе великой сказки. К 205-летию со дня рождения П.П. Ершова».</a:t>
            </a:r>
            <a:endParaRPr lang="ru-RU" sz="6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55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абстракция цвет угол фон красиво HD обои для ноутбу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Петр Павлович Ершов – МБУК Новокубанская межпоселенческая библиоте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72" y="259307"/>
            <a:ext cx="4989631" cy="62779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77551" y="440477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Пётр Павлович Ершов</a:t>
            </a:r>
          </a:p>
          <a:p>
            <a:r>
              <a:rPr lang="ru-R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(6 марта 1815, </a:t>
            </a:r>
            <a:r>
              <a:rPr lang="ru-RU" sz="36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Безруково</a:t>
            </a:r>
            <a:r>
              <a:rPr lang="ru-R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Ишимский</a:t>
            </a:r>
            <a:r>
              <a:rPr lang="ru-RU" sz="3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уезд, Тобольская губерния — 30 августа 1869, Тобольск) Русский поэт, прозаик, драматург, автор сказки в стихах «Конёк-Горбунок», ставшей классикой русской литературы. </a:t>
            </a:r>
            <a:endParaRPr lang="ru-RU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4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Фон - AVATAN P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26090" y="122830"/>
            <a:ext cx="3171061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Биография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Презентация к 205-летию П.П.Ершов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6"/>
          <a:stretch/>
        </p:blipFill>
        <p:spPr bwMode="auto">
          <a:xfrm>
            <a:off x="1279781" y="953827"/>
            <a:ext cx="9144000" cy="562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10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Фон Красивый фон - AVATAN P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89361" y="163773"/>
            <a:ext cx="461729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Студенческие годы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Петр Ершов - портрет, биография, личная жизнь, причина смерти, поэт - 24С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942096"/>
            <a:ext cx="3958739" cy="263916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Императорский Санкт-Петербургский университет (первая половина XIX века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Императорский Санкт-Петербургский университет (первая половина XIX века)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Императорский Санкт-Петербургский университет (первая половина XIX века)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730" y="871659"/>
            <a:ext cx="5378281" cy="3329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2193" y="3995678"/>
            <a:ext cx="11731625" cy="286232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В студенческие годы Ершов сблизился с профессором русской словесности </a:t>
            </a:r>
            <a:r>
              <a:rPr lang="ru-RU" sz="2000" b="1" i="1" u="none" strike="noStrike" dirty="0" smtClean="0">
                <a:solidFill>
                  <a:srgbClr val="0B008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Петром Плетнёвым</a:t>
            </a:r>
            <a:r>
              <a:rPr lang="ru-RU" sz="2000" b="1" i="1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познакомился с </a:t>
            </a:r>
            <a:r>
              <a:rPr lang="ru-RU" sz="2000" b="1" i="1" u="none" strike="noStrike" dirty="0" smtClean="0">
                <a:solidFill>
                  <a:srgbClr val="0B008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Василием Жуковским</a:t>
            </a:r>
            <a:r>
              <a:rPr lang="ru-RU" sz="2000" b="1" i="1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000" b="1" i="1" u="none" strike="noStrike" dirty="0" smtClean="0">
                <a:solidFill>
                  <a:srgbClr val="0B008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Александром Пушкиным</a:t>
            </a:r>
            <a:r>
              <a:rPr lang="ru-RU" sz="2000" b="1" i="1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их суд девятнадцатилетний студент отдал своё первое крупное произведение — сказку «Конёк-горбунок», прочитав которую, Пушкин с похвалою сказал начинающему поэту: «Теперь этот род сочинений можно мне и оставить».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Приближающееся окончание университета было связано у молодого сибиряка с проблемами. Он не смог получить желаемую должность, приходилось расставаться с друзьями, которых у него было немного, порывать с литературной средой. Противоречивые чувства вызывало и прощание с самим Петербургом, к которому он привязался, но вместе с тем хотел принять участие в исследовании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Сибири.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0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расивый фон для детского рису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День рождения ген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654" y="109182"/>
            <a:ext cx="4872250" cy="63992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0125" y="0"/>
            <a:ext cx="6391701" cy="686341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Вернувшись на родину летом 1836 года, Ершов работал учителем Тобольской гимназии. С 1844 года он — инспектор, а с 1857 года — директор гимназии и дирекции училищ Тобольской губернии. Один из его учеников — будущий химик </a:t>
            </a:r>
            <a:r>
              <a:rPr lang="ru-RU" sz="2000" b="1" i="1" u="none" strike="noStrike" dirty="0" smtClean="0">
                <a:solidFill>
                  <a:srgbClr val="0B008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Дмитрий Иванович Менделеев</a:t>
            </a:r>
            <a:r>
              <a:rPr lang="ru-RU" sz="2000" b="1" i="1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Падчерица Ершова стала женой Менделеева.</a:t>
            </a: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Ершов инициировал открытие женских школ в нескольких населенных пунктах (в том числе в Ишиме), а также «Общества вспомоществования студентам Тобольской губернии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инициатором создания любительского гимназического театра. В театре занимался режиссурой. Написал для театра несколько пьес: «Сельский праздник», «Суворов и станционный смотритель» (1835), комическую оперу «Якутские божки», «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Черепослов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Весной 1862 года Ершов подал в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отставку.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Печатал свои стихотворения в Библиотеке для чтения 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Сенковского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в «Современнике» Петра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Плетнёва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45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расиво фон минимализм креатив HD обои для ноутбу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84143" y="354842"/>
            <a:ext cx="6326219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Литературная деятельность</a:t>
            </a:r>
            <a:endParaRPr lang="ru-RU" sz="36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24" y="1356015"/>
            <a:ext cx="2983315" cy="4470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911364" y="1356015"/>
            <a:ext cx="79485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Известность Ершову принесла его сказка «</a:t>
            </a:r>
            <a:r>
              <a:rPr lang="ru-RU" sz="2400" b="1" i="1" u="none" strike="noStrike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Конёк-Горбунок</a:t>
            </a:r>
            <a:r>
              <a:rPr lang="ru-RU" sz="24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написанная им ещё на студенческой скамье и впервые напечатанная отрывком в 3 томе «</a:t>
            </a:r>
            <a:r>
              <a:rPr lang="ru-RU" sz="2400" b="1" i="1" u="none" strike="noStrike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Библиотеки для чтения</a:t>
            </a:r>
            <a:r>
              <a:rPr lang="ru-RU" sz="24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1834 года, с похвальным отзывом </a:t>
            </a:r>
            <a:r>
              <a:rPr lang="ru-RU" sz="2400" b="1" i="1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Сенковского</a:t>
            </a:r>
            <a:r>
              <a:rPr lang="ru-RU" sz="2400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«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Конёк-горбунок» — произведение народное, почти слово в слово, по сообщению самого автора, взятое из уст рассказчиков, от которых он его слышал; Ершов только привёл его в более стройный вид и местами дополнил. Своеобразный слог, народный юмор, удачные образы сделали эту сказку широко известной и любимой в народе.</a:t>
            </a:r>
            <a:endParaRPr lang="ru-RU" sz="2400" b="1" i="1" dirty="0" smtClean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54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Голубой красивый фон для фотошопа - скач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704"/>
            <a:ext cx="12192000" cy="690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93074" y="150126"/>
            <a:ext cx="7246536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36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 Петра Павловича Ершова </a:t>
            </a:r>
            <a:endParaRPr lang="ru-RU" sz="36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Книга: &quot;Арифметика букв сочинений А.С. Пушкина и П.П. Ершова.  &quot;Конек-горбунок&quot;, другие сказки, поэмы...&quot; - Садин Бозиев. Купить книгу,  читать рецензии | ISBN 978-5-9216-0564-0 | Лабирин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96" y="870438"/>
            <a:ext cx="2095500" cy="29622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6044" y="870438"/>
            <a:ext cx="2082434" cy="29567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176" name="Picture 8" descr="Стали известны новые факты об авторе «Конька-Горбунка»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008" y="870439"/>
            <a:ext cx="2082434" cy="29567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Художественные издания книги П. П. Ершова &quot;Конёк-Горбунок&quot; из библиотеки А.  Г. Елфимов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090" y="870438"/>
            <a:ext cx="2035695" cy="29567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9610" y="870439"/>
            <a:ext cx="2102181" cy="295679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182" name="Picture 14" descr="Самым популярным автором среди пользователей «Мобильной библиотеки» в  Тобольске стал Петр Ершов - Мой-портал.ру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96" y="3906695"/>
            <a:ext cx="4246491" cy="28309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404387" y="3724891"/>
            <a:ext cx="7787613" cy="317009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2021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Кроме «Конька-горбунка», Ершов написал несколько десятков стихотворений. Есть также указания, что он публиковал стихи, рассказы и драматургические произведения под псевдонимами. </a:t>
            </a:r>
          </a:p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Ершов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работал также в драматических и прозаических жанрах. Ему принадлежит «драматический анекдот» «Суворов и станционный смотритель», в позднюю пору жизни (конец 1850-х гг.) он написал большой цикл повестей «Осенние вечера», обрамляемых сквозным сюжетом — встречей персонажей, которые рассказывают эти повести.</a:t>
            </a:r>
          </a:p>
        </p:txBody>
      </p:sp>
    </p:spTree>
    <p:extLst>
      <p:ext uri="{BB962C8B-B14F-4D97-AF65-F5344CB8AC3E}">
        <p14:creationId xmlns:p14="http://schemas.microsoft.com/office/powerpoint/2010/main" val="1069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Природа - Красивый фон заката HD обои скачат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Культурный центр П.П.Ершова в г.Ишиме :: Юбилейные издания к 200-летию  Ершо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12795" cy="4457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Научная библиотека СПбГУ (Новости библиотеки) » К 200-летию со дня рождения  П. П. Ершов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116" y="0"/>
            <a:ext cx="6332562" cy="4457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4272677"/>
            <a:ext cx="12192000" cy="286232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Считается, что произведения Ершова легли в основу пьес «отца Пруткова». В частности, </a:t>
            </a:r>
            <a:r>
              <a:rPr lang="ru-RU" b="1" i="1" u="none" strike="noStrike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Михайлович Жемчужников</a:t>
            </a:r>
            <a:r>
              <a:rPr lang="ru-RU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писал </a:t>
            </a:r>
            <a:r>
              <a:rPr lang="ru-RU" b="1" i="1" u="none" strike="noStrike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Александру Николаевичу </a:t>
            </a:r>
            <a:r>
              <a:rPr lang="ru-RU" b="1" i="1" u="none" strike="noStrike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Пыпину</a:t>
            </a:r>
            <a:r>
              <a:rPr lang="ru-RU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6 (18) февраля 1883 года из </a:t>
            </a:r>
            <a:r>
              <a:rPr lang="ru-RU" b="1" i="1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Ментоны</a:t>
            </a:r>
            <a:r>
              <a:rPr lang="ru-RU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(Франция) о своём знакомстве с П. П. Ершовым, в 1854 году в Тобольске, где он служил чиновником особых поручений при родственнике — тобольском губернаторе </a:t>
            </a:r>
            <a:r>
              <a:rPr lang="ru-RU" b="1" i="1" u="none" strike="noStrike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В. А. Арцимовиче</a:t>
            </a:r>
            <a:r>
              <a:rPr lang="ru-RU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довольно сошлись. Он очень полюбил Пруткова, знакомил меня также с прежними своими шутками и передал мне свою стихотворную сцену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Черепослов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сиречь Френолог, прося поместить её куда-либо, потому что ‘сознаёт себя отяжелевшим и устаревшим’. Я обещал воспользоваться ею для Пруткова и впоследствии, по окончании войны и по возвращении моём в СПб., вставил его сцену, с небольшими дополнениями, во 2-ое действие оперетты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Черепослов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написанной мною с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Алексеем и напечатанной в Современнике 1860 г. — от имени отца Пруткова, дабы не портить уже вполне очертившегося образа самого </a:t>
            </a:r>
            <a:r>
              <a:rPr lang="ru-RU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Косьмы</a:t>
            </a: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Пруткова»</a:t>
            </a:r>
            <a:r>
              <a:rPr lang="ru-RU" b="1" i="1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85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расивый фон Фоновые обои - Загрузить на свой мобильный телефон от PHONEK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53886" y="163774"/>
            <a:ext cx="2089033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Память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11" y="517717"/>
            <a:ext cx="3647133" cy="5603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01812" y="6121215"/>
            <a:ext cx="4050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П. П. Ершову в </a:t>
            </a:r>
            <a:r>
              <a:rPr lang="ru-RU" b="1" i="0" u="none" strike="noStrike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Тобольске</a:t>
            </a:r>
            <a:endParaRPr lang="ru-RU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393" y="1149510"/>
            <a:ext cx="2896525" cy="4191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898140" y="335845"/>
            <a:ext cx="5196411" cy="646330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В честь Петра Ершова в Тобольске названа </a:t>
            </a:r>
            <a:r>
              <a:rPr lang="ru-RU" b="1" i="1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улица</a:t>
            </a:r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установлен </a:t>
            </a:r>
            <a:r>
              <a:rPr lang="ru-RU" b="1" i="1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</a:t>
            </a:r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В 1960 г. село </a:t>
            </a:r>
            <a:r>
              <a:rPr lang="ru-RU" b="1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Безруково</a:t>
            </a:r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Ишимского</a:t>
            </a:r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Тюменской области переименовано в с. </a:t>
            </a:r>
            <a:r>
              <a:rPr lang="ru-RU" b="1" i="1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Ершово</a:t>
            </a:r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Также именем П. П. Ершова названа улица в г. Ишим Тюменской области, его имя носит </a:t>
            </a:r>
            <a:r>
              <a:rPr lang="ru-RU" b="1" i="1" u="none" strike="noStrike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Ишимский</a:t>
            </a:r>
            <a:r>
              <a:rPr lang="ru-RU" b="1" i="1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государственный педагогический институт</a:t>
            </a:r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Ишиме действует Культурный центр П. П. Ершова с единственной в стране экспозицией, хронологически рассказывающей о жизни и творчестве поэта и педагога.</a:t>
            </a:r>
          </a:p>
          <a:p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В </a:t>
            </a:r>
            <a:r>
              <a:rPr lang="ru-RU" b="1" i="1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Нефтеюганске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пл. Юбилейной установлен бюст П. П. Ершову.</a:t>
            </a:r>
          </a:p>
          <a:p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В Ишиме 13 июня 2015 года в ознаменование 200-летия со дня рождения сибирского сказочника открыт второй в Тюменской области памятник Ершову (скульптор С. Г. </a:t>
            </a:r>
            <a:r>
              <a:rPr lang="ru-RU" b="1" i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Полегаев</a:t>
            </a:r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меценат С. П. Козубенко).</a:t>
            </a:r>
          </a:p>
          <a:p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августе 2020 года скульптурная композиция «Сказочник Петр Ершов и дети» появилась у здания Тюменского театра кукол.</a:t>
            </a:r>
            <a:endParaRPr lang="ru-RU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65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Задний красивый фон (37 фото) - красивые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057693">
            <a:off x="984216" y="1924953"/>
            <a:ext cx="102235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i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8000" b="1" i="1" u="sng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45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91</Words>
  <Application>Microsoft Office PowerPoint</Application>
  <PresentationFormat>Широкоэкранный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15</cp:revision>
  <dcterms:created xsi:type="dcterms:W3CDTF">2020-11-16T04:14:52Z</dcterms:created>
  <dcterms:modified xsi:type="dcterms:W3CDTF">2020-11-16T05:58:11Z</dcterms:modified>
</cp:coreProperties>
</file>