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  <p:sldMasterId id="2147483921" r:id="rId2"/>
    <p:sldMasterId id="2147483938" r:id="rId3"/>
    <p:sldMasterId id="2147483950" r:id="rId4"/>
    <p:sldMasterId id="2147483965" r:id="rId5"/>
    <p:sldMasterId id="2147484055" r:id="rId6"/>
    <p:sldMasterId id="2147484073" r:id="rId7"/>
  </p:sldMasterIdLst>
  <p:sldIdLst>
    <p:sldId id="257" r:id="rId8"/>
    <p:sldId id="256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97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557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12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20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48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42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449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131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5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63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16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367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86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613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542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45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0838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83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62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981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807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0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581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458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60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1304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3762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1288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550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2456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6236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322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189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4175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32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020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2054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967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4403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5015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083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6271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652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215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2165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7417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5596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7243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015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788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453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778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9357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203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9813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0581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1424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5851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978411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1959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36990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4281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4347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922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665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064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6770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2657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3203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56284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2945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511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9207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0036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6695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7909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755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96643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1380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3673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8550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0796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84953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3234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4971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4054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23083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6751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86657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57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702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65526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7963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985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0112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0557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4052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253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49770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37780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3678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1300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65183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44256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7981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05054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2416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9183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6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image" Target="../media/image8.jpg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70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  <p:sldLayoutId id="214748392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23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  <p:sldLayoutId id="214748393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89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463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  <p:sldLayoutId id="214748396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944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7233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  <p:sldLayoutId id="2147484069" r:id="rId14"/>
    <p:sldLayoutId id="2147484070" r:id="rId15"/>
    <p:sldLayoutId id="2147484071" r:id="rId16"/>
    <p:sldLayoutId id="214748407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36914D-0BBD-4212-B59D-308E84616E17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1870FE-62BB-4051-A94C-61FC065B8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12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  <p:sldLayoutId id="2147484086" r:id="rId13"/>
    <p:sldLayoutId id="2147484087" r:id="rId14"/>
    <p:sldLayoutId id="2147484088" r:id="rId15"/>
    <p:sldLayoutId id="2147484089" r:id="rId16"/>
    <p:sldLayoutId id="214748409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706047" y="2676349"/>
            <a:ext cx="7093046" cy="151553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Блок </a:t>
            </a:r>
            <a:b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 лет со дня рождения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72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63069" y="2120473"/>
            <a:ext cx="4719591" cy="1040738"/>
          </a:xfrm>
        </p:spPr>
        <p:txBody>
          <a:bodyPr/>
          <a:lstStyle/>
          <a:p>
            <a:pPr algn="just"/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Блок-русский поэт, писатель, публицист, драматург, переводчик, литературный критик. Классик русской литературы XX столетия, один из крупнейших представителей русского символизма.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42949" y="3161211"/>
            <a:ext cx="7478973" cy="1985553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/>
              <a:t>Александр Блок родился 28 ноября 1880 года в Санкт-Петербурге. Его отец, Александр Блок — старший, — был дворянином и приват-доцентом кафедры государственного права Варшавского университета, а мать Александра — дочерью ректора Санкт-Петербургского университета Андрея Бекетова. После рождения сына родители Блока расстались. В 1883–1884 годах Александр Блок жил за границей, в Италии — с матерью, тетей и бабушкой. Официально брак родителей Блока был расторгнут Синодом в 1889 году. Тогда же мать повторно вышла замуж — за офицера гвардии Франца </a:t>
            </a:r>
            <a:r>
              <a:rPr lang="ru-RU" sz="1600" b="1" dirty="0" err="1" smtClean="0"/>
              <a:t>Кублицкого</a:t>
            </a:r>
            <a:r>
              <a:rPr lang="ru-RU" sz="1600" b="1" dirty="0" smtClean="0"/>
              <a:t>-Пиоттуха. </a:t>
            </a:r>
            <a:endParaRPr lang="ru-RU" sz="1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8" y="1436914"/>
            <a:ext cx="1743124" cy="172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3969" y="3439235"/>
            <a:ext cx="10304060" cy="1965278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Их встречи были редкими: мать Блока была категорически против общения сына со взрослой замужней </a:t>
            </a:r>
            <a:r>
              <a:rPr lang="ru-RU" sz="1600" dirty="0" err="1" smtClean="0">
                <a:solidFill>
                  <a:srgbClr val="0070C0"/>
                </a:solidFill>
              </a:rPr>
              <a:t>дамой.Однако</a:t>
            </a:r>
            <a:r>
              <a:rPr lang="ru-RU" sz="1600" dirty="0" smtClean="0">
                <a:solidFill>
                  <a:srgbClr val="0070C0"/>
                </a:solidFill>
              </a:rPr>
              <a:t> </a:t>
            </a:r>
            <a:r>
              <a:rPr lang="ru-RU" sz="1600" dirty="0">
                <a:solidFill>
                  <a:srgbClr val="0070C0"/>
                </a:solidFill>
              </a:rPr>
              <a:t>страсть юного поэта не оставила и в Петербурге, где он несколько раз встречался со своей дамой </a:t>
            </a:r>
            <a:r>
              <a:rPr lang="ru-RU" sz="1600" dirty="0" err="1">
                <a:solidFill>
                  <a:srgbClr val="0070C0"/>
                </a:solidFill>
              </a:rPr>
              <a:t>сердца.В</a:t>
            </a:r>
            <a:r>
              <a:rPr lang="ru-RU" sz="1600" dirty="0">
                <a:solidFill>
                  <a:srgbClr val="0070C0"/>
                </a:solidFill>
              </a:rPr>
              <a:t> 1898 году Александр Блок окончил гимназию, а в августе того же года поступил на юридический факультет Санкт-Петербургского университета. Однако юриспруденция молодого поэта не привлекала. Он увлекся театром. Почти каждые каникулы Блок проводил в имении деда — </a:t>
            </a:r>
            <a:r>
              <a:rPr lang="ru-RU" sz="1600" dirty="0" err="1">
                <a:solidFill>
                  <a:srgbClr val="0070C0"/>
                </a:solidFill>
              </a:rPr>
              <a:t>Шахматово</a:t>
            </a:r>
            <a:r>
              <a:rPr lang="ru-RU" sz="1600" dirty="0">
                <a:solidFill>
                  <a:srgbClr val="0070C0"/>
                </a:solidFill>
              </a:rPr>
              <a:t>. В соседней усадьбе </a:t>
            </a:r>
            <a:r>
              <a:rPr lang="ru-RU" sz="1600" dirty="0" err="1">
                <a:solidFill>
                  <a:srgbClr val="0070C0"/>
                </a:solidFill>
              </a:rPr>
              <a:t>Боблово</a:t>
            </a:r>
            <a:r>
              <a:rPr lang="ru-RU" sz="1600" dirty="0">
                <a:solidFill>
                  <a:srgbClr val="0070C0"/>
                </a:solidFill>
              </a:rPr>
              <a:t> летом 1899 года он ставил спектакли — «Бориса Годунова», «Гамлета», «Каменного гостя». И сам же в них </a:t>
            </a:r>
            <a:r>
              <a:rPr lang="ru-RU" sz="1600" dirty="0" smtClean="0">
                <a:solidFill>
                  <a:srgbClr val="0070C0"/>
                </a:solidFill>
              </a:rPr>
              <a:t>играл.   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3969" y="967040"/>
            <a:ext cx="10304060" cy="237666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>
                <a:solidFill>
                  <a:srgbClr val="0070C0"/>
                </a:solidFill>
              </a:rPr>
              <a:t>В 1891 году Александра Блока отдали сразу во второй класс Введенской гимназии. К тому времени мальчик уже пробовал сочинять — и прозу, и стихи. В 1894 году Блок начал выпускать журнал «Вестник», и в его литературной игре участвовала вся семья. В редакцию входили два кузена, троюродный брат и мать. Бабушка Елизавета Бекетова писала рассказы, дедушка Андрей Бекетов иллюстрировал материалы. Всего вышло 37 номеров «Вестника». Помимо стихов и статей, Александр Блок сочинил для него роман в стиле Майн Рида: он выходил в первых восьми номерах </a:t>
            </a:r>
            <a:r>
              <a:rPr lang="ru-RU" sz="1600" dirty="0" err="1">
                <a:solidFill>
                  <a:srgbClr val="0070C0"/>
                </a:solidFill>
              </a:rPr>
              <a:t>журнала.В</a:t>
            </a:r>
            <a:r>
              <a:rPr lang="ru-RU" sz="1600" dirty="0">
                <a:solidFill>
                  <a:srgbClr val="0070C0"/>
                </a:solidFill>
              </a:rPr>
              <a:t> 1897 году Блок отправился с матерью в Германию, в курортный город </a:t>
            </a:r>
            <a:r>
              <a:rPr lang="ru-RU" sz="1600" dirty="0" err="1">
                <a:solidFill>
                  <a:srgbClr val="0070C0"/>
                </a:solidFill>
              </a:rPr>
              <a:t>Бад-Наугейм</a:t>
            </a:r>
            <a:r>
              <a:rPr lang="ru-RU" sz="1600" dirty="0">
                <a:solidFill>
                  <a:srgbClr val="0070C0"/>
                </a:solidFill>
              </a:rPr>
              <a:t>. Здесь он впервые по-настоящему влюбился — в жену статского советника Ксению Садовскую. Блоку на тот момент было 17 лет, его возлюбленной — 37. Поэт посвятил Садовской стихотворение «Ночь на землю сошла. Мы с тобою одни», которое стало первым </a:t>
            </a:r>
            <a:r>
              <a:rPr lang="ru-RU" sz="1800" dirty="0">
                <a:solidFill>
                  <a:srgbClr val="0070C0"/>
                </a:solidFill>
              </a:rPr>
              <a:t>автобиографическим произведением в его лирике.</a:t>
            </a:r>
          </a:p>
        </p:txBody>
      </p:sp>
    </p:spTree>
    <p:extLst>
      <p:ext uri="{BB962C8B-B14F-4D97-AF65-F5344CB8AC3E}">
        <p14:creationId xmlns:p14="http://schemas.microsoft.com/office/powerpoint/2010/main" val="242715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646514"/>
            <a:ext cx="9403307" cy="5508626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три года Блок перевелся на историко-филологический факультет. Он начал знакомиться с петербургской литературной элитой. В 1902 году он подружился с Зинаидой Гиппиус и Дмитрием Мережковским. Валерий Брюсов поместил стихи Александра Блока в альманахе «Северные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цветы».В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1903 году Блок женился на Любови Менделеевой — Прекрасной Даме блоковской любовной лирики. Они были знакомы на тот момент восемь лет, около пяти лет Блок был влюблен. Вскоре в «Северных цветах» вышел цикл «Стихи о Прекрасной Даме» — название для него предложил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Брюсов.В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1904 году в Москве Блок познакомился с Андреем Белым (Борисом Бугаевым), который стал его «заклятым другом»: Белый был влюблен в Любовь Менделееву. Блок боготворил и превозносил жену, гордился их духовным родством. Однако это не мешало ему регулярно заводить романы — с актрисой Натальей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Волоховой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оперной певицей Любовью Андреевой-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Дельмас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 Андреем Белым поэт то ссорился, то вновь мирился. Они критиковали друг друга, взаимно восхищались творчеством и вызывали друг друга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дуэль.В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1905 году Россию потрясла первая революция. Она отразилась и в творчестве Александра Блока. В его лирике появились новые мотивы — вьюги, метели, стихии. В 1907 году поэт закончил цикл «Снежная маска», драмы «Незнакомка» и «Балаганчик». Блока публиковали в изданиях символистов — «Вопросы жизни», «Весы», «Перевал». В журнале «Золотое руно» в 1907 году поэт начал вести критический отдел. Спустя год вышел третий блоковский сборник — «Земля в стихах». </a:t>
            </a:r>
          </a:p>
        </p:txBody>
      </p:sp>
    </p:spTree>
    <p:extLst>
      <p:ext uri="{BB962C8B-B14F-4D97-AF65-F5344CB8AC3E}">
        <p14:creationId xmlns:p14="http://schemas.microsoft.com/office/powerpoint/2010/main" val="242143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392" y="1169159"/>
            <a:ext cx="9771797" cy="135636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«Неотъемлемое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французов (а бретонцев, кажется, по преимуществу) — невылазная грязь, прежде всего — физическая, а потом и душевная. Первую грязь лучше не описывать; говоря кратко, человек сколько-нибудь брезгливый не согласится поселиться во Франции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Блок.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8238" y="2884478"/>
            <a:ext cx="10142107" cy="2943115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1909 году у Александра Блока умер отец и приемный сын — Любовь Менделеева родила его от актера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Давидовского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Чтобы восстановиться после потрясений, поэт с женой уехали в путешествие по Италии и Германии. По впечатлениям из поездки Александр Блок написал цикл «Итальянские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стихи».После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публикации цикла Блока приняли в «Академию стиха», она же — «Общество ревнителей художественного слова». Его организовал при журнале «Аполлон» Вячеслав Иванов, также туда входили Иннокентий Анненский, Валерий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Брюсов.В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1911 году Блок снова отправился в путешествие за границу — на этот раз Франция, Бельгия и Нидерланды. Во Франции поэту не понравилось. </a:t>
            </a:r>
          </a:p>
        </p:txBody>
      </p:sp>
    </p:spTree>
    <p:extLst>
      <p:ext uri="{BB962C8B-B14F-4D97-AF65-F5344CB8AC3E}">
        <p14:creationId xmlns:p14="http://schemas.microsoft.com/office/powerpoint/2010/main" val="3456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979" y="2473950"/>
            <a:ext cx="10738058" cy="34491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же году вышел его очередной стихотворный сборник — «Ночные часы». Спустя год Александр Блок дописал пьесу «Роза и Крест» и составил из пяти своих сборников трехтомное собрание стихотворений. Еще при жизни поэта его переиздали дважды. Блок писал литературные и критические статьи, выступал с докладами, читал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лекции.В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конце 1912 года Александр Блок взялся переписывать «Розу и Крест». Он закончил ее в январе 1913 года, в апреле читал в Обществе поэтов и лично Станиславскому. В августе драму напечатали в альманахе «Сирин». Однако поставили пьесу нескоро — лишь через несколько лет во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МХАТе.В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декабре 1913 года Блок лично познакомился с Анной Ахматовой — она пришла к нему с визитом, принеся с собой блоковский трехтомник. Первые два тома поэт подписал «Ахматовой — Блок», в третий вписал заранее подготовленный мадригал, который позже вошел во все сборники его стихотворений — «Красота страшна — Вам </a:t>
            </a:r>
            <a:r>
              <a:rPr lang="ru-RU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скажут».В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1916 году Блока призвали на службу, табельщиком в инженерную часть Всероссийского союза. Войска базировались в </a:t>
            </a: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Белоруссии.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4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90432" y="268665"/>
            <a:ext cx="10291353" cy="5538653"/>
          </a:xfrm>
        </p:spPr>
        <p:txBody>
          <a:bodyPr>
            <a:noAutofit/>
          </a:bodyPr>
          <a:lstStyle/>
          <a:p>
            <a:pPr algn="just"/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революции у Блока с течением времени менялось. Сначала он принял ее с восторгом, от эмиграции отказался. Блока взяли работать в «Чрезвычайную следственную комиссию для расследования противозаконных по должности действий бывших министров, </a:t>
            </a:r>
            <a:r>
              <a:rPr lang="ru-RU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главноуправляющих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прочих высших должностных лиц как гражданских, так и военных и морских ведомств» — на должность редактора. В начале 1918 года поэт написал поэму «Двенадцать» и «Скифы». Его статьи вышли отдельным сборником — «Искусство и революция». Блок делал доклады в Вольной философской ассоциации, готовил к переизданию свою трилогию, был членом Театрально-литературной комиссии и редколлегии издательства «Всемирная литература</a:t>
            </a:r>
            <a:r>
              <a:rPr lang="ru-RU" sz="1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1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феврале 1919 года Блока арестовали по </a:t>
            </a:r>
            <a:r>
              <a:rPr lang="ru-RU" sz="1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обвинению 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левыми эсерами. Однако через два дня отпустили — стараниями Анатолия Луначарского. В августе того же года вышел новый сборник стихов — «Ямбы», а Блока назначили членом коллегии Литературного отдела </a:t>
            </a:r>
            <a:r>
              <a:rPr lang="ru-RU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Наркомпроса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 много работал, сильно уставал. В одном из писем поэт писал: «Почти год как я не принадлежу себе, я разучился писать стихи и думать о стихах…» Здоровье Блока ухудшалось. Однако он продолжал писать и выступать, в 1920 году подготовил сборник лирики «Седое утро». 5 февраля 1921 года появилось стихотворение «Пушкинскому дому», а 11 февраля в Доме литераторов на вечере, посвященном Пушкину, Блок произнес знаменитую речь «О назначении </a:t>
            </a:r>
            <a:r>
              <a:rPr lang="ru-RU" sz="12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поэта».Весной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1921 года Александр Блок просил визу для лечения за границей, но ему отказали. Дальше разыгрывалась драма с огромным количеством действующих лиц, в центре которой оказался смертельно больной поэт. 29 мая Максим Горький написал Луначарскому письмо о необходимости выпустить Блока в Финляндию на лечение. 18 июня Блок уничтожил часть архивов, 3 июля — несколько записных книжек. Луначарский и Каменев выхлопотали разрешение на выезд 23 июля. Но состояние Блока ухудшилось, и 29 июля Горький вновь написал прошение — чтобы жене Блока позволили сопровождать его. 1 августа документы были подписаны, но Горький узнал об этом только спустя пять дней. Было поздно: утром 7 августа Александр Блок умер в своей квартире в Петрограде. Поэта похоронили на Смоленском кладбище</a:t>
            </a:r>
            <a:r>
              <a:rPr lang="ru-RU" sz="1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14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8866" y="640938"/>
            <a:ext cx="10945504" cy="46784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Поэзия-это лучшее, что Александр Блок мог оставить, как наследие народу.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5527" y="1514395"/>
            <a:ext cx="9183188" cy="495035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хотел я с тобой говорить, </a:t>
            </a: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                                                                                            </a:t>
            </a:r>
            <a:endParaRPr lang="ru-RU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уж лучше молчанье хранить.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только начать мой рассказ, —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бы заплакала, верно, не раз…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уж грустно текли мои дни,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уж полны безумий они…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одно я не в силах скрывать,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Лишь об одном я не стану молчать;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это просто и страшно звучит,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поневоле душа заболит: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и счастья, блаженства и сил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той, что когда-то я страстно любил…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 слово теперь, хоть одно, —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Снова страдать мне навек суждено!..</a:t>
            </a:r>
          </a:p>
        </p:txBody>
      </p:sp>
    </p:spTree>
    <p:extLst>
      <p:ext uri="{BB962C8B-B14F-4D97-AF65-F5344CB8AC3E}">
        <p14:creationId xmlns:p14="http://schemas.microsoft.com/office/powerpoint/2010/main" val="35912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5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6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7.xml><?xml version="1.0" encoding="utf-8"?>
<a:theme xmlns:a="http://schemas.openxmlformats.org/drawingml/2006/main" name="1_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</TotalTime>
  <Words>1473</Words>
  <Application>Microsoft Office PowerPoint</Application>
  <PresentationFormat>Широкоэкранный</PresentationFormat>
  <Paragraphs>26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8</vt:i4>
      </vt:variant>
    </vt:vector>
  </HeadingPairs>
  <TitlesOfParts>
    <vt:vector size="23" baseType="lpstr">
      <vt:lpstr>Arial</vt:lpstr>
      <vt:lpstr>Century Gothic</vt:lpstr>
      <vt:lpstr>Corbel</vt:lpstr>
      <vt:lpstr>Garamond</vt:lpstr>
      <vt:lpstr>Impact</vt:lpstr>
      <vt:lpstr>Times New Roman</vt:lpstr>
      <vt:lpstr>Wingdings 2</vt:lpstr>
      <vt:lpstr>Wingdings 3</vt:lpstr>
      <vt:lpstr>Натуральные материалы</vt:lpstr>
      <vt:lpstr>Легкий дым</vt:lpstr>
      <vt:lpstr>Базис</vt:lpstr>
      <vt:lpstr>Цитаты</vt:lpstr>
      <vt:lpstr>Главное мероприятие</vt:lpstr>
      <vt:lpstr>Сектор</vt:lpstr>
      <vt:lpstr>1_Натуральные материалы</vt:lpstr>
      <vt:lpstr>Александр Блок  140 лет со дня рождения</vt:lpstr>
      <vt:lpstr>Александр Блок-русский поэт, писатель, публицист, драматург, переводчик, литературный критик. Классик русской литературы XX столетия, один из крупнейших представителей русского символизма.</vt:lpstr>
      <vt:lpstr>Их встречи были редкими: мать Блока была категорически против общения сына со взрослой замужней дамой.Однако страсть юного поэта не оставила и в Петербурге, где он несколько раз встречался со своей дамой сердца.В 1898 году Александр Блок окончил гимназию, а в августе того же года поступил на юридический факультет Санкт-Петербургского университета. Однако юриспруденция молодого поэта не привлекала. Он увлекся театром. Почти каждые каникулы Блок проводил в имении деда — Шахматово. В соседней усадьбе Боблово летом 1899 года он ставил спектакли — «Бориса Годунова», «Гамлета», «Каменного гостя». И сам же в них играл.    </vt:lpstr>
      <vt:lpstr>Презентация PowerPoint</vt:lpstr>
      <vt:lpstr>«Неотъемлемое качество французов (а бретонцев, кажется, по преимуществу) — невылазная грязь, прежде всего — физическая, а потом и душевная. Первую грязь лучше не описывать; говоря кратко, человек сколько-нибудь брезгливый не согласится поселиться во Франции». Александр Блок.</vt:lpstr>
      <vt:lpstr>Презентация PowerPoint</vt:lpstr>
      <vt:lpstr>Презентация PowerPoint</vt:lpstr>
      <vt:lpstr>Поэзия-это лучшее, что Александр Блок мог оставить, как наследие народу.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Блок  140 лет со дня рождения</dc:title>
  <dc:creator>RePack by Diakov</dc:creator>
  <cp:lastModifiedBy>Админ</cp:lastModifiedBy>
  <cp:revision>8</cp:revision>
  <dcterms:created xsi:type="dcterms:W3CDTF">2020-11-20T11:04:55Z</dcterms:created>
  <dcterms:modified xsi:type="dcterms:W3CDTF">2020-11-25T13:51:11Z</dcterms:modified>
</cp:coreProperties>
</file>