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stihi.ru/pics/2017/01/20/9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246"/>
            <a:ext cx="9144000" cy="718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0903759">
            <a:off x="253494" y="1079358"/>
            <a:ext cx="8542424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«Пусть душа остается чиста»</a:t>
            </a:r>
          </a:p>
          <a:p>
            <a:pPr algn="ctr"/>
            <a:r>
              <a:rPr lang="ru-RU" sz="48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( К </a:t>
            </a:r>
            <a:r>
              <a:rPr lang="en-US" sz="4800" b="1" i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85</a:t>
            </a:r>
            <a:r>
              <a:rPr lang="ru-RU" sz="4800" b="1" i="1" cap="all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-летию </a:t>
            </a:r>
            <a:r>
              <a:rPr lang="ru-RU" sz="48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Николая Рубцова, русского поэта)</a:t>
            </a:r>
            <a:endParaRPr lang="ru-RU" sz="4800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4" descr="https://www.jakpost.travel/wimages/large/31-318610_widescreen-paisajes-con-sol-brillant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4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visionarchitekt.com/wp-content/uploads/2011/07/sunlightrays-slide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visionarchitekt.com/wp-content/uploads/2011/07/sunlightrays-slider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s://17alel1rw73t3qkz3t3sptt5-wpengine.netdna-ssl.com/wp-content/uploads/2017/02/sun-coming-through-tre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30"/>
            <a:ext cx="9144000" cy="686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cdn.fishki.net/upload/post/2017/01/03/2181697/2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61" y="277781"/>
            <a:ext cx="4163864" cy="60911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4019" y="160337"/>
            <a:ext cx="4833311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Николай Михайлович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Рубцов</a:t>
            </a:r>
          </a:p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(1936-1971) 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83592" y="1268760"/>
            <a:ext cx="4634163" cy="53553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Русский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лирический поэт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Николай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Рубцов родился 3 января 1936 года в селе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Емецке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Холмогорского района Северного края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(ныне Архангельской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области). 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1937 году переехал вместе со своей многочисленной семьёй в 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Няндому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1939—1940 годах отец Рубцова Михаил Андрианович работал начальником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Няндомского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горпо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 январе 1941 года Михаил Рубцов выбыл из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Няндомы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в Вологодский горком партии. В Вологде Рубцовых застала война.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Летом 1942 года умерли мать и младшая сестра Рубцова, отец был на фронте, и детей распределили в интернаты. Тем же летом 6-летний Николай написал своё первое стихотворение.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www.zwalls.ru/pic/201309/1280x800/zwalls.ru-85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img3.goodfon.com/original/1920x1280/3/cb/les-solnce-luchi-svet-leto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s://sun9-44.userapi.com/c853516/v853516939/6e33d/W4IqSgO8lw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064"/>
            <a:ext cx="9144000" cy="6872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54886"/>
            <a:ext cx="892899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«Как я рвался на море»: детство и юность будущего поэта</a:t>
            </a:r>
          </a:p>
        </p:txBody>
      </p:sp>
      <p:pic>
        <p:nvPicPr>
          <p:cNvPr id="3080" name="Picture 8" descr="Николай Рубцов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86" y="570914"/>
            <a:ext cx="2632106" cy="32901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Николай Рубцов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88" y="570914"/>
            <a:ext cx="3816424" cy="2994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Николай Рубцов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57186"/>
            <a:ext cx="2592288" cy="30085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878" y="3861048"/>
            <a:ext cx="9043122" cy="286232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 Рубцов много времени проводил на свежем воздухе. В рассказе «Дикий лук» он писал: «На берегу реки собрались мы однажды все вместе: отец, мать, старшая сестра, брат и я, еще ничего не понимающий толком. День был ясный, солнечный и теплый. Всем было хорошо. Кто загорал, кто купался, а мы с братом на широком зеленом лугу возле реки искали в траве дикий лук и ели его». Вечерами мать рассказывала детям сказки и пела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 1941 году началась Великая Отечественная война, и отца призвали на фронт. А через несколько месяцев тяжело заболела мать. Все заботы о семье взяли на себя старшие брат и сестра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Детей определили в интернаты.</a:t>
            </a:r>
          </a:p>
        </p:txBody>
      </p:sp>
    </p:spTree>
    <p:extLst>
      <p:ext uri="{BB962C8B-B14F-4D97-AF65-F5344CB8AC3E}">
        <p14:creationId xmlns:p14="http://schemas.microsoft.com/office/powerpoint/2010/main" val="15371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million-wallpapers.com/wallpapers/6/0/476719587249555/rays-fores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s://images.wallpaperscraft.com/image/road_fog_trees_156582_1600x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90" y="0"/>
            <a:ext cx="91599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ds01.infourok.ru/uploads/ex/0f18/000049af-ed459317/im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79" y="76902"/>
            <a:ext cx="6588362" cy="4213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8" descr="https://s1.slide-share.ru/s_slide/5e285d0f7ccf9f589eb2d8c5557472e8/eb489ef3-fab7-44a0-856c-32b91f1eee07.jpe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https://s1.slide-share.ru/s_slide/5e285d0f7ccf9f589eb2d8c5557472e8/eb489ef3-fab7-44a0-856c-32b91f1eee07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 descr="https://myslide.ru/documents_3/f672e5a3e755ee0f990a4bbab3ee0d75/img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49081"/>
            <a:ext cx="3434864" cy="26781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cultinfo.ru/upload/iblock/5bb/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940" y="306177"/>
            <a:ext cx="2469828" cy="37075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8894" y="4252529"/>
            <a:ext cx="3122612" cy="25853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Как я рвался на море!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Бросил дом безрассудно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в моряцкой конторе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Все просился на судно.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Умолял, караулил...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 нетрезвые, с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кренцем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Моряки хохотнули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назвали младенцем...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Николай Рубцов. «Фиалки»</a:t>
            </a:r>
          </a:p>
        </p:txBody>
      </p:sp>
    </p:spTree>
    <p:extLst>
      <p:ext uri="{BB962C8B-B14F-4D97-AF65-F5344CB8AC3E}">
        <p14:creationId xmlns:p14="http://schemas.microsoft.com/office/powerpoint/2010/main" val="15371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.wallhere.com/photos/ac/7a/park_nature_Serbia-112488.jpg!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658"/>
            <a:ext cx="9144000" cy="699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Николай Рубцов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2534285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Николай Рубцов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687" y="116632"/>
            <a:ext cx="3959098" cy="2967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Николай Рубцов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601" y="625926"/>
            <a:ext cx="2413399" cy="301909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3789040"/>
            <a:ext cx="9071728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свободное от вахты время он писал стихи. Газета для моряков «На страже Заполярья» опубликовала некоторые из них: «Старпомы ждут своих матросов», «Хороший </a:t>
            </a:r>
            <a:r>
              <a:rPr lang="ru-RU" b="1" i="1" u="sng" dirty="0" err="1">
                <a:latin typeface="Times New Roman" pitchFamily="18" charset="0"/>
                <a:cs typeface="Times New Roman" pitchFamily="18" charset="0"/>
              </a:rPr>
              <a:t>улов</a:t>
            </a:r>
            <a:r>
              <a:rPr lang="ru-RU" b="1" i="1" u="sng" dirty="0" err="1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i="1" u="sng" dirty="0" err="1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i="1" u="sng" dirty="0" err="1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u="sng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 океане», «Летел приказ». Вскоре при издании появилось литературное объединение. На еженедельных собраниях журналисты учили всех желающих писательскому мастерству. Николай Рубцов сразу же стал членом кружка и редко пропускал встречи. Позже он вспоминал: «В газете я уж на себе испытал, что значит быть связанным строго заданными темами, не допускающими, так сказать, «художественной </a:t>
            </a:r>
            <a:r>
              <a:rPr lang="ru-RU" b="1" i="1" u="sng" dirty="0" err="1">
                <a:latin typeface="Times New Roman" pitchFamily="18" charset="0"/>
                <a:cs typeface="Times New Roman" pitchFamily="18" charset="0"/>
              </a:rPr>
              <a:t>самодеятельности</a:t>
            </a:r>
            <a:r>
              <a:rPr lang="ru-RU" b="1" i="1" u="sng" dirty="0" err="1" smtClean="0">
                <a:latin typeface="Times New Roman" pitchFamily="18" charset="0"/>
                <a:cs typeface="Times New Roman" pitchFamily="18" charset="0"/>
              </a:rPr>
              <a:t>».Все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авторы изощряются в выискивании оригинальных деталей, но главная-то мысль все равно не оригинальна, поскольку она газетная, казенная, как матросская шинель, выданная под расписку».</a:t>
            </a:r>
          </a:p>
        </p:txBody>
      </p:sp>
    </p:spTree>
    <p:extLst>
      <p:ext uri="{BB962C8B-B14F-4D97-AF65-F5344CB8AC3E}">
        <p14:creationId xmlns:p14="http://schemas.microsoft.com/office/powerpoint/2010/main" val="15371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mg3.goodfon.com/original/9000x6000/5/70/spring-park-sunlight-fores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img2.goodfon.com/original/2048x1363/d/59/les-polyana-trava-zelen-vesn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bitcoinist.com/wp-content/uploads/2020/01/shutterstock_22872240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2" name="Picture 8" descr="https://photonomy.ru/uploads/images/photos/M86XisDlOAKG1vaxE66gvaJ5VMYDDfC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ic.pics.livejournal.com/vladsidorov1956/83420957/113304/113304_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52" y="556741"/>
            <a:ext cx="3888432" cy="38884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Николай Рубцов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980" y="648345"/>
            <a:ext cx="4943475" cy="3705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03648" y="0"/>
            <a:ext cx="73043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«Лиризм, естественность, звучность»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" y="4725144"/>
            <a:ext cx="9036496" cy="184665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900" i="1" dirty="0" smtClean="0">
                <a:latin typeface="Times New Roman" pitchFamily="18" charset="0"/>
                <a:cs typeface="Times New Roman" pitchFamily="18" charset="0"/>
              </a:rPr>
              <a:t>	Стол </a:t>
            </a:r>
            <a:r>
              <a:rPr lang="ru-RU" sz="1900" i="1" dirty="0">
                <a:latin typeface="Times New Roman" pitchFamily="18" charset="0"/>
                <a:cs typeface="Times New Roman" pitchFamily="18" charset="0"/>
              </a:rPr>
              <a:t>его всегда был завален стихами, старыми и новыми, рукописными и отпечатанными на машинке. И я никак не мог понять, когда же он их пишет. Во всяком случае, ни разу не видел его «сочиняющим» стихи. Днем у него явно не было для этого времени, вечерами мы шли к кому-нибудь в гости или к нам кто-нибудь приходил. Ложились всегда поздно, и утром я видел его обычно еще спящим.</a:t>
            </a: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Эдуард Крылов. Из очерка «На первом курсе»</a:t>
            </a:r>
          </a:p>
        </p:txBody>
      </p:sp>
    </p:spTree>
    <p:extLst>
      <p:ext uri="{BB962C8B-B14F-4D97-AF65-F5344CB8AC3E}">
        <p14:creationId xmlns:p14="http://schemas.microsoft.com/office/powerpoint/2010/main" val="15371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wallpaperflare.com/static/777/945/162/nature-forest-tall-green-wallp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ds03.infourok.ru/uploads/ex/121e/000234fd-30751fe0/img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111311" cy="3083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llibre.ru/images/Nikolaj-Rubco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https://llibre.ru/images/Nikolaj-Rubcov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8" name="Picture 10" descr="https://cdn1.ozone.ru/multimedia/10331798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659" y="127356"/>
            <a:ext cx="4218891" cy="30727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https://www.tyuiu.ru/wp-content/uploads/2018/10/IMG_297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5" y="3200116"/>
            <a:ext cx="5261856" cy="3507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https://gtn-pravda.ru/static/2020/01/rubtsov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622928"/>
            <a:ext cx="3457755" cy="25933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1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g2.fonwall.ru/o/co/nature-sunbeam-season-winte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ds03.infourok.ru/uploads/ex/0949/00032a10-76707144/img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8640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accessories.mypartnershop.ru/img/10087821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7747"/>
            <a:ext cx="1688587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cdn1.ozone.ru/s3/multimedia-8/60083205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75110"/>
            <a:ext cx="1610728" cy="19997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cv2.litres.ru/pub/c/cover/67386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32" y="2852937"/>
            <a:ext cx="1557746" cy="23042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interior.mypartnershop.ru/img/102099792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276872"/>
            <a:ext cx="1672790" cy="26103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4" descr="https://sevcbs.ru/child/wp-content/uploads/2020/01/4970537-nikolay-rubcov-ya-tebya-celoval-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8" name="Picture 16" descr="https://img-gorod.ru/22/654/2265433_detai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508312"/>
            <a:ext cx="1462618" cy="22322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https://img2.labirint.ru/rcimg/4cc4b94954d651f758e3a88ebbbb2e1e/1920x1080/books66/659250/ph_001.jpg?157537287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854" y="3416357"/>
            <a:ext cx="1424291" cy="20320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2" name="Picture 20" descr="http://alib.photo/gallery/goldbook/1536087293682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528461"/>
            <a:ext cx="1234151" cy="19082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4080" y="5380672"/>
            <a:ext cx="9029919" cy="14773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u="sng" dirty="0">
                <a:latin typeface="Times New Roman" pitchFamily="18" charset="0"/>
                <a:cs typeface="Times New Roman" pitchFamily="18" charset="0"/>
              </a:rPr>
              <a:t>В 1968 году Николай Рубцов стал членом Союза писателей СССР. Его порекомендовал друг — журналист Александр Яшин: «Поэтическое дарование Николая Рубцова настолько бесспорно и уже так отчетливо выявилось в двух его книгах и в журнальной и газетной периодике, что я не вижу необходимости в подробной характеристике его работы». </a:t>
            </a:r>
          </a:p>
        </p:txBody>
      </p:sp>
    </p:spTree>
    <p:extLst>
      <p:ext uri="{BB962C8B-B14F-4D97-AF65-F5344CB8AC3E}">
        <p14:creationId xmlns:p14="http://schemas.microsoft.com/office/powerpoint/2010/main" val="15371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www.desktopbackground.org/download/480x800/2013/06/28/599141_wallpapers-green-forrest-forest-pictures-1920x1080_1920x1080_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Николай Рубцов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362" y="0"/>
            <a:ext cx="4467157" cy="3346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www.krassever.ru/statics/thumbs/840x560/062020-03062020x37f1a65b-840560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4783964" cy="3189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4332490"/>
            <a:ext cx="9171519" cy="255454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Секретарь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правления Союза писателей РСФСР Сергей Орлов выступал на заседании организации с такими словами: «Николай Рубцов раскрывает с естественной простотой дыхания самое главное: традиционную и непреходящую сущность человеческого характера, сложившегося в активном общении с природой Русского Севера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». 19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января 1971 года Рубцов погиб в ходе бытовой ссоры. Ему было 35 лет. Поэта похоронили в Вологде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 2004 году памятник Рубцову установили в его родном городе Емецке.</a:t>
            </a:r>
          </a:p>
        </p:txBody>
      </p:sp>
    </p:spTree>
    <p:extLst>
      <p:ext uri="{BB962C8B-B14F-4D97-AF65-F5344CB8AC3E}">
        <p14:creationId xmlns:p14="http://schemas.microsoft.com/office/powerpoint/2010/main" val="15371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phillyfamilylifecounseling.com/wp-content/uploads/2017/09/Forest-Banner.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theartofmeditation.org/wp/wp-content/uploads/sun-light-through-the-tree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6" name="Picture 6" descr="https://family-child.ru/wp-content/uploads/2017/07/%D0%A1%D0%BE%D0%BB%D0%BD%D1%86%D0%B5-%D0%B6%D0%B6%D0%B5%D1%82-%D0%BA%D0%B0%D0%BA-%D0%BA%D1%80%D0%B0%D0%BF%D0%B8%D0%B2%D0%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86"/>
            <a:ext cx="9144000" cy="685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1085915">
            <a:off x="-15092" y="2564904"/>
            <a:ext cx="91246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i="1" u="sng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600" b="1" i="1" u="sng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84</Words>
  <Application>Microsoft Office PowerPoint</Application>
  <PresentationFormat>Экран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Макаренко Ольга Михайловна</cp:lastModifiedBy>
  <cp:revision>18</cp:revision>
  <dcterms:created xsi:type="dcterms:W3CDTF">2021-01-21T02:38:23Z</dcterms:created>
  <dcterms:modified xsi:type="dcterms:W3CDTF">2021-01-21T09:45:04Z</dcterms:modified>
</cp:coreProperties>
</file>