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7" r:id="rId4"/>
    <p:sldId id="26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.vividscreen.info/soft/7e7630b3931f74b1393cf565faeed6fd/True-Blue-1920x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982"/>
            <a:ext cx="9144000" cy="688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351922">
            <a:off x="382751" y="1726549"/>
            <a:ext cx="867558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«Жамбыл: Великий певец </a:t>
            </a:r>
            <a:r>
              <a:rPr lang="ru-RU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человечества» </a:t>
            </a:r>
            <a:endParaRPr lang="en-US" sz="6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(175 </a:t>
            </a:r>
            <a:r>
              <a:rPr lang="ru-RU" sz="4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лет со дня рождения </a:t>
            </a:r>
            <a:endParaRPr lang="en-US" sz="4000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Жамбыла </a:t>
            </a:r>
            <a:r>
              <a:rPr lang="ru-RU" sz="40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Жабаева</a:t>
            </a:r>
            <a:r>
              <a:rPr lang="ru-RU" sz="4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90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dn.promodj.com/st/userkit/00/01/16/08/29/abstract-blue-backgrounds-34_1920x1200_71451.jpg_510e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otvet.imgsmail.ru/download/12850878_616171bff1376e4019983ee060891d0b_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4104456" cy="5688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47984" y="666556"/>
            <a:ext cx="396044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Биография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Жамбыл родился 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16 (28) февраля 1846 год в семье бедного кочевника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Жабая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каз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Жабай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 из рода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Шапрашты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входившего в состав Старшего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жуза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Согласно семейному преданию, мать </a:t>
            </a:r>
            <a:r>
              <a:rPr lang="ru-RU" sz="24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Жамбыла,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Улдан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родила его в то время, когда аул </a:t>
            </a:r>
            <a:r>
              <a:rPr lang="ru-RU" sz="2400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Истыбая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(деда </a:t>
            </a:r>
            <a:r>
              <a:rPr lang="ru-RU" sz="24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Жамбыла) </a:t>
            </a:r>
            <a:r>
              <a:rPr lang="ru-RU" sz="2400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спасался от набегов, нередких в то время в степи.</a:t>
            </a:r>
          </a:p>
        </p:txBody>
      </p:sp>
    </p:spTree>
    <p:extLst>
      <p:ext uri="{BB962C8B-B14F-4D97-AF65-F5344CB8AC3E}">
        <p14:creationId xmlns:p14="http://schemas.microsoft.com/office/powerpoint/2010/main" val="382166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coaching-wirz.ch/wp-content/uploads/2019/11/abstract-2709402_1920-hel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88" y="0"/>
            <a:ext cx="9169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47864" y="93825"/>
            <a:ext cx="2054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Детство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s://sovsakh.ru/wp-content/uploads/2018/07/DSC06228-e15317244584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96" y="400077"/>
            <a:ext cx="3162468" cy="36097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pbdn.ru/media/269/cache/6f/b6/6fb67a4e52a4aff4cb1bb6619adfc1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455" y="416991"/>
            <a:ext cx="3456384" cy="36097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2871" y="4009809"/>
            <a:ext cx="8712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Ещё мальчиком </a:t>
            </a:r>
            <a:r>
              <a:rPr lang="ru-RU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Жамбыл </a:t>
            </a:r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научился играть на домбре. Дядя Ж</a:t>
            </a:r>
            <a:r>
              <a:rPr lang="ru-RU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амбыла</a:t>
            </a:r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брат отца, был известным </a:t>
            </a:r>
            <a:r>
              <a:rPr lang="ru-RU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домбристом</a:t>
            </a:r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В 14 лет (по другим данным: в 1897 году в возрасте 12 лет) он решил уйти из дома и стать акыном, зарабатывая пением. Пел он под аккомпанемент домбры в стиле </a:t>
            </a:r>
            <a:r>
              <a:rPr lang="ru-RU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толгау</a:t>
            </a:r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(речитатив). Искусству импровизации учился у акына </a:t>
            </a:r>
            <a:r>
              <a:rPr lang="ru-RU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Суюнбая</a:t>
            </a:r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Ж</a:t>
            </a:r>
            <a:r>
              <a:rPr lang="ru-RU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амбыл </a:t>
            </a:r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пел исключительно на казахском языке. В конце XIX — начале XX века неоднократно участвовал и побеждал в </a:t>
            </a:r>
            <a:r>
              <a:rPr lang="ru-RU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айтысах</a:t>
            </a:r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(соревнованиях) видных акынов. Славился как мастер обличительных песен. Позже из дореволюционного репертуара с его слов были записаны эпосы «</a:t>
            </a:r>
            <a:r>
              <a:rPr lang="ru-RU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Суранши</a:t>
            </a:r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-батыр», «</a:t>
            </a:r>
            <a:r>
              <a:rPr lang="ru-RU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Утеген</a:t>
            </a:r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-батыр», сказки «Хан и акын», «Сказка о лентяе» и др.</a:t>
            </a:r>
          </a:p>
          <a:p>
            <a:pPr algn="just"/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Одной из вершин творчества </a:t>
            </a:r>
            <a:r>
              <a:rPr lang="ru-RU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Жамбыла </a:t>
            </a:r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являются его </a:t>
            </a:r>
            <a:r>
              <a:rPr lang="ru-RU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айтысы</a:t>
            </a:r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166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coaching-wirz.ch/wp-content/uploads/2019/11/abstract-2709402_1920-hel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380"/>
            <a:ext cx="9144000" cy="688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1840" y="9490"/>
            <a:ext cx="2571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Творчество</a:t>
            </a:r>
            <a:endParaRPr lang="ru-RU" sz="3600" b="1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s://i0.wp.com/rus.elbilge.org/wp-content/uploads/2018/09/togoloqmoldo.jpg?resize=1000%2C5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29811"/>
            <a:ext cx="3384376" cy="1974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.pinimg.com/736x/72/03/61/720361e9927e32ca6be02b5f8fd9efb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506" y="655821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2816145"/>
            <a:ext cx="8982744" cy="37548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В конце XIX и начале XX в. Ж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амбыл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участвовал в состязаниях двух акынов </a:t>
            </a:r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айтыс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: в 1881 году победил акына </a:t>
            </a:r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Кулмамбета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, в 1895 году — </a:t>
            </a:r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Сарбаса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, в 1902 году — </a:t>
            </a:r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Досмагамбета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, в 1909 году — </a:t>
            </a:r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Шашубая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. Ж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амбыл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и до </a:t>
            </a:r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айтыса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Кулмамбетом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участвовал в небольших состязаниях — </a:t>
            </a:r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кайым-айтыс</a:t>
            </a:r>
            <a:r>
              <a:rPr lang="ru-RU" sz="1400" b="1" i="1" baseline="30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Ко времени Октябрьской революции 1917 года Ж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амбыл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был уже 70-летним стариком, давно не бравшим в руки домбры. Но, со слов акына, началось его духовное перерождение и творческий подъём. «Всё великое и прекрасное в нашу эпоху раскрывается через образ Сталина», — говорил Ж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амбыл</a:t>
            </a:r>
            <a:r>
              <a:rPr lang="ru-RU" sz="1400" b="1" i="1" baseline="30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После Октябрьской революции 1917 года в творчестве уже широко известного к тому времени акына появляются новые темы — «Гимн Октябрю» (1936), «Моя Родина» (1936), «В Мавзолее Ленина» (1936), «Ленин и Сталин» (1936).</a:t>
            </a:r>
          </a:p>
          <a:p>
            <a:pPr algn="just"/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В его песнях можно было встретить почти всех героев советской властной верхушки, он придавал им черты эпических героев, легендарных богатырей — «Аксакалу Калинину» (1936), «Песня о батыре Ежове» (1937), «Клим батыр» (1936), «Наш Киров» (1939) и др.</a:t>
            </a:r>
          </a:p>
          <a:p>
            <a:pPr algn="just"/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Его песни искренне прославляли жизнь в СССР и широко распространялись властями. Фигура девяностолетнего Ж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амбыла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подавалась в образе восточного мудреца-аксакала, приветствующего новый строй и его людей. Он становится самым уважаемым акыном Казахстана, а его песни — частью нового быта казахского аула. С 1938 года являлся депутатом ВС Казахской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ССР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66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.vividscreen.info/soft/7e7630b3931f74b1393cf565faeed6fd/True-Blue-1920x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99" y="0"/>
            <a:ext cx="91623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.pinimg.com/236x/6a/b6/9d/6ab69dbaa4d4689a75e23674b78ae9fb.jpg?nii=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3"/>
            <a:ext cx="2376264" cy="1782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.pinimg.com/736x/b4/a2/c5/b4a2c5475b551db21505566dbf001d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824" y="213767"/>
            <a:ext cx="2630794" cy="1973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https://upload.wikimedia.org/wikipedia/commons/thumb/6/6d/Zhambyl_Museum.JPG/1280px-Zhambyl_Museu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0" descr="https://upload.wikimedia.org/wikipedia/commons/thumb/6/6d/Zhambyl_Museum.JPG/1280px-Zhambyl_Museum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2" descr="https://upload.wikimedia.org/wikipedia/commons/thumb/6/6d/Zhambyl_Museum.JPG/1280px-Zhambyl_Museum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33278" y="3573016"/>
            <a:ext cx="865904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	Поэтическая </a:t>
            </a:r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манера Ж</a:t>
            </a:r>
            <a:r>
              <a:rPr lang="ru-RU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амбыла </a:t>
            </a:r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отличалась психологической насыщенностью и конкретностью изображения жизни, задушевностью и эпической простотой повествования. Он сочетал устные формы с литературными, поэтические отрывки с прозаическими. Его песни представляют яркую страницу казахской литературы советского периода. Поэзия Ж</a:t>
            </a:r>
            <a:r>
              <a:rPr lang="ru-RU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амбыла </a:t>
            </a:r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связана с жизнью простого народа. </a:t>
            </a:r>
            <a:endParaRPr lang="ru-RU" b="1" i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Жамбыл </a:t>
            </a:r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звал к дружбе казахов с русским народом, он сложил множество лирических, бытовых, социально-сатирических песен, героических поэм и сказок («Собака бая </a:t>
            </a:r>
            <a:r>
              <a:rPr lang="ru-RU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Кадырбая</a:t>
            </a:r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», «Чёрный указ», «Поэма гневного сердца», поэмы «</a:t>
            </a:r>
            <a:r>
              <a:rPr lang="ru-RU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Утеген</a:t>
            </a:r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батыр», «</a:t>
            </a:r>
            <a:r>
              <a:rPr lang="ru-RU" b="1" i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Суранши</a:t>
            </a:r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батыр», сказка «Хан и акын», «Притча о лентяе» и др.).</a:t>
            </a:r>
          </a:p>
          <a:p>
            <a:pPr algn="just"/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 советское время песни акына приобрели всенародную </a:t>
            </a:r>
            <a:r>
              <a:rPr lang="ru-RU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известность.</a:t>
            </a:r>
            <a:endParaRPr lang="ru-RU" b="1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2" name="Picture 14" descr="https://alashainasy.kz/userdata/news/2016/news_86506/thumb_b/photo_9116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92183"/>
            <a:ext cx="2869332" cy="18713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66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www.bianoti.com/wp-content/uploads/2015/10/Blue-27731-1920x1080-px-fond-ecr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https://fsd.kopilkaurokov.ru/uploads/user_file_56bc929fd764e/img_user_file_56bc929fd764e_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0" descr="https://fsd.kopilkaurokov.ru/uploads/user_file_56bc929fd764e/img_user_file_56bc929fd764e_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 descr="https://ds04.infourok.ru/uploads/ex/01a6/0008b435-d0539824/img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12738"/>
            <a:ext cx="3875655" cy="29067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spbdn.ru/media/269/news/17539/images/DSC_639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0337"/>
            <a:ext cx="4257055" cy="28435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cf2.ppt-online.org/files2/slide/5/5hKIyPW37q2Um0abZ4QksiAVnDrSuzOwNpdlfF96g/slide-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4" t="6087" r="4355" b="5961"/>
          <a:stretch/>
        </p:blipFill>
        <p:spPr bwMode="auto">
          <a:xfrm>
            <a:off x="139416" y="3429000"/>
            <a:ext cx="3712504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8" descr="https://pda.coollib.xyz/i/43/369943/i_026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92" name="Picture 20" descr="https://ds04.infourok.ru/uploads/ex/0d5e/000404fd-91b75c25/img1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6" t="20467" r="2361" b="3342"/>
          <a:stretch/>
        </p:blipFill>
        <p:spPr bwMode="auto">
          <a:xfrm>
            <a:off x="4007701" y="3429000"/>
            <a:ext cx="4835554" cy="2939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66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https://www.anypics.ru/download.php?file=201211/1152x864/anypics.ru-3116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s://images.wallpaperscraft.com/image/line_shadows_light_28193_1920x10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" y="0"/>
            <a:ext cx="91430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rusrar.ru/img-products/Jamb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806611"/>
            <a:ext cx="1291178" cy="18722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ic.pics.livejournal.com/g_velikanova/50337769/3735/3735_origin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73" y="4823801"/>
            <a:ext cx="1410725" cy="18794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2" descr="https://img.discogs.com/QFQRj71TImJ4oBCgegxaaFwgawE=/fit-in/567x549/filters:strip_icc():format(jpeg):mode_rgb():quality(90)/discogs-images/R-6862678-1428233650-8000.gi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0" name="Picture 14" descr="http://nlr.ru/nlr_visit/dep/artupload/media/article/RA1682/MA11374/NA1325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096" y="4829937"/>
            <a:ext cx="1386660" cy="18488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s://express-k.kz/upload/iblock/f37/f37ee5a515fa49e58954c24187c9fbd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616" y="312738"/>
            <a:ext cx="6062712" cy="43564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http://kstounb.kz/files/8044/fullimage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503" y="4806611"/>
            <a:ext cx="1364068" cy="18722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https://static.auction.ru/offer_images/cmn8/2019/08/23/10/big/X/xADUKhK5pEH/sssr_1971_g_125_let_so_dnja_rozhdenija_dzhambula_dzhabaeva_399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829937"/>
            <a:ext cx="1239044" cy="187335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66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owdertoy.co.uk/Avatars/183791_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904" y="188640"/>
            <a:ext cx="17604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Награды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868187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Сталинская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премия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второй 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степени (1941) — за общеизвестные поэтические произведения.</a:t>
            </a:r>
          </a:p>
          <a:p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орден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Ленина(19.05.1938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орден Трудового Красного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Знамени(26.05.1936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орден «Знак Почёта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»(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31.01.1939)</a:t>
            </a:r>
          </a:p>
          <a:p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медаль «За доблестный труд в Великой Отечественной войне 1941—1945 гг.»</a:t>
            </a:r>
          </a:p>
        </p:txBody>
      </p:sp>
      <p:sp>
        <p:nvSpPr>
          <p:cNvPr id="4" name="AutoShape 4" descr="Medal of the State Stalin Priz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Medal of the State Stalin Priz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Order of Lenin badge with ribbon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https://numizmat67.ru/wa-data/public/shop/products/20/67/6720/images/15811/15811.97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4" name="Picture 14" descr="https://cointorg.ru/sites/default/files/zhamby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856883"/>
            <a:ext cx="2444107" cy="24441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ttps://cdn.nur.kz/images/1120/c418d0cba9abbdd9.jpeg?version=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27887"/>
            <a:ext cx="3822563" cy="25256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8" descr="Medal For Valiant Labour during the Great Patriotic War 1941-1945 OBVERSE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757937" y="3924774"/>
            <a:ext cx="515617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ночь у подножья Ж</a:t>
            </a: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амбыла-горы</a:t>
            </a: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Сжавшись комочком у снежной норы,</a:t>
            </a:r>
            <a:b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Мать моя, рабскую жизнь кляня,</a:t>
            </a:r>
            <a:b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стонах и муках родила меня.</a:t>
            </a:r>
            <a:b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Молча собрался голодный аул,</a:t>
            </a:r>
            <a:b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Дали казахи мне имя Ж</a:t>
            </a: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амбыл</a:t>
            </a:r>
            <a:r>
              <a:rPr lang="ru-RU" sz="2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166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.ytimg.com/vi/o2Hdu3b0Oa0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" y="0"/>
            <a:ext cx="91397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87824" y="116632"/>
            <a:ext cx="38485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Увековечение имени</a:t>
            </a:r>
          </a:p>
        </p:txBody>
      </p:sp>
      <p:pic>
        <p:nvPicPr>
          <p:cNvPr id="6148" name="Picture 4" descr="https://avatars.mds.yandex.net/get-zen_doc/1590219/pub_5d981cbee882c300b2f79b22_5d9820160ce57b00ae0242d5/scale_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162018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ru.baribar.kz/wp-content/uploads/2017/10/3558cfce745b727c2cd75eba67d6543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793" y="727370"/>
            <a:ext cx="3143810" cy="208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i.pinimg.com/originals/f1/e6/48/f1e64872057ac432f76d741a11f7ef0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96995"/>
            <a:ext cx="1760984" cy="264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2758" y="3201938"/>
            <a:ext cx="8903738" cy="353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Указом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Президиума Верховного Совета СССР от 14 октября 1939 года образована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Джамбулская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область; 4 мая 1993 года Постановлением Президиума Верховного Совета Республики Казахстан транскрипция названия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Джамбулской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области на русском языке была изменена на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Жамбылскую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область.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Его имя присвоено Казахской государственной филармонии.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Имя Жамбыла носит областной драматический театр в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Усть-Каменогорске(Восточно-Казахстанская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область) (во времена СССР Восточно-Казахстанский областной русский драматический театр им. Жамбыла).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Гостиница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«Жамбыл», построенная в 1961 году в г.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Тараз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названа в честь акына. Прежнее название —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амбыл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1966 и 1970 годах выпущены почтовые художественные маркированные конверты, посвящённые Джамбулу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Джабаеву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а в 1976 году — памятнику 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амбылу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абаеву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городе 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амбыл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Выпущены почтовые марки СССР (1971 год) и Казахстана.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1921 году селекционер-самоучка Леонид Колесников вывел сорт сирени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амбыл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», который стал первой в мире сиренью 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белоокаймлёнными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лепестками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66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desktopbackground.org/download/2048x1152/2014/11/14/856037_20-free-blue-abstract-backgrounds-textures_5748x3760_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683997">
            <a:off x="-37916" y="2070308"/>
            <a:ext cx="92198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66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119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24</cp:revision>
  <dcterms:created xsi:type="dcterms:W3CDTF">2021-02-03T03:04:15Z</dcterms:created>
  <dcterms:modified xsi:type="dcterms:W3CDTF">2021-02-03T10:55:48Z</dcterms:modified>
</cp:coreProperties>
</file>