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2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avatars.mds.yandex.net/get-zen_doc/3845269/pub_5f3ae4e6308d4345de46e189_5f3ae8ba6e27125d38d72a1d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6086">
            <a:off x="170701" y="737008"/>
            <a:ext cx="88088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«Праздник весны и пленительной нежности…»</a:t>
            </a:r>
          </a:p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 К Международному женскому дню)</a:t>
            </a:r>
            <a:endParaRPr lang="ru-RU" sz="54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2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i.ytimg.com/vi/KXz1BE6YWJk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4473694"/>
            <a:ext cx="8928992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В 1909 году Социалистическая партия Америки объявила национальный женский день, который отмечался вплоть до 1913 года в последнее воскресенье февраля. В 1909 году это было 28 февраля. Позднее, в 1910 году, делегатки из 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США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прибыли </a:t>
            </a:r>
            <a:r>
              <a:rPr lang="ru-RU" sz="2200" b="1" i="1" dirty="0">
                <a:latin typeface="Times New Roman" pitchFamily="18" charset="0"/>
                <a:cs typeface="Times New Roman" pitchFamily="18" charset="0"/>
              </a:rPr>
              <a:t>в Копенгаген на Вторую Международную Конференцию социалисток, где встретились с известной коммунисткой Кларой Цеткин.</a:t>
            </a:r>
          </a:p>
        </p:txBody>
      </p:sp>
      <p:pic>
        <p:nvPicPr>
          <p:cNvPr id="2052" name="Picture 4" descr="История 8 марта: Клара Цеткин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2" y="592289"/>
            <a:ext cx="4429886" cy="3322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Марш пустых кастрюль 8 марта 1857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523" y="592289"/>
            <a:ext cx="4477378" cy="3328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https://pbs.twimg.com/media/DVTIgi7VoAAqXu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avatars.mds.yandex.net/get-zen_doc/1362552/pub_5f6c9c9e449d0768561f1381_5f6c9cc6a8dffe57097da751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97346"/>
            <a:ext cx="89289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1911 году первый Международный женский день отмечался в Германии, Австрии, Дании и Швейцарии 19 марта, по предложению члена Центрального комитета Социал-демократической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партии Германии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Елены Гринберг, в ознаменование Мартовской революции 1848 года в Пруссии. В 1912 году этот день отмечался в тех же странах уже 12 мая. В 1913 году женщины впервые вышли на митинги во Франции и России — 2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марта,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массовые демонстрации также прошли в Австрии, Чехии, Венгрии, Швейцарии, Голландии — 9 марта, в Германии — 12 марта. В 1914 году женский день отмечался в воскресенье 8 марта одновременно в восьми странах: США, Великобритании, Австрии, Дании, Германии, Нидерландах, России и Швейцарии.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1917 года полное или частичное право голоса получили женщины Новой Зеландии, Австралии, Финляндии, Норвегии, Дании, Исландии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1921 году по решению 2-й Коммунистической женской конференции было решено праздновать Международный женский день 8 марта в память об участии женщин в петроградской демонстрации 23 февраля (8 марта) 1917 года, которое стало одним из событий, предшествовавших Февральской революции, в результате которой была свергнута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монархия.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" descr="https://upload.wikimedia.org/wikipedia/commons/thumb/c/cf/N%C5%91nap_-_Petrogr%C3%A1d%2C_1917.03.08.jpg/350px-N%C5%91nap_-_Petrogr%C3%A1d%2C_1917.03.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upload.wikimedia.org/wikipedia/commons/thumb/c/cf/N%C5%91nap_-_Petrogr%C3%A1d%2C_1917.03.08.jpg/350px-N%C5%91nap_-_Petrogr%C3%A1d%2C_1917.03.0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Stamp of USSR 136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Stamp of USSR 1368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upload.wikimedia.org/wikipedia/commons/thumb/d/d1/The_Soviet_Union_1967_CPA_3464_stamp_%28Woman%27s_Face_and_Pavlov_Shawl%29_small_resolution.jpg/800px-The_Soviet_Union_1967_CPA_3464_stamp_%28Woman%27s_Face_and_Pavlov_Shawl%29_small_resolution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Символ феминизма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 rot="21331810">
            <a:off x="400493" y="5000974"/>
            <a:ext cx="8453789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8 Марта 1921 год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.poembook.ru/theme/d2/50/c3/c67f903340e165a12fc058ba49a817627de28fb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44" y="0"/>
            <a:ext cx="91733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87238" y="303582"/>
            <a:ext cx="534018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Празднование в других странах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941168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момента своего официального признания в России после Октябрьской революции 1917 года этот праздник отмечался, главным образом, в социалистических странах. Китайские коммунисты праздновали его с 1922 года, а испанские коммунисты — с 1936 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года. </a:t>
            </a:r>
            <a:r>
              <a:rPr lang="ru-RU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После основания Китайской Народной Республики 1 октября 1949 года день 8 марта был официально провозглашён женским праздником, в который китайские женщины работают неполный 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день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lovestory-chita.ru/inc/files/tinymce/image/32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416" y="980728"/>
            <a:ext cx="3963584" cy="3710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www.gov.spb.ru/static/writable/mediact/photo/2017/03/14/10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802"/>
            <a:ext cx="5124857" cy="37100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-v.tv/wp-content/uploads/2015/10/Blonde-Girl-Face-Lumia-Flowers-Art-Style-2015-Bubble-Tinsel-Mix-Azure-Colors-4K-Wallpapers-el-Tony-Girls-design-by-Tony-Kokhan-www.i-v.tv-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33" y="0"/>
            <a:ext cx="9156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99992" y="764704"/>
            <a:ext cx="4572000" cy="50167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С 1975 года ООН, в связи с Международным годом женщин, начала 8 марта проводить Международный женский день. В 1977 году Генеральная Ассамблея ООН (резолюция №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A/RES/32/142)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предложила государствам объявить, в соответствии с их традициями и обычаями, любой день этого года Днём борьбы за права женщин и международный мир Организации Объединённых Наций. Это решение было принято в связи как с Международным годом женщин, так и Международным десятилетием женщин (1976—1985 годы).</a:t>
            </a:r>
          </a:p>
        </p:txBody>
      </p:sp>
      <p:sp>
        <p:nvSpPr>
          <p:cNvPr id="3" name="AutoShape 6" descr="https://img-fotki.yandex.ru/get/100036/127908635.18ff/0_1c572f_4ae049c1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kirov-v-mire.ru/wp-content/uploads/2020/02/tass_TS0A3DD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89" y="332656"/>
            <a:ext cx="4205997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bykvu.com/wp-content/uploads/images/2019/03/08/%D0%BF%D1%80%D0%B0%D0%B7%D0%B4%D0%BD%D0%B8%D0%BA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32" y="3461522"/>
            <a:ext cx="4371160" cy="2748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649/00049a28-a11a5405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24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sun1-22.userapi.com/JwG1i7NO2HYjzag9qs2gUA6OlIS6H41F4zCRwA/3oVD-jIM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bo.penz.muzkult.ru/media/2019/03/06/1259786344/Prezentaciya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208912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allpapersprinted.com/download/2/springtime_5-wallpaper-2880x18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chrisbialkowski.com/wp-content/uploads/2016/06/Fairytale45_EC.mxf_.00_00_21_12.Still00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sun9-20.userapi.com/c856028/v856028620/234c5b/M9zQhvwdi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www.culture.ru/storage/images/3f22e6bff27ce2562e68ecaff94126ec/763b38f0fcd85f73e26af1d577ff03a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" y="324503"/>
            <a:ext cx="8989284" cy="6265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ytimg.com/vi/KanMkt6mVdY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48" y="-1"/>
            <a:ext cx="9151247" cy="685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https://www.culture.ru/storage/images/3f22e6bff27ce2562e68ecaff94126ec/532401b0f39b0dd95000b7ae64d6765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62" y="254358"/>
            <a:ext cx="8836025" cy="63787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sun9-55.userapi.com/c10223/u7713929/-6/z_cb979d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www.beesona.ru/upload/721/b5a9d2b8d90262678f77828963e8dc1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3500" y="548680"/>
            <a:ext cx="8900988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расцветает женщина весной!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Наверное, </a:t>
            </a:r>
            <a:r>
              <a:rPr lang="ru-RU" sz="3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юбовь в том виновата,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Природа так же волшебством объята,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расцветает женщина весной!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кто-то в это время сам не свой,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как молитву повторяет свято:</a:t>
            </a:r>
          </a:p>
          <a:p>
            <a:pPr algn="just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расцветает женщина весной!</a:t>
            </a:r>
          </a:p>
          <a:p>
            <a:pPr algn="ctr"/>
            <a:r>
              <a:rPr lang="ru-RU" sz="36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Наверное, любовь в том виновата…..! </a:t>
            </a:r>
          </a:p>
          <a:p>
            <a:pPr algn="ctr"/>
            <a:endParaRPr lang="ru-RU" sz="36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ytimg.com/vi/qZ5NpSl5TYM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15926"/>
            <a:ext cx="9143999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: с праздником мои Дорогие женщины! Библиотекари СКУ, здоровья, красоты и любви….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D:\Foto\IMG_20191011_1409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2" y="1142390"/>
            <a:ext cx="4403881" cy="3035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Foto\IMG_20191011_1015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9" y="991748"/>
            <a:ext cx="5220072" cy="3373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D:\Foto\IMG_20191011_1028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9" y="4194989"/>
            <a:ext cx="4294449" cy="2780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D:\Foto\IMG_20191011_1412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528" y="4178356"/>
            <a:ext cx="4972473" cy="2679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avatars.mds.yandex.net/get-pdb/2770490/4a56c2ff-90dd-4292-bfe1-cdebc71f2fce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D:\Foto\IMG_20191011_1044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" y="55875"/>
            <a:ext cx="3552394" cy="2293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Foto\IMG_20191011_105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861" y="35104"/>
            <a:ext cx="2976331" cy="2169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D:\Foto\IMG_20191011_1102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903"/>
            <a:ext cx="3360710" cy="2331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D:\Foto\IMG_20191011_1114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031" y="4633018"/>
            <a:ext cx="4307969" cy="2195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D:\Foto\IMG_20191011_11434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" y="1927534"/>
            <a:ext cx="6000665" cy="3002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D:\Foto\IMG_20191011_1418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10" y="4308723"/>
            <a:ext cx="4824536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D:\Новая обоя\фото\IMG_20190422_163437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36812"/>
            <a:ext cx="2448272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61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f1.mylove.ru/H16iwT5C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086063">
            <a:off x="-33940" y="2267580"/>
            <a:ext cx="92118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4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143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25</cp:revision>
  <dcterms:created xsi:type="dcterms:W3CDTF">2021-03-03T04:49:08Z</dcterms:created>
  <dcterms:modified xsi:type="dcterms:W3CDTF">2021-03-04T03:55:37Z</dcterms:modified>
</cp:coreProperties>
</file>