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5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849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29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078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7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505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48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636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614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42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319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DF696-6F0E-4D8A-B928-111B8967A2FF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34ECA-911A-4F0E-AA22-FEBB71536B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53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audio" Target="../media/media1.mp3"/><Relationship Id="rId7" Type="http://schemas.openxmlformats.org/officeDocument/2006/relationships/image" Target="../media/image1.jp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2.m4a"/><Relationship Id="rId4" Type="http://schemas.microsoft.com/office/2007/relationships/media" Target="../media/media2.m4a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audio" Target="../media/media3.m4a"/><Relationship Id="rId7" Type="http://schemas.openxmlformats.org/officeDocument/2006/relationships/image" Target="../media/image6.jp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media4.m4a"/><Relationship Id="rId7" Type="http://schemas.openxmlformats.org/officeDocument/2006/relationships/image" Target="../media/image10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11" Type="http://schemas.openxmlformats.org/officeDocument/2006/relationships/image" Target="../media/image3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3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media6.m4a"/><Relationship Id="rId7" Type="http://schemas.openxmlformats.org/officeDocument/2006/relationships/image" Target="../media/image17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6.png"/><Relationship Id="rId11" Type="http://schemas.openxmlformats.org/officeDocument/2006/relationships/image" Target="../media/image3.png"/><Relationship Id="rId5" Type="http://schemas.openxmlformats.org/officeDocument/2006/relationships/image" Target="../media/image14.jpg"/><Relationship Id="rId10" Type="http://schemas.openxmlformats.org/officeDocument/2006/relationships/image" Target="../media/image2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7.m4a"/><Relationship Id="rId7" Type="http://schemas.openxmlformats.org/officeDocument/2006/relationships/image" Target="../media/image22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21.png"/><Relationship Id="rId5" Type="http://schemas.openxmlformats.org/officeDocument/2006/relationships/image" Target="../media/image14.jp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3.png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25.jp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10.m4a"/><Relationship Id="rId7" Type="http://schemas.openxmlformats.org/officeDocument/2006/relationships/image" Target="../media/image28.png"/><Relationship Id="rId2" Type="http://schemas.microsoft.com/office/2007/relationships/media" Target="../media/media10.m4a"/><Relationship Id="rId1" Type="http://schemas.openxmlformats.org/officeDocument/2006/relationships/tags" Target="../tags/tag9.xml"/><Relationship Id="rId6" Type="http://schemas.openxmlformats.org/officeDocument/2006/relationships/image" Target="../media/image27.png"/><Relationship Id="rId11" Type="http://schemas.openxmlformats.org/officeDocument/2006/relationships/image" Target="../media/image3.png"/><Relationship Id="rId5" Type="http://schemas.openxmlformats.org/officeDocument/2006/relationships/image" Target="../media/image26.jp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32.jpe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media12.m4a"/><Relationship Id="rId7" Type="http://schemas.openxmlformats.org/officeDocument/2006/relationships/image" Target="../media/image34.png"/><Relationship Id="rId2" Type="http://schemas.microsoft.com/office/2007/relationships/media" Target="../media/media12.m4a"/><Relationship Id="rId1" Type="http://schemas.openxmlformats.org/officeDocument/2006/relationships/tags" Target="../tags/tag11.xml"/><Relationship Id="rId6" Type="http://schemas.openxmlformats.org/officeDocument/2006/relationships/image" Target="../media/image33.png"/><Relationship Id="rId5" Type="http://schemas.openxmlformats.org/officeDocument/2006/relationships/image" Target="../media/image26.jp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media13.m4a"/><Relationship Id="rId7" Type="http://schemas.openxmlformats.org/officeDocument/2006/relationships/image" Target="../media/image38.png"/><Relationship Id="rId2" Type="http://schemas.microsoft.com/office/2007/relationships/media" Target="../media/media13.m4a"/><Relationship Id="rId1" Type="http://schemas.openxmlformats.org/officeDocument/2006/relationships/tags" Target="../tags/tag1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94"/>
            <a:ext cx="12192000" cy="68345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012436" y="1422540"/>
            <a:ext cx="718136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ТАЛҒАТ  МҰСАБАЕВТЫҢ  ҒАРЫШ  ӘЛЕМІ</a:t>
            </a:r>
          </a:p>
          <a:p>
            <a:pPr algn="ctr"/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КОСМОС ТАЛГАТА МУСАБАЕВА</a:t>
            </a:r>
          </a:p>
          <a:p>
            <a:pPr algn="ctr"/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70-летию со дня рождения </a:t>
            </a:r>
            <a:endParaRPr 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летчика космонавта Т. Мусабаева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3" y="588917"/>
            <a:ext cx="4902409" cy="32623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571501" y="4929388"/>
            <a:ext cx="113810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«Первый гражданин независимой Республики Казахстан совершил беспримерный полет в космос длительностью в 127 суток, первый казах вышел в открытый космос, совершил подвиг, который не совершал никто из нас, соотечественников».</a:t>
            </a:r>
          </a:p>
          <a:p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</a:t>
            </a:r>
            <a:r>
              <a:rPr lang="ru-RU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Нурсултан Назарбаев</a:t>
            </a:r>
            <a:endParaRPr lang="ru-RU" sz="2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музыка для слайдов - неизвестно_(EEMUSIC.ru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244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7"/>
    </mc:Choice>
    <mc:Fallback xmlns="">
      <p:transition spd="slow" advTm="12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  <p:bldP spid="10" grpId="0"/>
    </p:bldLst>
  </p:timing>
  <p:extLst mod="1">
    <p:ext uri="{E180D4A7-C9FB-4DFB-919C-405C955672EB}">
      <p14:showEvtLst xmlns:p14="http://schemas.microsoft.com/office/powerpoint/2010/main">
        <p14:playEvt time="217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46429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462455" y="328344"/>
            <a:ext cx="10891345" cy="267765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июля 1994 года, в истории молодого суверенного Казахстана произошло важное событие - в космос полетел первый казах, выполнивший долгосрочную космическую программу, вышедший в открытый космос.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Талгат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Мусабаев, тогда еще простой казахский летчик гражданской авиации, прошедший суровую школу Центра подготовки космонавтов, взял с собой в космос флаг Республики Казахстан, горсть казахской земли и священную книгу всех мусульман - Коран.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6930" y="3313345"/>
            <a:ext cx="12172565" cy="3237309"/>
            <a:chOff x="50660" y="3334344"/>
            <a:chExt cx="12172565" cy="3237309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1750" y="3334344"/>
              <a:ext cx="4338661" cy="3237309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0411" y="3334344"/>
              <a:ext cx="3902814" cy="2299201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60" y="3334344"/>
              <a:ext cx="3931090" cy="2194097"/>
            </a:xfrm>
            <a:prstGeom prst="rect">
              <a:avLst/>
            </a:prstGeom>
          </p:spPr>
        </p:pic>
      </p:grp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483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38"/>
    </mc:Choice>
    <mc:Fallback xmlns="">
      <p:transition spd="slow" advTm="8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50295"/>
            <a:ext cx="12192000" cy="927059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126" y="2671459"/>
            <a:ext cx="2879835" cy="4257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71" y="-1"/>
            <a:ext cx="2818969" cy="4001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186" y="-88426"/>
            <a:ext cx="2712633" cy="4178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675" y="2785004"/>
            <a:ext cx="2718323" cy="4116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111" y="-93378"/>
            <a:ext cx="2805546" cy="4095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666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3699">
        <p:circle/>
      </p:transition>
    </mc:Choice>
    <mc:Fallback xmlns="">
      <p:transition spd="slow" advTm="1369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7520"/>
          </a:xfrm>
        </p:spPr>
      </p:pic>
      <p:sp>
        <p:nvSpPr>
          <p:cNvPr id="6" name="Прямоугольник 5"/>
          <p:cNvSpPr/>
          <p:nvPr/>
        </p:nvSpPr>
        <p:spPr>
          <a:xfrm>
            <a:off x="241737" y="4242097"/>
            <a:ext cx="11708525" cy="2308324"/>
          </a:xfrm>
          <a:prstGeom prst="rect">
            <a:avLst/>
          </a:prstGeom>
          <a:noFill/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июля - 4 ноября 1994 года -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Талгат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Мусабаев совершил свой первый космический полет на космическом корабле «Союз ТМ-19» на орбитальный комплекс «Мир» в качестве бортинженера экипажа основной экспедиции ЭО-16 во главе с командиром Юрием Маленченко. Во время космической экспедиции продолжительностью 126 суток работал на станции «Мир» с российскими космонавтами Валерием Поляковым, Александром Викторенко, Еленой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Кондаковой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немецким астронавтом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Ульфом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Мербольдом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Возвращение на Землю экипажа в составе Ю. Маленченко, Т. Мусабаева и У.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Мербольда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состоялось 4 ноября 1994 года. Т. Мусабаев во время своего первого полета совершил 2 выхода в открытый космос общей продолжительностью 11 часов 7 минут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938" y="0"/>
            <a:ext cx="5691188" cy="4242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876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94"/>
    </mc:Choice>
    <mc:Fallback xmlns="">
      <p:transition spd="slow" advTm="101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15" y="3582"/>
            <a:ext cx="12246429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521" y="217980"/>
            <a:ext cx="2995010" cy="4385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81" y="217980"/>
            <a:ext cx="2921816" cy="4243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278" y="2930864"/>
            <a:ext cx="2631109" cy="3739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1284" y="106320"/>
            <a:ext cx="3252527" cy="4355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554" y="2785948"/>
            <a:ext cx="2712418" cy="39733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820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983">
        <p:split orient="vert"/>
      </p:transition>
    </mc:Choice>
    <mc:Fallback xmlns="">
      <p:transition spd="slow" advTm="1198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86"/>
            <a:ext cx="12192000" cy="6827520"/>
          </a:xfrm>
        </p:spPr>
      </p:pic>
      <p:sp>
        <p:nvSpPr>
          <p:cNvPr id="5" name="Прямоугольник 4"/>
          <p:cNvSpPr/>
          <p:nvPr/>
        </p:nvSpPr>
        <p:spPr>
          <a:xfrm>
            <a:off x="314597" y="4200058"/>
            <a:ext cx="60749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Талгат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Мусабаев совершил 3 космических полета - в 1994, 1998 и 2001 годах, суммарный налет составил 341 сутки 10 часов. Совершил 7 выходов в открытый космос общей продолжительностью 41 час 15 минут. После всех трех полетов Мусабаева с орбиты встречал сам Президент Казахстана. Как говорит сам космонавт, ни один президент не встречал космонавтов на месте посадки, только Нурсултан Назарбаев.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16" y="533288"/>
            <a:ext cx="4229731" cy="3022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858925" y="148742"/>
            <a:ext cx="712699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свой сложный космический полет космонавты Юрий Маленченко и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Талгат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Мусабаев 24 ноября 1994 года Указом Президента России были удостоены высшей награды Российской Федерации - Золотой Звезды с присвоением звания «Герой России» и «Летчик-космонавт». А 12 января 1995 года подобный Указ подписал Президент Казахстана. В нем говорится: «За выдающиеся заслуги в освоении космического пространства при осуществлении длительного полета на орбитальном комплексе «Мир», проявленные при этом героизм и мужество присвоить звание «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Қаһарманы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с вручением знаков особого отличия - Золотой Звезды - космонавтам-испытателям Центра подготовки космонавтов имени Ю.А. Гагарина Мусабаеву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Талгату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Амангельдиевичу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Маленченко Юрию Ивановичу».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3579" y="3734049"/>
            <a:ext cx="4378821" cy="2989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Звук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039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8643">
        <p14:flash/>
      </p:transition>
    </mc:Choice>
    <mc:Fallback xmlns="">
      <p:transition spd="slow" advTm="186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8130541"/>
          </a:xfrm>
        </p:spPr>
      </p:pic>
      <p:sp>
        <p:nvSpPr>
          <p:cNvPr id="5" name="Прямоугольник 4"/>
          <p:cNvSpPr/>
          <p:nvPr/>
        </p:nvSpPr>
        <p:spPr>
          <a:xfrm>
            <a:off x="1261241" y="-251814"/>
            <a:ext cx="9396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ҒАРЫШҚА  ЖОЛ  ЖЕРДЕН  БАСТАЛАДЫ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В КОСМОС НАЧИНАЕТСЯ С ЗЕМЛИ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64772" y="2272734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Ғарышкермін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де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Құлагермін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Мақтаныш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ұшырды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жұлдыздарға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Жұлдыз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қосып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ұлың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Алаңым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</a:p>
          <a:p>
            <a:pPr algn="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endParaRPr lang="en-US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Кәкімбек</a:t>
            </a:r>
            <a:r>
              <a:rPr lang="ru-RU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Салықов</a:t>
            </a:r>
            <a:r>
              <a:rPr lang="ru-RU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03" y="1644169"/>
            <a:ext cx="4892378" cy="4842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664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276">
        <p14:reveal/>
      </p:transition>
    </mc:Choice>
    <mc:Fallback xmlns="">
      <p:transition spd="slow" advTm="92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4"/>
          <a:stretch/>
        </p:blipFill>
        <p:spPr>
          <a:xfrm>
            <a:off x="-2" y="0"/>
            <a:ext cx="12192000" cy="5606143"/>
          </a:xfrm>
        </p:spPr>
      </p:pic>
      <p:sp>
        <p:nvSpPr>
          <p:cNvPr id="9" name="Прямоугольник 8"/>
          <p:cNvSpPr/>
          <p:nvPr/>
        </p:nvSpPr>
        <p:spPr>
          <a:xfrm>
            <a:off x="-1" y="3765504"/>
            <a:ext cx="12191999" cy="3077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tabLst>
                <a:tab pos="174625" algn="l"/>
              </a:tabLs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Космос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великая тайна, хранящая всю информацию о Вселенной, внеземных цивилизациях.</a:t>
            </a:r>
          </a:p>
          <a:p>
            <a:pPr algn="just">
              <a:tabLst>
                <a:tab pos="271463" algn="l"/>
              </a:tabLs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Особое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космическое будущее земле Байконура предсказал ещё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Коркыт-ата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сохранившимся легендам и летописям, всю жизнь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Коркыт-ата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провёл в поисках святой земли и вечной жизни.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Коркыта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его поисках всюду преследовала смерть, которой он очень страшился. Наконец он услышал предсказание: « Если найдёшь пуп земли, то останешься в живых». Он побывал во многих странах Востока. Он искал землю, где никогда не будет войны, природных катаклизмов и смерти. Он верил, что на Земле есть такое святое место и воспевал его.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Наконец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 вернулся на родную землю, на берег Сырдарьи. Подумав, что вечная жизнь только в искусстве, он изобрёл инструмент –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кобыз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Согласно легенде, когда он, расстелив ковёр на середине реки, играл на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кобызе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сила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кюя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удерживала его на воде, не давая утонуть. Говорят, когда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Коркыт-ата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играл на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кобызе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было смерти, а была только счастливая жизнь. Однажды он заснул, и из воды появилась маленькая змея, от укуса которой мудрец и умер.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похоронили в степи. Перед смертью он признался, что всё-таки нашёл святую землю – берег Сырдарьи. Место своей смерти он назвал пуповиной земли.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Коркыт-ата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объяснил, что именно здесь ощутил удивительную связь с небом и Всевышним.</a:t>
            </a: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290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32"/>
    </mc:Choice>
    <mc:Fallback xmlns="">
      <p:transition spd="slow" advTm="16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8124" cy="76988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141" y="83797"/>
            <a:ext cx="2998679" cy="4227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577" y="66933"/>
            <a:ext cx="2846366" cy="4511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113" y="2830237"/>
            <a:ext cx="3036976" cy="4016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925" y="66933"/>
            <a:ext cx="2736308" cy="4244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02" y="2841945"/>
            <a:ext cx="2873846" cy="4016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57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550">
        <p:split orient="vert"/>
      </p:transition>
    </mc:Choice>
    <mc:Fallback xmlns="">
      <p:transition spd="slow" advTm="1355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2541"/>
            <a:ext cx="12192000" cy="8130541"/>
          </a:xfrm>
        </p:spPr>
      </p:pic>
      <p:sp>
        <p:nvSpPr>
          <p:cNvPr id="5" name="Прямоугольник 4"/>
          <p:cNvSpPr/>
          <p:nvPr/>
        </p:nvSpPr>
        <p:spPr>
          <a:xfrm>
            <a:off x="394138" y="144794"/>
            <a:ext cx="114037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Спустя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веков советские учёные во главе с Сергеем Королёвым выбрали для строительства космодрома нынешний Байконур, - местность вблизи захоронения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Коркыт-ата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не ошиблись. Из нескольких десятков космодромов Байконур признан лучшим по расположению: он находится достаточно близко к экватору, на запуски, по законам механики, здесь затрачивается меньше топлива. В отличие от космодромов, расположенных на самом экваторе, здесь почти не бывает осадков, солнце светит 300 дней в году.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Действительно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Байконур стал колыбелью мировой космонавтики, космическим центром, портом Земли, с которого люди стартовали в космос. Именно здесь, на казахской земле, они стали космонавтами.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Республики Казахстан  в освоении космоса яркое доказательство того, что наука нашей страны имеет значительный современный потенциал, и что нашим учёным по силам самые серьёзные научно-технические задачи. С Байконура стартуют ракеты с космическими аппаратами для исследований Солнца, Луны, Марса, Венеры, комет типа кометы Галлея, астероидов – малых планет. Эти космические аппараты изучают и дальний космос, далёкие созвездия и галактики.</a:t>
            </a: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317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9032">
        <p14:reveal/>
      </p:transition>
    </mc:Choice>
    <mc:Fallback xmlns="">
      <p:transition spd="slow" advTm="190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6200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48" y="2168258"/>
            <a:ext cx="3182410" cy="4787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118" y="940518"/>
            <a:ext cx="3527158" cy="53434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70" y="84066"/>
            <a:ext cx="3358690" cy="4939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381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551">
        <p:split orient="vert"/>
      </p:transition>
    </mc:Choice>
    <mc:Fallback xmlns="">
      <p:transition spd="slow" advTm="855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6200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3500"/>
            <a:ext cx="3301081" cy="4942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034" y="1880998"/>
            <a:ext cx="3439126" cy="5086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730" y="66403"/>
            <a:ext cx="3523793" cy="50357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407" y="1841166"/>
            <a:ext cx="3194384" cy="5126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66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0736">
        <p14:reveal/>
      </p:transition>
    </mc:Choice>
    <mc:Fallback xmlns="">
      <p:transition spd="slow" advTm="107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1566" y="2929211"/>
            <a:ext cx="10515600" cy="31878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представленной литературой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ознакомиться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читальном зале и на абонементе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корпуса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№5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4303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1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|1.5|1.8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6|1.5|1.7|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5|3.1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6|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8|1.9|1.6|1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6|1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6|1.4|1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117</Words>
  <Application>Microsoft Office PowerPoint</Application>
  <PresentationFormat>Произвольный</PresentationFormat>
  <Paragraphs>34</Paragraphs>
  <Slides>13</Slides>
  <Notes>0</Notes>
  <HiddenSlides>0</HiddenSlides>
  <MMClips>13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Шитканова Асель Сарсембаевна</dc:creator>
  <cp:lastModifiedBy>Косарева Наталья Евгеньевна</cp:lastModifiedBy>
  <cp:revision>27</cp:revision>
  <dcterms:created xsi:type="dcterms:W3CDTF">2021-04-02T06:11:49Z</dcterms:created>
  <dcterms:modified xsi:type="dcterms:W3CDTF">2021-04-06T09:08:00Z</dcterms:modified>
</cp:coreProperties>
</file>