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закат между ладонями море природа пейзаж вода небо облака сцена закат между  пальмы красивые сцены HD обои для ноутбук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 rot="21356771">
            <a:off x="668408" y="1275216"/>
            <a:ext cx="8090533" cy="258532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«Перелистав судьбы страницы» (к 85 - летию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О. Сулейменова)</a:t>
            </a:r>
          </a:p>
        </p:txBody>
      </p:sp>
    </p:spTree>
    <p:extLst>
      <p:ext uri="{BB962C8B-B14F-4D97-AF65-F5344CB8AC3E}">
        <p14:creationId xmlns:p14="http://schemas.microsoft.com/office/powerpoint/2010/main" val="3466893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Небо с облаками красивый фон заката. | Фотография неба, Пейзажи,  Изображения неб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9" y="0"/>
            <a:ext cx="914143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Тарих» - История Казахстана - школьникам | Исторические вехи | Независимый  Казахстан (1986 - …) | Исторические личности | Сулейменов Олжас Омарович  (1936 г.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12" y="724543"/>
            <a:ext cx="4068453" cy="549041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96544" y="376597"/>
            <a:ext cx="4032448" cy="6186309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Олжас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Омарович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Сулейменов 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Олжас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Омарұлы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С</a:t>
            </a: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үлейменов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родился 18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мая 1936, Алма-Ата) — казахский поэт, писатель и литературовед, Герой Труда Казахстана (2016), Народный писатель Казахской ССР (1990), общественно-политический деятель Казахстана, 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дипломат.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Родился в 1936 году в семье прямого потомка 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Олжабай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-батыра (казах.)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русск.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Омархана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Сулейменулы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офицера казахского кавалерийского полка. Происходит из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подрода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Айдабол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 рода 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Суйиндык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племени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Аргын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 Среднего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жуза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 и Фатимы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Беделбай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дочери коммерческого управляющего торговых домов купца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Габдулвалиева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Насыржана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Беделбай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из рода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Шапрашты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8620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закат небо фон-Природа-Бесплатные фотографии Скачать бесплатн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Олжас Сулейменов отмечает сегодня свое 80 - лети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17861"/>
            <a:ext cx="2757886" cy="42931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Олжас Сулейменов рассказал о встрече с Гагариным незадолго до его гибел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9261"/>
            <a:ext cx="3392055" cy="44644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686" y="4425384"/>
            <a:ext cx="87849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Окончил 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школу в 1954 году и поступил на геологоразведочный факультет Казахского госуниверситета, окончил его в 1959 году, инженер-геолог. Последние годы учёбы совмещал с работой в геологоразведочных партиях.</a:t>
            </a:r>
          </a:p>
          <a:p>
            <a:pPr algn="just"/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Литературной работой занялся в 1955 году. В 1959 году поступил в Литературный институт им. А. М. Горького в Москве на отделение поэтического перевода, но в 1961 году был вынужден прервать </a:t>
            </a:r>
            <a:r>
              <a:rPr lang="ru-RU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учёбу. 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Подборка стихов Сулейменова, опубликованная в «Литературной газете» в июне 1959 года, стала первой публикацией поэта в центральной </a:t>
            </a:r>
            <a:r>
              <a:rPr lang="ru-RU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печати.</a:t>
            </a:r>
            <a:endParaRPr lang="ru-RU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20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ᐈ Розовый закат фон, рисунки розовый закат небо фон | скачать на  Depositphotos®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Сулейменов: Когда все народы будут взаимозависимы, то исчезнут причины войн  — Российская газет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45360"/>
            <a:ext cx="5289943" cy="35283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AutoShape 6" descr="Сулейменов, Олжас Омарович | Наука | Fand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8" descr="Сулейменов, Олжас Омарович | Наука | Fandom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6" name="Picture 10" descr="Олжас Сулейменов и советский постколониализм. Обзор статьи - Central Asia  Analytical Network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0490" y="160339"/>
            <a:ext cx="2493455" cy="35134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55575" y="3811012"/>
            <a:ext cx="866489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1962—1971 годах — литературный сотрудник газеты «Казахстанская правда», главный редактор сценарно-редакционной коллегии киностудии «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Казахфильм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», заведующий отделом журналистики в журнале «Простор».</a:t>
            </a:r>
          </a:p>
          <a:p>
            <a:pPr algn="just"/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1971—1981 — секретарь правления Союза писателей Казахстана.</a:t>
            </a:r>
          </a:p>
          <a:p>
            <a:pPr algn="just"/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1972 года — председатель Казахского комитета по связям с писателями стран Азии и Африки, стал одним из инициаторов и организаторов проведения в Алма-Ате 5-й конференции писателей стран Азии и Африки (1975).</a:t>
            </a:r>
          </a:p>
          <a:p>
            <a:pPr algn="just"/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начала 1970-х и до конца 1980-х — заместитель Председателя Советского комитета по связям со странами Азии и Африки.</a:t>
            </a:r>
          </a:p>
          <a:p>
            <a:pPr algn="just"/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1975 году издал литературоведческую книгу «Аз и Я. Книга благонамеренного читателя», получившую резко отрицательный резонанс в Москве, книга была запрещена, автор 8 лет не издавался и практически перестал писать стихи.</a:t>
            </a:r>
          </a:p>
        </p:txBody>
      </p:sp>
    </p:spTree>
    <p:extLst>
      <p:ext uri="{BB962C8B-B14F-4D97-AF65-F5344CB8AC3E}">
        <p14:creationId xmlns:p14="http://schemas.microsoft.com/office/powerpoint/2010/main" val="428620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Небо с облаками красивый фон заката. | Премиум Фот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18" y="0"/>
            <a:ext cx="915481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Правила жизни Олжаса Сулейменов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2531"/>
            <a:ext cx="2222473" cy="30963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Бессмертные &quot;шестидесятники&quot;: Как Олжас Сулейменов доказал, что слово – это  не пустой звук, Elorda Aqpara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60648"/>
            <a:ext cx="3096344" cy="28116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28" name="Picture 8" descr="К юбилею Олжаса Сулейменова | Tengrinews.kz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6058" y="152531"/>
            <a:ext cx="2251887" cy="309634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3072348"/>
            <a:ext cx="878497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Депутат, член Президиума Верховного Совета Казахской ССР (1980—1984), депутат Верховного Совета СССР (1984—1989, 1989—1991).</a:t>
            </a:r>
          </a:p>
          <a:p>
            <a:pPr algn="just"/>
            <a:r>
              <a:rPr lang="ru-RU" sz="1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Делегат XXVI съезда КПСС (1981).</a:t>
            </a:r>
          </a:p>
          <a:p>
            <a:pPr algn="just"/>
            <a:r>
              <a:rPr lang="ru-RU" sz="1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1981—1984 — председатель Государственного комитета Казахской ССР по кинематографии.</a:t>
            </a:r>
          </a:p>
          <a:p>
            <a:pPr algn="just"/>
            <a:r>
              <a:rPr lang="ru-RU" sz="1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1984—1992 — первый секретарь Правления Союза Писателей Казахстана, секретарь правления СП СССР.</a:t>
            </a:r>
          </a:p>
          <a:p>
            <a:pPr algn="just"/>
            <a:r>
              <a:rPr lang="ru-RU" sz="1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Являлся членом редакционного совета журнала «Детектив и политика».</a:t>
            </a:r>
          </a:p>
          <a:p>
            <a:pPr algn="just"/>
            <a:r>
              <a:rPr lang="ru-RU" sz="1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1992 года — Почётный председатель Союза писателей Казахстана, творческая работа.</a:t>
            </a:r>
          </a:p>
          <a:p>
            <a:pPr algn="just"/>
            <a:r>
              <a:rPr lang="ru-RU" sz="1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1989 году стал инициатором и лидером народного движения «Невада — Семипалатинск», целью которого было закрытие Семипалатинского ядерного </a:t>
            </a:r>
            <a:r>
              <a:rPr lang="ru-RU" sz="1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полигона</a:t>
            </a:r>
            <a:r>
              <a:rPr lang="ru-RU" sz="1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других ядерных полигонов мира.</a:t>
            </a:r>
          </a:p>
          <a:p>
            <a:pPr algn="just"/>
            <a:r>
              <a:rPr lang="ru-RU" sz="1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1991—1995 — лидер партии «Народный конгресс Казахстана», в которую преобразовалось антиядерное движение, депутат Верховного Совета Республики Казахстан (1994—1995).</a:t>
            </a:r>
          </a:p>
          <a:p>
            <a:pPr algn="just"/>
            <a:r>
              <a:rPr lang="ru-RU" sz="1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1995—2001 годы — Чрезвычайный и полномочный посол Республики Казахстан в Италии (Рим) и по совместительству в Греции и на Мальте.</a:t>
            </a:r>
          </a:p>
        </p:txBody>
      </p:sp>
    </p:spTree>
    <p:extLst>
      <p:ext uri="{BB962C8B-B14F-4D97-AF65-F5344CB8AC3E}">
        <p14:creationId xmlns:p14="http://schemas.microsoft.com/office/powerpoint/2010/main" val="428620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Фон закат - AVATAN PLU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Архив: Книги Абая ,,,Олжаса Сулейменова . Книга Сатпаева. Каз-ое народное  при: 500 тг. - Книги / журналы Семей на Ol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8" descr="Архив: Книги Абая ,,,Олжаса Сулейменова . Книга Сатпаева. Каз-ое народное  при: 500 тг. - Книги / журналы Семей на Olx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0" descr="Архив: Книги Абая ,,,Олжаса Сулейменова . Книга Сатпаева. Каз-ое народное  при: 500 тг. - Книги / журналы Семей на Olx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6" name="Picture 12" descr="Олжас Сулейменов - больше чем акын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78390"/>
            <a:ext cx="4344417" cy="32946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14" descr="В Алматы в день 83-летия Олжаса Сулейменова презентовали книгу о нем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60" name="Picture 16" descr="Ол жас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42664"/>
            <a:ext cx="4248472" cy="33303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07504" y="3940601"/>
            <a:ext cx="8988426" cy="280076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Известность получил как автор лингвистических исследований, в частности, посвящённых тюркским элементам «Слова о полку Игореве». Идеи Сулейменова получили популярность в тюркском мире, в том числе и из-за политической кампании против него в советское время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Продолжил литературоведческую деятельность и выпустил в 1998 году в Риме книги «Язык письма» «о происхождении письменности и языка малого человечества» и «Улыбка бога», в 2001 — «Пересекающиеся параллели» (введение в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тюркославистику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) а в 2002 году — книгу «Тюрки в доистории» (о происхождении древнетюркских языков и письменностей), за которую получил премию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Кюльтегина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«за выдающиеся достижения в области тюркологии» (2002).</a:t>
            </a:r>
          </a:p>
          <a:p>
            <a:pPr algn="just"/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С 2001 года — постоянный представитель Казахстана в ЮНЕСКО (Париж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готовит к изданию большой этимологический словарь «1001 слово».</a:t>
            </a:r>
          </a:p>
          <a:p>
            <a:pPr algn="just"/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20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море #закат | Pink sunset, Sunset, Natur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754" y="0"/>
            <a:ext cx="915975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Книжная выставка «Поэт и время»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5997" y="0"/>
            <a:ext cx="4876800" cy="29241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Выставка в читальном зале АФ СПбГУП «Вспоминая, думай о будущем»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003094"/>
            <a:ext cx="4932040" cy="38221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15" y="116632"/>
            <a:ext cx="4211960" cy="618630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Писал стихи на русском языке и был поначалу известен только у себя на родине. Широкую известность получил весной 1961 года. Отчисленный за драку из Литературного 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института, </a:t>
            </a: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он вернулся в Алма-Ату и подрабатывал в газете «Казахстанская 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правда». </a:t>
            </a: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11 апреля осведомлённый о событиях на Байконуре редактор газеты Фёдор Боярский заказал ему стихи про полёт человека в космос. За ночь он набросал несколько строк, и 12 апреля, когда объявили о полёте 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Гагарина</a:t>
            </a: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космос, стихи уже вышли в газете и листовки с этим текстом разбрасывали с самолётов над Алма-Атой и другими городами Казахстана. Впечатленный эпохальным событием, Сулейменов за неделю превратил эти стихи в поэму «Земля, поклонись человеку!», и уже в мае она вышла в 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свет.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20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Файл:Актау Каспийсое море Закат.JPG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6" name="Picture 4" descr="Фон неба в период сумерек с розовым и фиолетовым цветом на закате | Премиум  Фот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872"/>
            <a:ext cx="9144000" cy="6867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Выставка в читальном зале АФ СПбГУП «Вспоминая, думай о будущем»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-15889"/>
            <a:ext cx="7613419" cy="57100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5657671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Сулейменов впоследствии говорил: «Мою поэму передавали по центральному телевидению и радио, печатали в газетах, почти каждую неделю я выступал в каком-то городе: на заводах, фабриках, в студенческих аудиториях. Вот такой был мой </a:t>
            </a:r>
            <a:r>
              <a:rPr lang="ru-RU" b="1" i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успех</a:t>
            </a:r>
            <a:r>
              <a:rPr lang="ru-RU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!»</a:t>
            </a:r>
            <a:r>
              <a:rPr lang="ru-RU" b="1" i="1" baseline="30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Поэма</a:t>
            </a:r>
            <a:r>
              <a:rPr lang="ru-RU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вскоре получила Премию ЦК комсомола Казахстана.</a:t>
            </a:r>
          </a:p>
        </p:txBody>
      </p:sp>
    </p:spTree>
    <p:extLst>
      <p:ext uri="{BB962C8B-B14F-4D97-AF65-F5344CB8AC3E}">
        <p14:creationId xmlns:p14="http://schemas.microsoft.com/office/powerpoint/2010/main" val="428620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Обои розовый закат, море, горы, скачать обои, фото и картинки бесплатн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" y="0"/>
            <a:ext cx="91413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Истинный патриот Казахстана | События | Новости | КОСТАНАЙСКАЯ ОБЛАСТНАЯ  УНИВЕРСАЛЬНАЯ НАУЧНАЯ БИБЛИОТЕКА им Л.Н. ТОЛСТОГ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2" y="61912"/>
            <a:ext cx="4876800" cy="27432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Истинный патриот Казахстана | События | Новости | КОСТАНАЙСКАЯ ОБЛАСТНАЯ  УНИВЕРСАЛЬНАЯ НАУЧНАЯ БИБЛИОТЕКА им Л.Н. ТОЛСТОГО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587" y="46272"/>
            <a:ext cx="4536504" cy="27432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182" y="2690336"/>
            <a:ext cx="911181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Олжаса</a:t>
            </a: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Сулейменова стали включать в состав советских делегаций по Европе и Штатам, он читал свою поэму в парижской Сорбонне и Колумбийском университете (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Нью-Йорк).</a:t>
            </a: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Стихи и поэмы Сулейменова переведены на английский, французский, немецкий, испанский, чешский, польский, словацкий, болгарский, венгерский, монгольский и турецкий языки. Наибольшую известность казахский поэт получил во Франции, где помимо целого ряда стихотворений, опубликованных в разное время на страницах литературной периодики, было издано несколько поэтических сборников казахского поэта. Широко известна в литературных кругах Франции дискуссия в связи с выходом в Париже «Года обезьяны» (1967) и «Глиняной книги» (1969). «В „Годе обезьяны“ </a:t>
            </a:r>
            <a:r>
              <a:rPr lang="ru-RU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Олжаса</a:t>
            </a: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Сулейменова, — писала Лили Дени в газете „</a:t>
            </a:r>
            <a:r>
              <a:rPr lang="ru-RU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Летер</a:t>
            </a: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франсез</a:t>
            </a: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“ за 19 июня 1968 года, — я прочла то, что является одновременно прошлым и будущим. Слова о корнях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…».</a:t>
            </a: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Профессор Сорбонны, поэт и переводчик русской поэзии 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Лео </a:t>
            </a:r>
            <a:r>
              <a:rPr lang="ru-RU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Робель</a:t>
            </a: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представляя свой перевод поэмы «Глиняная книга» написал: «</a:t>
            </a:r>
            <a:r>
              <a:rPr lang="ru-RU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Олжасу</a:t>
            </a: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Сулейменову давно уже близка идея братства культур и духовное взаимообогащение народов. </a:t>
            </a:r>
          </a:p>
        </p:txBody>
      </p:sp>
    </p:spTree>
    <p:extLst>
      <p:ext uri="{BB962C8B-B14F-4D97-AF65-F5344CB8AC3E}">
        <p14:creationId xmlns:p14="http://schemas.microsoft.com/office/powerpoint/2010/main" val="428620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ᐈ Розовый: фото и картинки розовый стола, скачать изображения на  Depositphotos®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Олжас Сулейменов: Азербайджан восстановит свою территориальную целостность  | Вестник Кавказ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6226"/>
            <a:ext cx="5324719" cy="30058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20081" y="3022116"/>
            <a:ext cx="914400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7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7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1995 году Сулейменов перешёл на дипломатическую работу. Свободное от работы время он смог теперь посвятить лингвистическим изысканиям, в частности, книге «Язык письма» о языке так называемого «малого человечества», опубликованной в Риме. В 2006 году она была издана на украинском языке в 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Киеве. </a:t>
            </a:r>
            <a:r>
              <a:rPr lang="ru-RU" sz="17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1995 году Сулейменов принял предложение президента Назарбаева уйти из политики и перейти на дипломатическую работу. Он стал чрезвычайным и полномочным послом Казахстана в Италии (Рим) и по совместительству в Греции и на Мальте. И уже в мае 1997 года президент Италии Оскар </a:t>
            </a:r>
            <a:r>
              <a:rPr lang="ru-RU" sz="17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Луиджи</a:t>
            </a:r>
            <a:r>
              <a:rPr lang="ru-RU" sz="17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Скальфаро</a:t>
            </a:r>
            <a:r>
              <a:rPr lang="ru-RU" sz="17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прибыл в Казахстан с первым официальным визитом для подписания договора о дружбе и сотрудничестве между двумя странами. Аналогичный документ в Азии Италия имела только с 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Японией. С </a:t>
            </a:r>
            <a:r>
              <a:rPr lang="ru-RU" sz="17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2002 года Сулейменов — постоянный представитель Казахстана в ЮНЕСКО (Париж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7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конце года Сулейменов вместе с функционерами партии «</a:t>
            </a:r>
            <a:r>
              <a:rPr lang="ru-RU" sz="17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Нур</a:t>
            </a:r>
            <a:r>
              <a:rPr lang="ru-RU" sz="17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Отан</a:t>
            </a:r>
            <a:r>
              <a:rPr lang="ru-RU" sz="17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стал инициатором проведения, в нарушение Конституции, референдума о предоставлении 70-летнему президенту Назарбаеву нового 10-летнего срока правления без всенародных выборов, чем вызвал разочарование в оппозиционной 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среде.</a:t>
            </a:r>
            <a:endParaRPr lang="ru-RU" sz="17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7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20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ᐈ Фиолетовый закат фото, фон фиолетовый закат обои | скачать на  Depositphotos®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Книга созидательной силы фото Юрия БЕККЕРА Ярким событием в культурной  жизни Казахстана стала конференция, посвященная 40-летию выхода в свет книги  «Аз и Я» Олжаса Сулейменова, выдающегося поэта и писателя, ученого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270" name="Picture 6" descr="Свою главную книгу Олжас Сулейменов еще не написал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1" y="39510"/>
            <a:ext cx="4428492" cy="29523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Поэт Олжас Сулейменов - статья для Википедии (Марат Джумагазиев) / Проза.ру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9544"/>
            <a:ext cx="3238500" cy="30003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511" y="3212976"/>
            <a:ext cx="9144000" cy="35394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Государственные 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награды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28 октября 1967 — Медаль «За трудовую 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доблесть»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7 августа 1981 — Орден «Знак Почёта»</a:t>
            </a:r>
          </a:p>
          <a:p>
            <a:pPr algn="just"/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16 ноября 1984 — Орден Трудового Красного Знамени</a:t>
            </a:r>
          </a:p>
          <a:p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16 мая 1986 — Орден Октябрьской Революции в связи с 50-летним юбилеем</a:t>
            </a:r>
          </a:p>
          <a:p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1990 — Народный писатель Казахской ССР</a:t>
            </a:r>
          </a:p>
          <a:p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2001 — Орден «</a:t>
            </a:r>
            <a:r>
              <a:rPr lang="ru-RU" sz="1400" b="1" i="1" dirty="0" err="1">
                <a:latin typeface="Times New Roman" pitchFamily="18" charset="0"/>
                <a:cs typeface="Times New Roman" pitchFamily="18" charset="0"/>
              </a:rPr>
              <a:t>Барыс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» 1 степени за большой личный вклад в прекращение и преодоление последствий ядерных испытаний в Казахстане</a:t>
            </a:r>
          </a:p>
          <a:p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2006 — Орден </a:t>
            </a:r>
            <a:r>
              <a:rPr lang="ru-RU" sz="1400" b="1" i="1" dirty="0" err="1">
                <a:latin typeface="Times New Roman" pitchFamily="18" charset="0"/>
                <a:cs typeface="Times New Roman" pitchFamily="18" charset="0"/>
              </a:rPr>
              <a:t>Отан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 в связи с 70-летним юбилеем</a:t>
            </a:r>
          </a:p>
          <a:p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2014 — Медаль имени </a:t>
            </a:r>
            <a:r>
              <a:rPr lang="ru-RU" sz="1400" b="1" i="1" dirty="0" err="1">
                <a:latin typeface="Times New Roman" pitchFamily="18" charset="0"/>
                <a:cs typeface="Times New Roman" pitchFamily="18" charset="0"/>
              </a:rPr>
              <a:t>Назира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dirty="0" err="1" smtClean="0">
                <a:latin typeface="Times New Roman" pitchFamily="18" charset="0"/>
                <a:cs typeface="Times New Roman" pitchFamily="18" charset="0"/>
              </a:rPr>
              <a:t>Тюрякулова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17 мая 2016 — Герой Труда Казахстана за особый вклад в развитие отечественной литературы, а также активную общественную деятельность, направленную на укрепление мира и гражданского 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согласия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2015 — Почётный гражданин Павлодарской области.</a:t>
            </a:r>
          </a:p>
          <a:p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2016 — Юбилейная медаль «25 лет независимости Республики Казахстан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2019 — Почётный гражданин города Алматы (15 сентября 2019 года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2020 — Юбилейная медаль «25 лет Ассамблеи народа Казахстана»</a:t>
            </a:r>
          </a:p>
        </p:txBody>
      </p:sp>
    </p:spTree>
    <p:extLst>
      <p:ext uri="{BB962C8B-B14F-4D97-AF65-F5344CB8AC3E}">
        <p14:creationId xmlns:p14="http://schemas.microsoft.com/office/powerpoint/2010/main" val="428620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пляж пальмы закат природа тропики берег небо пейзаж тропический пляж  красивый красный небо океан HD обои для ноутбук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21297597">
            <a:off x="9662" y="2051556"/>
            <a:ext cx="912467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Спасибо за внимание!!!</a:t>
            </a:r>
            <a:endParaRPr lang="ru-RU" sz="66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73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166</Words>
  <Application>Microsoft Office PowerPoint</Application>
  <PresentationFormat>Экран (4:3)</PresentationFormat>
  <Paragraphs>40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 Dbaymakanova</dc:creator>
  <cp:lastModifiedBy>Косарева Наталья Евгеньевна</cp:lastModifiedBy>
  <cp:revision>20</cp:revision>
  <dcterms:created xsi:type="dcterms:W3CDTF">2021-04-08T02:40:54Z</dcterms:created>
  <dcterms:modified xsi:type="dcterms:W3CDTF">2021-04-09T05:14:46Z</dcterms:modified>
</cp:coreProperties>
</file>