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45" autoAdjust="0"/>
    <p:restoredTop sz="94660"/>
  </p:normalViewPr>
  <p:slideViewPr>
    <p:cSldViewPr>
      <p:cViewPr>
        <p:scale>
          <a:sx n="80" d="100"/>
          <a:sy n="80" d="100"/>
        </p:scale>
        <p:origin x="-176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22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7D95B-5949-4B6A-A99A-650C04CC7668}" type="datetimeFigureOut">
              <a:rPr lang="ru-RU" smtClean="0"/>
              <a:t>29.04.2021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4AE1A-873B-41E4-B22F-CEFEFC74F7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36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4AE1A-873B-41E4-B22F-CEFEFC74F74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22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5C28F-0054-4479-8F18-79A3B49FD9F5}" type="datetimeFigureOut">
              <a:rPr lang="ru-RU" smtClean="0"/>
              <a:pPr/>
              <a:t>29.04.2021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580D8-3C84-4217-BC14-689062441CC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7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85729"/>
            <a:ext cx="7786742" cy="857256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kk-KZ" sz="3200" b="1" dirty="0" smtClean="0">
                <a:ln>
                  <a:solidFill>
                    <a:schemeClr val="accent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достықтың киелі бесігі</a:t>
            </a:r>
            <a:endParaRPr lang="ru-RU" sz="3200" b="1" dirty="0">
              <a:ln>
                <a:solidFill>
                  <a:schemeClr val="accent1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6506" y="5013176"/>
            <a:ext cx="6357982" cy="1643074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1285860"/>
            <a:ext cx="89297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1" i="0" u="none" strike="noStrike" cap="none" normalizeH="0" baseline="0" dirty="0" smtClean="0">
                <a:ln>
                  <a:solidFill>
                    <a:schemeClr val="accent1"/>
                  </a:solidFill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Казахстан – священная колыбель дружбы</a:t>
            </a:r>
            <a:endParaRPr kumimoji="0" lang="kk-KZ" sz="3600" b="1" i="0" u="none" strike="noStrike" cap="none" normalizeH="0" baseline="0" dirty="0" smtClean="0">
              <a:ln>
                <a:solidFill>
                  <a:schemeClr val="accent1"/>
                </a:solidFill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4980563"/>
            <a:ext cx="5903484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Согласие и сплоченность,</a:t>
            </a:r>
          </a:p>
          <a:p>
            <a:pPr algn="ctr"/>
            <a:r>
              <a:rPr lang="ru-RU" sz="2000" b="1" dirty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бщая ответственность за судьбу Отечества – это главные источники нашей силы и уверенности в завтрашнем дне.</a:t>
            </a:r>
          </a:p>
          <a:p>
            <a:pPr algn="ctr"/>
            <a:r>
              <a:rPr lang="ru-RU" sz="20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</a:t>
            </a:r>
            <a:r>
              <a:rPr lang="ru-RU" sz="1600" b="1" dirty="0" smtClean="0">
                <a:ln/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Назарбаев Н.А. </a:t>
            </a:r>
          </a:p>
          <a:p>
            <a:pPr algn="ctr"/>
            <a:endParaRPr lang="ru-RU" sz="1600" b="1" dirty="0">
              <a:ln/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14282" y="285728"/>
            <a:ext cx="4572032" cy="614366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Праздник единства народа Казахстана является символом мира и согласия. С первых дней независимости уделяется большое внимание сохранению мира на нашей земле, благодаря чему, сегодня наша республика стала примером мира, согласия и единства для многих стран. </a:t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  Во всех достижениях страны есть весомый вклад уникального общественного института – Ассамблеи народа Казахстана. Государством создаются все условия для сохранения культуры и традиций представителей всех этносов, проживающих в Казахстане. Сохранение межнационального и межрелигиозного согласия является одним из главных приоритетов государственной политики. Казахстан – многонациональное государство, где проживают более ста пятидесяти национальностей и народностей. 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l_4616-otkritki-Otkritka-kartinka-1-mamir-1-maya-Қazaқstan-halқiniң-bіrlіgі-kүnі-Den-edinstva-narodov-Kazahstana-flag-tsvet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20812" y="214290"/>
            <a:ext cx="3701005" cy="3071834"/>
          </a:xfrm>
          <a:prstGeom prst="rect">
            <a:avLst/>
          </a:prstGeom>
          <a:ln w="3175">
            <a:solidFill>
              <a:srgbClr val="0070C0"/>
            </a:solidFill>
          </a:ln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e241a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47399" t="2712"/>
          <a:stretch>
            <a:fillRect/>
          </a:stretch>
        </p:blipFill>
        <p:spPr>
          <a:xfrm>
            <a:off x="6858016" y="142852"/>
            <a:ext cx="2071702" cy="292895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Рисунок 14" descr="narody-kazak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50" y="2500306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Рисунок 6" descr="1989-nukus-eitknsak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714752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Рисунок 8" descr="158400468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6050" y="285728"/>
            <a:ext cx="3537882" cy="28575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bigcover (1).png"/>
          <p:cNvPicPr>
            <a:picLocks noChangeAspect="1"/>
          </p:cNvPicPr>
          <p:nvPr/>
        </p:nvPicPr>
        <p:blipFill>
          <a:blip r:embed="rId7" cstate="print"/>
          <a:srcRect l="2168" t="1534" r="4594"/>
          <a:stretch>
            <a:fillRect/>
          </a:stretch>
        </p:blipFill>
        <p:spPr>
          <a:xfrm>
            <a:off x="214282" y="214290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 descr="img6.jpg"/>
          <p:cNvPicPr>
            <a:picLocks noChangeAspect="1"/>
          </p:cNvPicPr>
          <p:nvPr/>
        </p:nvPicPr>
        <p:blipFill>
          <a:blip r:embed="rId8" cstate="print"/>
          <a:srcRect l="7031" t="28125" r="53125" b="14583"/>
          <a:stretch>
            <a:fillRect/>
          </a:stretch>
        </p:blipFill>
        <p:spPr>
          <a:xfrm>
            <a:off x="642910" y="2643182"/>
            <a:ext cx="2071702" cy="292895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Рисунок 11" descr="etot_mnogopolusnyi_mir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00232" y="3714752"/>
            <a:ext cx="209073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Group 28 Copy 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928670"/>
            <a:ext cx="2071702" cy="292895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Рисунок 7" descr="ee311de2d3ce26e722d34d2f794ead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214290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Рисунок 8" descr="bigcover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3643314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Рисунок 9" descr="bigcover (1)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64" y="285728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3" name="Рисунок 12" descr="lib6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72264" y="3643314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Рисунок 11" descr="lib5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071934" y="2786058"/>
            <a:ext cx="2071702" cy="292895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2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bigcover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-587" t="5682" b="5927"/>
          <a:stretch>
            <a:fillRect/>
          </a:stretch>
        </p:blipFill>
        <p:spPr>
          <a:xfrm>
            <a:off x="357158" y="2357430"/>
            <a:ext cx="2071702" cy="292895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Прямоугольник 3"/>
          <p:cNvSpPr/>
          <p:nvPr/>
        </p:nvSpPr>
        <p:spPr>
          <a:xfrm>
            <a:off x="285720" y="142852"/>
            <a:ext cx="857256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 народе говорят: «Нет земли лучше Родины, нет людей лучше, чем на Родине». Единство и согласие нашего многонационального народа являются главными условиями успеха Казахстана. В мире и согласии на территории нашей страны проживают более 100 национальностей. В международном сообществе Казахстан признан как страна, ведущая последовательную внутреннюю политику, направленную на обеспечение толерантности, межконфессионального и межкультурного согласия.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154c2971506140f0f17df15690c6643b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86512" y="2428868"/>
            <a:ext cx="2071703" cy="27860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1" name="Рисунок 10" descr="IMG20210415154511.jpg"/>
          <p:cNvPicPr>
            <a:picLocks noChangeAspect="1"/>
          </p:cNvPicPr>
          <p:nvPr/>
        </p:nvPicPr>
        <p:blipFill>
          <a:blip r:embed="rId5" cstate="print"/>
          <a:srcRect l="7291" t="21875" r="9375" b="27083"/>
          <a:stretch>
            <a:fillRect/>
          </a:stretch>
        </p:blipFill>
        <p:spPr>
          <a:xfrm rot="5400000">
            <a:off x="3214678" y="2786058"/>
            <a:ext cx="2786082" cy="2071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Рисунок 7" descr="IMG_20210415_16085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00100" y="3714752"/>
            <a:ext cx="2071702" cy="27860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Рисунок 15" descr="IMG20210415155811.jpg"/>
          <p:cNvPicPr>
            <a:picLocks noChangeAspect="1"/>
          </p:cNvPicPr>
          <p:nvPr/>
        </p:nvPicPr>
        <p:blipFill>
          <a:blip r:embed="rId7" cstate="print"/>
          <a:srcRect l="15625" t="2083" r="18750" b="8333"/>
          <a:stretch>
            <a:fillRect/>
          </a:stretch>
        </p:blipFill>
        <p:spPr>
          <a:xfrm>
            <a:off x="3929058" y="3714752"/>
            <a:ext cx="2071701" cy="278608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Рисунок 16" descr="IMG20210415155011.jpg"/>
          <p:cNvPicPr>
            <a:picLocks noChangeAspect="1"/>
          </p:cNvPicPr>
          <p:nvPr/>
        </p:nvPicPr>
        <p:blipFill>
          <a:blip r:embed="rId8" cstate="print"/>
          <a:srcRect l="6383" t="18439" r="14893" b="16312"/>
          <a:stretch>
            <a:fillRect/>
          </a:stretch>
        </p:blipFill>
        <p:spPr>
          <a:xfrm rot="5400000">
            <a:off x="6429388" y="4071942"/>
            <a:ext cx="2786082" cy="2071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2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Содержимое 9" descr="IMG2021041515480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23891" t="9373" r="25494" b="6269"/>
          <a:stretch>
            <a:fillRect/>
          </a:stretch>
        </p:blipFill>
        <p:spPr>
          <a:xfrm>
            <a:off x="2643174" y="142852"/>
            <a:ext cx="2071702" cy="292895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Рисунок 13" descr="IMG20210415154522.jpg"/>
          <p:cNvPicPr>
            <a:picLocks noChangeAspect="1"/>
          </p:cNvPicPr>
          <p:nvPr/>
        </p:nvPicPr>
        <p:blipFill>
          <a:blip r:embed="rId4" cstate="print"/>
          <a:srcRect l="6250" t="19792" r="8333" b="19791"/>
          <a:stretch>
            <a:fillRect/>
          </a:stretch>
        </p:blipFill>
        <p:spPr>
          <a:xfrm rot="5400000">
            <a:off x="-142908" y="4071942"/>
            <a:ext cx="2928958" cy="207170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Рисунок 14" descr="IMG20210415154557.jpg"/>
          <p:cNvPicPr>
            <a:picLocks noChangeAspect="1"/>
          </p:cNvPicPr>
          <p:nvPr/>
        </p:nvPicPr>
        <p:blipFill>
          <a:blip r:embed="rId5" cstate="print"/>
          <a:srcRect l="5435" t="21739" r="7608" b="21739"/>
          <a:stretch>
            <a:fillRect/>
          </a:stretch>
        </p:blipFill>
        <p:spPr>
          <a:xfrm rot="5400000">
            <a:off x="2294914" y="4063012"/>
            <a:ext cx="2928958" cy="208956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6" name="Рисунок 15" descr="IMG20210415154624.jpg"/>
          <p:cNvPicPr>
            <a:picLocks noChangeAspect="1"/>
          </p:cNvPicPr>
          <p:nvPr/>
        </p:nvPicPr>
        <p:blipFill>
          <a:blip r:embed="rId6" cstate="print"/>
          <a:srcRect l="9374" t="28126" r="27083" b="27083"/>
          <a:stretch>
            <a:fillRect/>
          </a:stretch>
        </p:blipFill>
        <p:spPr>
          <a:xfrm rot="5400000">
            <a:off x="-214346" y="571480"/>
            <a:ext cx="3000396" cy="21431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72066" y="714356"/>
            <a:ext cx="3786214" cy="20313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Казахи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как государство образующий этнос всегда большое внимание уделяли как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своему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родному языку и культуре, так и языкам и культурам всех этносов, проживающих в Казахстане.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2000"/>
            <a:lum bright="-1000"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3ce4d47a2e93a0f33d665cc6280cfc3c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lum/>
          </a:blip>
          <a:srcRect l="31840" r="31014"/>
          <a:stretch>
            <a:fillRect/>
          </a:stretch>
        </p:blipFill>
        <p:spPr>
          <a:xfrm>
            <a:off x="428596" y="285728"/>
            <a:ext cx="2071702" cy="2928958"/>
          </a:xfr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" name="Рисунок 9" descr="394272_55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0430" y="1357298"/>
            <a:ext cx="2071702" cy="292895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Рисунок 10" descr="2575990_detai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6512" y="214290"/>
            <a:ext cx="2071702" cy="292895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4" name="Рисунок 13" descr="imgpreview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8596" y="3714752"/>
            <a:ext cx="2071702" cy="292895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5" name="Рисунок 14" descr="413ce4fb0d83c781a088934e3cb2ed3f-800x.jpg"/>
          <p:cNvPicPr>
            <a:picLocks noChangeAspect="1"/>
          </p:cNvPicPr>
          <p:nvPr/>
        </p:nvPicPr>
        <p:blipFill>
          <a:blip r:embed="rId7" cstate="print"/>
          <a:srcRect l="5000" t="6250" r="55625" b="10000"/>
          <a:stretch>
            <a:fillRect/>
          </a:stretch>
        </p:blipFill>
        <p:spPr>
          <a:xfrm>
            <a:off x="6357950" y="3714752"/>
            <a:ext cx="2071702" cy="2928958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71934" y="214290"/>
            <a:ext cx="4572032" cy="3785652"/>
          </a:xfrm>
          <a:prstGeom prst="rect">
            <a:avLst/>
          </a:prstGeom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На просторах Казахстана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Много разных народов живет.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Все народы, как братья равны,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Всем народам — любовь и почет.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Мир — солнышку и детям,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Мир — природе,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мир — весне! 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Мир — былинке, мир — планете!</a:t>
            </a:r>
          </a:p>
          <a:p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Мир — всем людям на Земле!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3e6f4feeba3aec834ac8cebce132132d.jpg"/>
          <p:cNvPicPr>
            <a:picLocks noChangeAspect="1"/>
          </p:cNvPicPr>
          <p:nvPr/>
        </p:nvPicPr>
        <p:blipFill>
          <a:blip r:embed="rId3" cstate="print"/>
          <a:srcRect l="25000" t="5319" r="27174" b="6915"/>
          <a:stretch>
            <a:fillRect/>
          </a:stretch>
        </p:blipFill>
        <p:spPr>
          <a:xfrm>
            <a:off x="428596" y="2627051"/>
            <a:ext cx="2928958" cy="387378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4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0444" y="2636912"/>
            <a:ext cx="6587637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Уважаемые читатели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представленной литературой Вы 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ожете познакомиться в читальном зале УК №5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научной библиотеки им. М. Козыбаева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48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186</Words>
  <Application>Microsoft Office PowerPoint</Application>
  <PresentationFormat>Экран (4:3)</PresentationFormat>
  <Paragraphs>22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Қазақстан достықтың киелі бесігі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Косарева Наталья Евгеньевна</cp:lastModifiedBy>
  <cp:revision>50</cp:revision>
  <dcterms:created xsi:type="dcterms:W3CDTF">2021-04-14T09:13:51Z</dcterms:created>
  <dcterms:modified xsi:type="dcterms:W3CDTF">2021-04-29T05:24:03Z</dcterms:modified>
</cp:coreProperties>
</file>