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70" r:id="rId5"/>
    <p:sldId id="269" r:id="rId6"/>
    <p:sldId id="271" r:id="rId7"/>
    <p:sldId id="258" r:id="rId8"/>
    <p:sldId id="259" r:id="rId9"/>
    <p:sldId id="260" r:id="rId10"/>
    <p:sldId id="261" r:id="rId11"/>
    <p:sldId id="262" r:id="rId12"/>
    <p:sldId id="263" r:id="rId13"/>
    <p:sldId id="264" r:id="rId14"/>
    <p:sldId id="265" r:id="rId15"/>
    <p:sldId id="266" r:id="rId16"/>
    <p:sldId id="267" r:id="rId17"/>
    <p:sldId id="272" r:id="rId18"/>
    <p:sldId id="268"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518" autoAdjust="0"/>
  </p:normalViewPr>
  <p:slideViewPr>
    <p:cSldViewPr>
      <p:cViewPr varScale="1">
        <p:scale>
          <a:sx n="84" d="100"/>
          <a:sy n="84" d="100"/>
        </p:scale>
        <p:origin x="-155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06.05.2021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06.05.2021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06.05.2021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06.05.2021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06.05.2021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06.05.2021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06.05.2021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06.05.2021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он для презентаций о войне: ВОВ, День Победы 9 мая, патриотическое  воспитание, армия"/>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rot="21298431">
            <a:off x="293705" y="1713330"/>
            <a:ext cx="8630632" cy="2862322"/>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6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Имя твоё - победитель! (война на полотнах художников)</a:t>
            </a:r>
          </a:p>
        </p:txBody>
      </p:sp>
    </p:spTree>
    <p:extLst>
      <p:ext uri="{BB962C8B-B14F-4D97-AF65-F5344CB8AC3E}">
        <p14:creationId xmlns:p14="http://schemas.microsoft.com/office/powerpoint/2010/main" val="42292565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on | Государственное учреждение культуры &quot;Слонимская районная библиотека  имени Якуба Коласа&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7544" y="620688"/>
            <a:ext cx="7992888" cy="2862322"/>
          </a:xfrm>
          <a:prstGeom prst="rect">
            <a:avLst/>
          </a:prstGeom>
          <a:noFill/>
        </p:spPr>
        <p:txBody>
          <a:bodyPr wrap="square" rtlCol="0">
            <a:spAutoFit/>
          </a:bodyPr>
          <a:lstStyle/>
          <a:p>
            <a:r>
              <a:rPr lang="ru-RU" b="1" i="1" dirty="0" smtClean="0">
                <a:solidFill>
                  <a:srgbClr val="FF0000"/>
                </a:solidFill>
                <a:latin typeface="Times New Roman" pitchFamily="18" charset="0"/>
                <a:cs typeface="Times New Roman" pitchFamily="18" charset="0"/>
              </a:rPr>
              <a:t>Великая Отечественная война-одна из самых ярких и трагических страниц в истории нашей страны. Война стала страшным испытанием для советского народа. Испытанием мужества, стойкости, сплоченности и героизма. Выстоять  в противоборстве с мощнейшей из развитых стран того времени-фашисткой Германии –стало возможным  только ценой огромного напряжения сил и величайших жертв. </a:t>
            </a:r>
          </a:p>
          <a:p>
            <a:r>
              <a:rPr lang="ru-RU" b="1" i="1" dirty="0" smtClean="0">
                <a:solidFill>
                  <a:srgbClr val="FF0000"/>
                </a:solidFill>
                <a:latin typeface="Times New Roman" pitchFamily="18" charset="0"/>
                <a:cs typeface="Times New Roman" pitchFamily="18" charset="0"/>
              </a:rPr>
              <a:t>Чувство оптимизма и веры в победу укреплялось искусством. Вера в победу помогала мастерам на протяжении четырех лет войны создавать яркие произведения изобразительного искусства. «Искусство помогает воевать»,- говорили художникам партизаны.</a:t>
            </a:r>
            <a:endParaRPr lang="ru-RU" b="1" i="1" dirty="0">
              <a:solidFill>
                <a:srgbClr val="FF0000"/>
              </a:solidFill>
              <a:latin typeface="Times New Roman" pitchFamily="18" charset="0"/>
              <a:cs typeface="Times New Roman" pitchFamily="18" charset="0"/>
            </a:endParaRPr>
          </a:p>
        </p:txBody>
      </p:sp>
      <p:sp>
        <p:nvSpPr>
          <p:cNvPr id="4" name="AutoShape 4" descr="Родина-мать зовёт! — Википед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4" name="Picture 6" descr="Плакат &quot;Родина-Мать зовет!&quot; А3 (4965990) - Купить по цене от 35.60 руб. |  Интернет магазин SIMA-LAND.RU"/>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998" t="4324" r="18124" b="5377"/>
          <a:stretch/>
        </p:blipFill>
        <p:spPr bwMode="auto">
          <a:xfrm>
            <a:off x="683568" y="3483010"/>
            <a:ext cx="2156178" cy="304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87824" y="3438627"/>
            <a:ext cx="4680520" cy="3108543"/>
          </a:xfrm>
          <a:prstGeom prst="rect">
            <a:avLst/>
          </a:prstGeom>
          <a:noFill/>
        </p:spPr>
        <p:txBody>
          <a:bodyPr wrap="square" rtlCol="0">
            <a:spAutoFit/>
          </a:bodyPr>
          <a:lstStyle/>
          <a:p>
            <a:r>
              <a:rPr lang="ru-RU" sz="2800" b="1" i="1" u="sng" dirty="0" smtClean="0">
                <a:latin typeface="Times New Roman" pitchFamily="18" charset="0"/>
                <a:cs typeface="Times New Roman" pitchFamily="18" charset="0"/>
              </a:rPr>
              <a:t>Родина - мать зовет!-плакат первых дней Великой Отечественной войны, созданный художником Ираклием </a:t>
            </a:r>
            <a:r>
              <a:rPr lang="ru-RU" sz="2800" b="1" i="1" u="sng" dirty="0" err="1" smtClean="0">
                <a:latin typeface="Times New Roman" pitchFamily="18" charset="0"/>
                <a:cs typeface="Times New Roman" pitchFamily="18" charset="0"/>
              </a:rPr>
              <a:t>Тоидзе</a:t>
            </a:r>
            <a:r>
              <a:rPr lang="ru-RU" sz="2800" b="1" i="1" u="sng" dirty="0" smtClean="0">
                <a:latin typeface="Times New Roman" pitchFamily="18" charset="0"/>
                <a:cs typeface="Times New Roman" pitchFamily="18" charset="0"/>
              </a:rPr>
              <a:t> в конце июня 1941 года.</a:t>
            </a:r>
            <a:endParaRPr lang="ru-RU" sz="2800" b="1" i="1" u="sng" dirty="0">
              <a:latin typeface="Times New Roman" pitchFamily="18" charset="0"/>
              <a:cs typeface="Times New Roman" pitchFamily="18" charset="0"/>
            </a:endParaRPr>
          </a:p>
        </p:txBody>
      </p:sp>
    </p:spTree>
    <p:extLst>
      <p:ext uri="{BB962C8B-B14F-4D97-AF65-F5344CB8AC3E}">
        <p14:creationId xmlns:p14="http://schemas.microsoft.com/office/powerpoint/2010/main" val="19726438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Шаблон для презентаций о Великой Отечетсвенной Войн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2" y="-55727"/>
            <a:ext cx="9132498" cy="691372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13 поразительных картин о Великой Отечественной войне"/>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02" y="0"/>
            <a:ext cx="4791992" cy="38610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21498" y="0"/>
            <a:ext cx="4681996" cy="369332"/>
          </a:xfrm>
          <a:prstGeom prst="rect">
            <a:avLst/>
          </a:prstGeom>
        </p:spPr>
        <p:txBody>
          <a:bodyPr wrap="square">
            <a:spAutoFit/>
          </a:bodyPr>
          <a:lstStyle/>
          <a:p>
            <a:r>
              <a:rPr lang="ru-RU" b="1" dirty="0">
                <a:solidFill>
                  <a:schemeClr val="bg1"/>
                </a:solidFill>
              </a:rPr>
              <a:t>Сергей Герасимов. «Мать партизана», 1950 г.</a:t>
            </a:r>
          </a:p>
        </p:txBody>
      </p:sp>
      <p:sp>
        <p:nvSpPr>
          <p:cNvPr id="3" name="Прямоугольник 2"/>
          <p:cNvSpPr/>
          <p:nvPr/>
        </p:nvSpPr>
        <p:spPr>
          <a:xfrm>
            <a:off x="-18964" y="3886365"/>
            <a:ext cx="4822458" cy="2585323"/>
          </a:xfrm>
          <a:prstGeom prst="rect">
            <a:avLst/>
          </a:prstGeom>
        </p:spPr>
        <p:txBody>
          <a:bodyPr wrap="square">
            <a:spAutoFit/>
          </a:bodyPr>
          <a:lstStyle/>
          <a:p>
            <a:r>
              <a:rPr lang="ru-RU" b="1" i="1" dirty="0">
                <a:latin typeface="Times New Roman" pitchFamily="18" charset="0"/>
                <a:cs typeface="Times New Roman" pitchFamily="18" charset="0"/>
              </a:rPr>
              <a:t>Образ матери — собирательный, как говорил сам Герасимов: «Я хотел показать в ее образе всех матерей, которые отправили на войну своих сыновей». Светлая свободная рубаха контрастирует с загорелой, загрубевшей от работы морщинистой кожей, и в ее облике читается материнская горечь не только за сына, но и за всех людей, пострадавших от войны.</a:t>
            </a:r>
            <a:endParaRPr lang="ru-RU" b="1" i="1" dirty="0">
              <a:latin typeface="Times New Roman" pitchFamily="18" charset="0"/>
              <a:cs typeface="Times New Roman" pitchFamily="18" charset="0"/>
            </a:endParaRPr>
          </a:p>
        </p:txBody>
      </p:sp>
      <p:pic>
        <p:nvPicPr>
          <p:cNvPr id="6150" name="Picture 6" descr="13 поразительных картин о Великой Отечественной войн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342" y="56243"/>
            <a:ext cx="4479658" cy="33448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667790" y="0"/>
            <a:ext cx="4572000" cy="646331"/>
          </a:xfrm>
          <a:prstGeom prst="rect">
            <a:avLst/>
          </a:prstGeom>
        </p:spPr>
        <p:txBody>
          <a:bodyPr>
            <a:spAutoFit/>
          </a:bodyPr>
          <a:lstStyle/>
          <a:p>
            <a:r>
              <a:rPr lang="ru-RU" b="1" dirty="0">
                <a:solidFill>
                  <a:schemeClr val="bg1"/>
                </a:solidFill>
              </a:rPr>
              <a:t>Петр Кривоногов. «Защитники Брестской крепости», 1951 г.</a:t>
            </a:r>
          </a:p>
        </p:txBody>
      </p:sp>
      <p:sp>
        <p:nvSpPr>
          <p:cNvPr id="5" name="Прямоугольник 4"/>
          <p:cNvSpPr/>
          <p:nvPr/>
        </p:nvSpPr>
        <p:spPr>
          <a:xfrm>
            <a:off x="4552162" y="2057740"/>
            <a:ext cx="4572000" cy="5262979"/>
          </a:xfrm>
          <a:prstGeom prst="rect">
            <a:avLst/>
          </a:prstGeom>
        </p:spPr>
        <p:txBody>
          <a:bodyPr>
            <a:spAutoFit/>
          </a:bodyPr>
          <a:lstStyle/>
          <a:p>
            <a:endParaRPr lang="en-US" sz="1600" b="1" i="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endParaRPr lang="en-US"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endParaRPr lang="en-US" sz="1600" b="1" i="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endParaRPr lang="en-US"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r>
              <a:rPr lang="ru-RU" sz="1600" b="1" i="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На </a:t>
            </a:r>
            <a:r>
              <a:rPr lang="ru-RU"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картине изображен самый напряженный момент боя у </a:t>
            </a:r>
            <a:r>
              <a:rPr lang="ru-RU" sz="1600" b="1" i="1" dirty="0" err="1">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Тереспольских</a:t>
            </a:r>
            <a:r>
              <a:rPr lang="ru-RU"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ворот, когда солдаты, несмотря на свою изнуренность после месяца непрерывных схваток, снова идут в контратаку. Многие защитники уже мертвы, их тела хаотично разбросаны по земле, но солдаты, некоторые из которых уже ранены, все равно наступают. Картина очень динамична, мы буквально чувствуем эту энергию и решимость, с которой защитники крепости идут на смерть. Еще одна яркая деталь — красный флаг на одной из башен. Древко уже надломлено, но флаг все равно развивается, а значит, крепость еще не сдана и надежда есть.</a:t>
            </a:r>
          </a:p>
          <a:p>
            <a:r>
              <a:rPr lang="ru-RU"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r>
            <a:br>
              <a:rPr lang="ru-RU"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br>
            <a:endParaRPr lang="ru-RU" sz="1600" b="1" i="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70782667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Герои нашего времени.&quot; - прочее, презентации"/>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Герои нашего времени.&quot; - прочее, презентации"/>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2" name="Picture 2" descr="https://ds05.infourok.ru/uploads/ex/00ac/00148693-66df9808/img5.jpg"/>
          <p:cNvPicPr>
            <a:picLocks noChangeAspect="1" noChangeArrowheads="1"/>
          </p:cNvPicPr>
          <p:nvPr/>
        </p:nvPicPr>
        <p:blipFill rotWithShape="1">
          <a:blip r:embed="rId2">
            <a:extLst>
              <a:ext uri="{28A0092B-C50C-407E-A947-70E740481C1C}">
                <a14:useLocalDpi xmlns:a14="http://schemas.microsoft.com/office/drawing/2010/main" val="0"/>
              </a:ext>
            </a:extLst>
          </a:blip>
          <a:srcRect l="19998" t="3407" r="5187" b="7046"/>
          <a:stretch/>
        </p:blipFill>
        <p:spPr bwMode="auto">
          <a:xfrm>
            <a:off x="5376597" y="7937"/>
            <a:ext cx="3767403" cy="35650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AutoShape 4" descr="https://cf3.ppt-online.org/files3/slide/h/hvo8X4jxFmB3y92uqZ6aA7kWYVDILGdJbTf5Rc/slide-22.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https://cf3.ppt-online.org/files3/slide/h/hvo8X4jxFmB3y92uqZ6aA7kWYVDILGdJbTf5Rc/slide-22.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8" descr="https://cf3.ppt-online.org/files3/slide/h/hvo8X4jxFmB3y92uqZ6aA7kWYVDILGdJbTf5Rc/slide-22.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30" name="Picture 10" descr="https://ds05.infourok.ru/uploads/ex/0c02/0015ca69-3d8e5071/img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376597" cy="40324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2" name="Picture 12" descr="https://i1.wp.com/images.myshared.ru/4/102521/slide_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3573016"/>
            <a:ext cx="4680520" cy="33607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4" name="Picture 14" descr="https://cf2.ppt-online.org/files2/slide/x/x6eXiVIGqHtdspfjcRJgZuD47o5Ta0A3l819FQ/slide-4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614564"/>
            <a:ext cx="4572000" cy="32776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7943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ЯП файлы - Военные фон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174"/>
            <a:ext cx="9144000" cy="697556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Презентация на тему: «Мой прадедушка – ветеран-участник Великой  Отечественной войны» (исследовательская работ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6" descr="Презентация на тему: «Мой прадедушка – ветеран-участник Великой  Отечественной войны» (исследовательская работ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8" descr="Писатели и поэты в годы Великой Отечественной войны | Білім айнасы"/>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10" descr="Презентация на тему: «Мой прадедушка – ветеран-участник Великой  Отечественной войны» (исследовательская работа)"/>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4" descr="Виртуальную выставку &quot;Воины-казахстанцы в битве за Сталинград&quot; можно  посетить в библиотеке Елбасы | BaigeNews.k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8" descr="Казахстан в годы ВОВ – Казахстанско-Российский Высший Медицинский Колледж"/>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 name="Picture 2" descr="https://myslide.ru/documents_7/4758fb4954e21ec93bed3e4c501091bf/img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644"/>
            <a:ext cx="9144000" cy="687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93997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f2.ppt-online.org/files2/slide/y/YOHwSzvE81op530XlQfFN9hiZ6bsgIAjBWmDaq/slide-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12"/>
            <a:ext cx="9144000" cy="6901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9157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он для 9 мая, Дня Победы Великой Отечественной войне №2. Заставки,  видеосбороки, опенинг, ФУТАЖИ !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 y="1664"/>
            <a:ext cx="9148062" cy="68563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6268" y="5013176"/>
            <a:ext cx="8640960" cy="1815882"/>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ru-RU" sz="28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Советские художники также почувствовали  себя  мобилизованными и призванными своим искусством  служить народу, поэтому  они с первых дней войны были вместе с защитниками Родины.</a:t>
            </a:r>
            <a:endParaRPr lang="ru-RU" sz="28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endParaRPr>
          </a:p>
        </p:txBody>
      </p:sp>
      <p:sp>
        <p:nvSpPr>
          <p:cNvPr id="3" name="AutoShape 6" descr="Поэты о Великой Отечественной войне. Стихи военных и послевоенных лет -  ВЕЛИКАЯ ОТЕЧЕСТВЕННА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2" name="Picture 8" descr="Советские плакаты: Великая отечественная война. (Часть 2) | Пикабу"/>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239911"/>
            <a:ext cx="3240360" cy="44236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4" name="Picture 10" descr="Плакаты Великой Отечественной войны 1941-1945 годов"/>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594" y="239911"/>
            <a:ext cx="3222832" cy="44236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9726438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Силуэт действий солдат ходьба держать оружие фон дым и закат. война,  военные и концепция опасности | Премиум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 y="-15434"/>
            <a:ext cx="9148062" cy="68734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После неудач и поражений первого года войны наша страна познала и радость побед.  Выпуски информационных плакатов «Окна ТАСС» Бой идет святой и правый. Смертный бой не ради славы, Ради жизни на земле.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2" y="100012"/>
            <a:ext cx="4428361" cy="3440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54" name="Picture 6" descr="Нигде в мире в военные годы в жанре политического плаката не работал такой широкий круг самых крупных мастеров своего времени: Д.Моор, А.Дейнеко, Кукрыниксы, Д.Шмаринов, Г.Верейский, С.Герасимов,  Б.Иогансон и другие. Будем живы — нe помрем. Срок придет, назад вернемся, Что отдали — все вернем. А. Твардовский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6066" y="93789"/>
            <a:ext cx="4608511" cy="34563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Прямоугольник 1"/>
          <p:cNvSpPr/>
          <p:nvPr/>
        </p:nvSpPr>
        <p:spPr>
          <a:xfrm>
            <a:off x="28859" y="3811012"/>
            <a:ext cx="9134577" cy="2677656"/>
          </a:xfrm>
          <a:prstGeom prst="rect">
            <a:avLst/>
          </a:prstGeom>
        </p:spPr>
        <p:txBody>
          <a:bodyPr wrap="square">
            <a:spAutoFit/>
          </a:bodyPr>
          <a:lstStyle/>
          <a:p>
            <a:r>
              <a:rPr lang="ru-RU" sz="2400" i="1" u="sng"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Во время Великой Отечественной Войны, руководству СССР было как никогда важно взыскать в сердцах народа патриотические чувства. Инструментом взыскания, был СОВЕТСКИЙ АГИТАЦИОННЫЙ ПЛАКАТ. Со своей задачей, плакаты и его создатели справились на отлично. Плакаты не оставляли равнодушными ни простого рабочего, ни солдата, ни остальные слои населения страны. Каждый старался на благо общей победы.</a:t>
            </a:r>
          </a:p>
        </p:txBody>
      </p:sp>
    </p:spTree>
    <p:extLst>
      <p:ext uri="{BB962C8B-B14F-4D97-AF65-F5344CB8AC3E}">
        <p14:creationId xmlns:p14="http://schemas.microsoft.com/office/powerpoint/2010/main" val="1972643876"/>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Картинки Солдаты солнца Природа Поля Рассветы и закаты 2560x17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Книга.Фотоальбом.Великая Отечественная война в фотографиях.1941 - 1945 г.г  | REIBERT.info"/>
          <p:cNvPicPr>
            <a:picLocks noChangeAspect="1" noChangeArrowheads="1"/>
          </p:cNvPicPr>
          <p:nvPr/>
        </p:nvPicPr>
        <p:blipFill rotWithShape="1">
          <a:blip r:embed="rId3">
            <a:extLst>
              <a:ext uri="{28A0092B-C50C-407E-A947-70E740481C1C}">
                <a14:useLocalDpi xmlns:a14="http://schemas.microsoft.com/office/drawing/2010/main" val="0"/>
              </a:ext>
            </a:extLst>
          </a:blip>
          <a:srcRect l="9900" t="12746" r="11902" b="9463"/>
          <a:stretch/>
        </p:blipFill>
        <p:spPr bwMode="auto">
          <a:xfrm>
            <a:off x="303450" y="767644"/>
            <a:ext cx="2329152" cy="3093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2" name="Прямоугольник 1"/>
          <p:cNvSpPr/>
          <p:nvPr/>
        </p:nvSpPr>
        <p:spPr>
          <a:xfrm>
            <a:off x="3203848" y="889844"/>
            <a:ext cx="5544616" cy="5632311"/>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Многотомное издание "Великая Отечественная война в фотографиях и кинодокументах" является летописью героических лет борьбы советского народа против фашистского нашествия. Каждому году войны посвящается отдельная книга. Выразительным и образным языком фотографии и кинокадра ведется рассказ о массовом героизме воинов на фронтах, самоотверженности тружеников 5 тыла, мужестве подпольщиков и партизан на оккупированной территории - о великом подвиге всего советского народа, отстоявшего под руководством Коммунистической партии свободу и независимость нашей Родины, предотвратившего установление фашистского рабства. </a:t>
            </a:r>
          </a:p>
        </p:txBody>
      </p:sp>
    </p:spTree>
    <p:extLst>
      <p:ext uri="{BB962C8B-B14F-4D97-AF65-F5344CB8AC3E}">
        <p14:creationId xmlns:p14="http://schemas.microsoft.com/office/powerpoint/2010/main" val="19726438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Силуэт солдата на закате | Бесплатно вектор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0" y="0"/>
            <a:ext cx="91706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player.myshared.ru/4/102521/slides/slide_5.jpg"/>
          <p:cNvPicPr>
            <a:picLocks noChangeAspect="1" noChangeArrowheads="1"/>
          </p:cNvPicPr>
          <p:nvPr/>
        </p:nvPicPr>
        <p:blipFill rotWithShape="1">
          <a:blip r:embed="rId3">
            <a:extLst>
              <a:ext uri="{28A0092B-C50C-407E-A947-70E740481C1C}">
                <a14:useLocalDpi xmlns:a14="http://schemas.microsoft.com/office/drawing/2010/main" val="0"/>
              </a:ext>
            </a:extLst>
          </a:blip>
          <a:srcRect l="4086" t="4025" r="5987" b="7283"/>
          <a:stretch/>
        </p:blipFill>
        <p:spPr bwMode="auto">
          <a:xfrm>
            <a:off x="0" y="21503"/>
            <a:ext cx="4657163" cy="34449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https://lusana.ru/files/26852/653/8.jpg"/>
          <p:cNvPicPr>
            <a:picLocks noChangeAspect="1" noChangeArrowheads="1"/>
          </p:cNvPicPr>
          <p:nvPr/>
        </p:nvPicPr>
        <p:blipFill rotWithShape="1">
          <a:blip r:embed="rId4">
            <a:extLst>
              <a:ext uri="{28A0092B-C50C-407E-A947-70E740481C1C}">
                <a14:useLocalDpi xmlns:a14="http://schemas.microsoft.com/office/drawing/2010/main" val="0"/>
              </a:ext>
            </a:extLst>
          </a:blip>
          <a:srcRect l="3857" t="9363"/>
          <a:stretch/>
        </p:blipFill>
        <p:spPr bwMode="auto">
          <a:xfrm>
            <a:off x="3851920" y="3110586"/>
            <a:ext cx="5297347" cy="37474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Радио Дача» подарит призы за детские рисунки на тему победы в Великой  Отечественной войне | НГС - новости Новосибирска"/>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4897" y="116632"/>
            <a:ext cx="4313998" cy="28735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8" name="Picture 12" descr="Рисунки военной техники карандашом (32 фото) 🔥 Прикольные картинки и юмор"/>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025" y="3466422"/>
            <a:ext cx="3758987" cy="31821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643876"/>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Фоны для презентации по истории для детей и школьников | Бесплатные фоны  для презентаций Power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Война заставила по-новому, более глубоко и серьезно ощутить ценность всего того, на что посягал враг, что он хотел отнять и уничтожить.  Тема ВОВ в творчестве современных художников "/>
          <p:cNvPicPr>
            <a:picLocks noChangeAspect="1" noChangeArrowheads="1"/>
          </p:cNvPicPr>
          <p:nvPr/>
        </p:nvPicPr>
        <p:blipFill rotWithShape="1">
          <a:blip r:embed="rId3">
            <a:extLst>
              <a:ext uri="{28A0092B-C50C-407E-A947-70E740481C1C}">
                <a14:useLocalDpi xmlns:a14="http://schemas.microsoft.com/office/drawing/2010/main" val="0"/>
              </a:ext>
            </a:extLst>
          </a:blip>
          <a:srcRect l="3269" t="5282" r="4793" b="4645"/>
          <a:stretch/>
        </p:blipFill>
        <p:spPr bwMode="auto">
          <a:xfrm>
            <a:off x="4605" y="28637"/>
            <a:ext cx="4714481" cy="34642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6" name="Picture 6" descr="Исторической победе русского народа в Куликовской битве посвятил свою картину «Поединок Пересвета с Челубеем» (1943) известный баталист М. И. Авилов.   Старейший советский художник Н. П. Ульянов создал образ великого русского полководца М. И. Кутузова в картине «Лористон в ставке Кутузова» (1945).  В годы Великой Отечественной войны у советских художников, как и у всего народа, с особенной силой проявилось патриотическое чувство, интерес к национальному прошлому нашей Родины, к ее лучшим вековым традициям.   "/>
          <p:cNvPicPr>
            <a:picLocks noChangeAspect="1" noChangeArrowheads="1"/>
          </p:cNvPicPr>
          <p:nvPr/>
        </p:nvPicPr>
        <p:blipFill rotWithShape="1">
          <a:blip r:embed="rId4">
            <a:extLst>
              <a:ext uri="{28A0092B-C50C-407E-A947-70E740481C1C}">
                <a14:useLocalDpi xmlns:a14="http://schemas.microsoft.com/office/drawing/2010/main" val="0"/>
              </a:ext>
            </a:extLst>
          </a:blip>
          <a:srcRect l="5599" t="4575" r="4666" b="3997"/>
          <a:stretch/>
        </p:blipFill>
        <p:spPr bwMode="auto">
          <a:xfrm>
            <a:off x="4718211" y="28637"/>
            <a:ext cx="4425787" cy="3328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8" name="Picture 8" descr="Победа Там, где мы бывали, Нам танков не давали — Но мы не терялись никогда. На пикапе драном И с одним наганом Первыми въезжали в города.   "/>
          <p:cNvPicPr>
            <a:picLocks noChangeAspect="1" noChangeArrowheads="1"/>
          </p:cNvPicPr>
          <p:nvPr/>
        </p:nvPicPr>
        <p:blipFill rotWithShape="1">
          <a:blip r:embed="rId5">
            <a:extLst>
              <a:ext uri="{28A0092B-C50C-407E-A947-70E740481C1C}">
                <a14:useLocalDpi xmlns:a14="http://schemas.microsoft.com/office/drawing/2010/main" val="0"/>
              </a:ext>
            </a:extLst>
          </a:blip>
          <a:srcRect l="2107" t="3243" r="3078" b="4651"/>
          <a:stretch/>
        </p:blipFill>
        <p:spPr bwMode="auto">
          <a:xfrm>
            <a:off x="-4393" y="3329608"/>
            <a:ext cx="4842891" cy="3528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0" name="Picture 10" descr="Военные фотокорреспонденты  о войне   От Москвы до Бреста Нет такого места, Где бы не скитались мы в пыли. С лейкой и с блокнотом, А то и с пулеметом Сквозь огонь и стужу мы прошли.  Песня военных корреспондентов. К.Симонов. "/>
          <p:cNvPicPr>
            <a:picLocks noChangeAspect="1" noChangeArrowheads="1"/>
          </p:cNvPicPr>
          <p:nvPr/>
        </p:nvPicPr>
        <p:blipFill rotWithShape="1">
          <a:blip r:embed="rId6">
            <a:extLst>
              <a:ext uri="{28A0092B-C50C-407E-A947-70E740481C1C}">
                <a14:useLocalDpi xmlns:a14="http://schemas.microsoft.com/office/drawing/2010/main" val="0"/>
              </a:ext>
            </a:extLst>
          </a:blip>
          <a:srcRect l="2914" t="4373" r="1764" b="3748"/>
          <a:stretch/>
        </p:blipFill>
        <p:spPr bwMode="auto">
          <a:xfrm>
            <a:off x="4838498" y="3357261"/>
            <a:ext cx="4305501" cy="35007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643876"/>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Фон для презентации о великой отечественной войне (21 фото)"/>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8" name="Picture 4" descr="СОВЕРЕШННО СЕКРЕТНО. Рассекреченные фотографии Великой Отечественной войны.  ЧАСТЬ I. | РАССЕКРЕЧЕНО | Яндекс Дзе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5"/>
            <a:ext cx="9144000" cy="685907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77787" y="179589"/>
            <a:ext cx="8988425" cy="1754326"/>
          </a:xfrm>
          <a:prstGeom prst="rect">
            <a:avLst/>
          </a:prstGeom>
        </p:spPr>
        <p:txBody>
          <a:bodyPr wrap="square">
            <a:spAutoFit/>
          </a:bodyPr>
          <a:lstStyle/>
          <a:p>
            <a:r>
              <a:rPr lang="ru-RU" b="1" i="1" u="sng" dirty="0">
                <a:solidFill>
                  <a:srgbClr val="7030A0"/>
                </a:solidFill>
                <a:latin typeface="Times New Roman" pitchFamily="18" charset="0"/>
                <a:cs typeface="Times New Roman" pitchFamily="18" charset="0"/>
              </a:rPr>
              <a:t>Мир не должен забывать ужасы войны, разлуку, страдания и смерть миллионов. Это было бы преступлением перед павшими, преступлением перед будущим, мы должны помнить о войне, о героизме и мужестве, прошедших ее дорогами, бороться за мир — обязанность всех живущих на Земле, поэтому одной из важнейших тем нашей литературы является тема подвига советского народа в Великой Отечественной войне.</a:t>
            </a:r>
          </a:p>
        </p:txBody>
      </p:sp>
      <p:pic>
        <p:nvPicPr>
          <p:cNvPr id="6150" name="Picture 6" descr="От Курска и Орла Война нас довела До самых вражеских ворот, Такие, брат, дела… С днём Победы! Великая Отечественная война 1941 – 1945 годов навсегда останется одним из самых драматических событий ХХ века. Чем дальше уходит время, тем все более ценнее становятся для потомков  её страницы. Мы всегда будем помнить события этой войны, даты, имен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49" y="1772816"/>
            <a:ext cx="6667500" cy="5000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643876"/>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День победы фон - 9 мая 1945 года. св. фронтовые письма, военная  гарнизонная шапка и ордена на деревянном фоне. вид сверху, скопируйте  пространство для текста | Премиум Фот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2" y="0"/>
            <a:ext cx="914071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player.myshared.ru/4/102521/slides/slide_12.jpg"/>
          <p:cNvPicPr>
            <a:picLocks noChangeAspect="1" noChangeArrowheads="1"/>
          </p:cNvPicPr>
          <p:nvPr/>
        </p:nvPicPr>
        <p:blipFill rotWithShape="1">
          <a:blip r:embed="rId3">
            <a:extLst>
              <a:ext uri="{28A0092B-C50C-407E-A947-70E740481C1C}">
                <a14:useLocalDpi xmlns:a14="http://schemas.microsoft.com/office/drawing/2010/main" val="0"/>
              </a:ext>
            </a:extLst>
          </a:blip>
          <a:srcRect l="1890" t="3707" r="3070" b="1667"/>
          <a:stretch/>
        </p:blipFill>
        <p:spPr bwMode="auto">
          <a:xfrm>
            <a:off x="225778" y="135244"/>
            <a:ext cx="4347862" cy="32937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174" name="Picture 6" descr="http://player.myshared.ru/4/102521/slides/slide_14.jpg"/>
          <p:cNvPicPr>
            <a:picLocks noChangeAspect="1" noChangeArrowheads="1"/>
          </p:cNvPicPr>
          <p:nvPr/>
        </p:nvPicPr>
        <p:blipFill rotWithShape="1">
          <a:blip r:embed="rId4">
            <a:extLst>
              <a:ext uri="{28A0092B-C50C-407E-A947-70E740481C1C}">
                <a14:useLocalDpi xmlns:a14="http://schemas.microsoft.com/office/drawing/2010/main" val="0"/>
              </a:ext>
            </a:extLst>
          </a:blip>
          <a:srcRect l="3654" t="2695" r="3072" b="3420"/>
          <a:stretch/>
        </p:blipFill>
        <p:spPr bwMode="auto">
          <a:xfrm>
            <a:off x="225778" y="3429000"/>
            <a:ext cx="5113866" cy="32878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176" name="Picture 8" descr="http://player.myshared.ru/4/102521/slides/slide_16.jpg"/>
          <p:cNvPicPr>
            <a:picLocks noChangeAspect="1" noChangeArrowheads="1"/>
          </p:cNvPicPr>
          <p:nvPr/>
        </p:nvPicPr>
        <p:blipFill rotWithShape="1">
          <a:blip r:embed="rId5">
            <a:extLst>
              <a:ext uri="{28A0092B-C50C-407E-A947-70E740481C1C}">
                <a14:useLocalDpi xmlns:a14="http://schemas.microsoft.com/office/drawing/2010/main" val="0"/>
              </a:ext>
            </a:extLst>
          </a:blip>
          <a:srcRect l="3705" t="5028" r="2461" b="2878"/>
          <a:stretch/>
        </p:blipFill>
        <p:spPr bwMode="auto">
          <a:xfrm>
            <a:off x="4730042" y="0"/>
            <a:ext cx="4289779" cy="32937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178" name="Picture 10" descr="http://player.myshared.ru/4/102521/slides/slide_17.jpg"/>
          <p:cNvPicPr>
            <a:picLocks noChangeAspect="1" noChangeArrowheads="1"/>
          </p:cNvPicPr>
          <p:nvPr/>
        </p:nvPicPr>
        <p:blipFill rotWithShape="1">
          <a:blip r:embed="rId6">
            <a:extLst>
              <a:ext uri="{28A0092B-C50C-407E-A947-70E740481C1C}">
                <a14:useLocalDpi xmlns:a14="http://schemas.microsoft.com/office/drawing/2010/main" val="0"/>
              </a:ext>
            </a:extLst>
          </a:blip>
          <a:srcRect l="30535" t="6763" r="23279"/>
          <a:stretch/>
        </p:blipFill>
        <p:spPr bwMode="auto">
          <a:xfrm>
            <a:off x="5940152" y="3293756"/>
            <a:ext cx="2381956" cy="36063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9726438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Пропавшие без вести на Великой Отечественной Войне. 5 шагов поис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Сформирован топ-10 популярных книг о войне | Победа РФ"/>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22" y="2060848"/>
            <a:ext cx="5580112" cy="46805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198" name="Picture 6" descr="В книжной памяти мгновения войны»: выставки к Дню Победы в библиотеках  города Ельца в 2019 году | Централизованная библиотечная система города  Ельца"/>
          <p:cNvPicPr>
            <a:picLocks noChangeAspect="1" noChangeArrowheads="1"/>
          </p:cNvPicPr>
          <p:nvPr/>
        </p:nvPicPr>
        <p:blipFill rotWithShape="1">
          <a:blip r:embed="rId4">
            <a:extLst>
              <a:ext uri="{28A0092B-C50C-407E-A947-70E740481C1C}">
                <a14:useLocalDpi xmlns:a14="http://schemas.microsoft.com/office/drawing/2010/main" val="0"/>
              </a:ext>
            </a:extLst>
          </a:blip>
          <a:srcRect l="11769" t="6058" r="4478"/>
          <a:stretch/>
        </p:blipFill>
        <p:spPr bwMode="auto">
          <a:xfrm>
            <a:off x="5606634" y="404664"/>
            <a:ext cx="3589867" cy="5616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AutoShape 8" descr="Книги о Великой Отечественной Войне, которые нельзя не прочитать"/>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202" name="Picture 10" descr="15 поразительных книг о Великой Отечественной войне - Лайфхакер"/>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366" t="14622" r="4117" b="14831"/>
          <a:stretch/>
        </p:blipFill>
        <p:spPr bwMode="auto">
          <a:xfrm>
            <a:off x="26522" y="7937"/>
            <a:ext cx="5475111" cy="2133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643876"/>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Программа Великая война смотреть онлайн бесплатно все серии подряд в  хорошем HD 1080 / 720 качеств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75 книг о войне»: в библиотеке колледжа состоялся обзор произведений о  Великой Отечественной войне - МЦК ЧЭМ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97" y="79069"/>
            <a:ext cx="4876800" cy="3657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2" name="Picture 6" descr="Партия новых книг о Великой Отечественной войне пополнила фонд Вологодской  областной детской библиотек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24967"/>
            <a:ext cx="4908197" cy="31330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4" name="Picture 8" descr="Читаем книги о войне»"/>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197" y="79069"/>
            <a:ext cx="4156378" cy="36653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6" name="Picture 10" descr="Почти 1700 новых книг поступило в городские библиотеки Вологды"/>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8197" y="3608843"/>
            <a:ext cx="4235803" cy="32491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6438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player.myshared.ru/4/102521/slides/slide_18.jpg"/>
          <p:cNvPicPr>
            <a:picLocks noChangeAspect="1" noChangeArrowheads="1"/>
          </p:cNvPicPr>
          <p:nvPr/>
        </p:nvPicPr>
        <p:blipFill rotWithShape="1">
          <a:blip r:embed="rId2">
            <a:extLst>
              <a:ext uri="{28A0092B-C50C-407E-A947-70E740481C1C}">
                <a14:useLocalDpi xmlns:a14="http://schemas.microsoft.com/office/drawing/2010/main" val="0"/>
              </a:ext>
            </a:extLst>
          </a:blip>
          <a:srcRect b="10782"/>
          <a:stretch/>
        </p:blipFill>
        <p:spPr bwMode="auto">
          <a:xfrm>
            <a:off x="2620" y="0"/>
            <a:ext cx="91413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06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ds02.infourok.ru/uploads/ex/0bfa/00031939-c7599eaf/1/img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 y="-1288"/>
            <a:ext cx="9145716" cy="6859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16305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Шаблон презентации «ДЕНЬ ПОБЕДЫ»"/>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68" name="Picture 4" descr="Открытки шаблоны с днем победы » качественные и актуальные схемы на  arkom-td.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rot="21323447">
            <a:off x="462901" y="2386134"/>
            <a:ext cx="7886133" cy="1015663"/>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60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Спасибо за внимание!</a:t>
            </a:r>
            <a:endParaRPr lang="ru-RU" sz="6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455727075"/>
      </p:ext>
    </p:extLst>
  </p:cSld>
  <p:clrMapOvr>
    <a:masterClrMapping/>
  </p:clrMapOvr>
  <p:transition spd="slow">
    <p:wheel spokes="1"/>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550</Words>
  <Application>Microsoft Office PowerPoint</Application>
  <PresentationFormat>Экран (4:3)</PresentationFormat>
  <Paragraphs>18</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 Dbaymakanova</dc:creator>
  <cp:lastModifiedBy>D Dbaymakanova</cp:lastModifiedBy>
  <cp:revision>29</cp:revision>
  <dcterms:created xsi:type="dcterms:W3CDTF">2021-05-04T08:07:50Z</dcterms:created>
  <dcterms:modified xsi:type="dcterms:W3CDTF">2021-05-06T04:29:23Z</dcterms:modified>
</cp:coreProperties>
</file>