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4EEA"/>
    <a:srgbClr val="0000FF"/>
    <a:srgbClr val="FF3399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cdn.hipwallpaper.com/i/87/23/FYsn4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286263">
            <a:off x="758326" y="1197360"/>
            <a:ext cx="6490268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«Наследники Гиппократа (Ко Дню Медицинского работника)»</a:t>
            </a:r>
            <a:endParaRPr lang="ru-RU" sz="5400" b="1" i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4" descr="https://catherineasquithgallery.com/uploads/posts/2021-03/1614858330_157-p-fon-meditsinskii-1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pbs.twimg.com/profile_banners/2901695906/1416754511/1500x50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0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az.tengrinews.kz/userdata/news_kk/2019/news_299734/thumb_m/photo_581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53"/>
          <a:stretch/>
        </p:blipFill>
        <p:spPr bwMode="auto">
          <a:xfrm>
            <a:off x="-1" y="-27384"/>
            <a:ext cx="9144001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1998" y="260648"/>
            <a:ext cx="4464497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"</a:t>
            </a:r>
            <a:r>
              <a:rPr lang="ru-RU" sz="2200" b="1" i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Поздравляю работников системы здравоохранения с Днем медика! Профессионализм, верность и преданность своей профессии, милосердие докторов позволяют людям вернуться к активной деятельности, а зачастую к жизни. Желаю всем работникам сферы благополучия, успехов и здоровья!" - написал </a:t>
            </a:r>
            <a:r>
              <a:rPr lang="ru-RU" sz="22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Президент.</a:t>
            </a:r>
          </a:p>
          <a:p>
            <a:pPr algn="just"/>
            <a:r>
              <a:rPr lang="ru-RU" sz="22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День </a:t>
            </a:r>
            <a:r>
              <a:rPr lang="ru-RU" sz="2200" b="1" i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медицинского работника отмечается ежегодно каждое третье воскресенье июня в Казахстане. Его празднование установлено указом Президента Республики Казахстан в 1998 году.</a:t>
            </a:r>
          </a:p>
        </p:txBody>
      </p:sp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funart.pro/uploads/posts/2020-04/1586344617_53-p-meditsinskie-foni-dlya-prezentatsii-1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funart.pro/uploads/posts/2020-04/1586344617_53-p-meditsinskie-foni-dlya-prezentatsii-10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://www.seekgif.com/uploads/formal-background-for-ppt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"/>
            <a:ext cx="9144000" cy="686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Hippocrates pushkin0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s://art-sculptor.com/wp-content/uploads/2020/06/gippokrat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 descr="https://mtdata.ru/u3/photoC488/20078003069-0/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85" y="764704"/>
            <a:ext cx="2992948" cy="45979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91880" y="186689"/>
            <a:ext cx="5544616" cy="646330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u="sng" dirty="0" err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Гиппокра́т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 (др.-</a:t>
            </a:r>
            <a:r>
              <a:rPr lang="ru-RU" b="1" i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греч.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Ἱππ</a:t>
            </a:r>
            <a:r>
              <a:rPr lang="ru-RU" b="1" i="1" u="sng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οκράτης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, лат. </a:t>
            </a:r>
            <a:r>
              <a:rPr lang="ru-RU" b="1" i="1" u="sng" dirty="0" err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Hippocrates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) (около 460 года до н. э., остров Кос — около 370 года до н. э., </a:t>
            </a:r>
            <a:r>
              <a:rPr lang="ru-RU" b="1" i="1" u="sng" dirty="0" err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Ларисса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) — древнегреческий целитель, врач и философ. Вошёл в историю как «отец медицины</a:t>
            </a:r>
            <a:r>
              <a:rPr lang="ru-RU" b="1" i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Гиппократ является исторической личностью. Упоминания о «великом враче-</a:t>
            </a:r>
            <a:r>
              <a:rPr lang="ru-RU" b="1" i="1" u="sng" dirty="0" err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асклепиаде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» встречаются в произведениях его современников — </a:t>
            </a:r>
            <a:r>
              <a:rPr lang="ru-RU" b="1" i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Платона</a:t>
            </a:r>
            <a:r>
              <a:rPr lang="ru-RU" b="1" i="1" u="sng" baseline="30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Аристотеля. 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Собранные в т. н. «</a:t>
            </a:r>
            <a:r>
              <a:rPr lang="ru-RU" b="1" i="1" u="sng" dirty="0" err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Гиппократовский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корпус» 60 медицинских трактатов (из которых современные исследователи приписывают Гиппократу от 8 до 18</a:t>
            </a:r>
            <a:r>
              <a:rPr lang="ru-RU" b="1" i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1" i="1" u="sng" baseline="30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 оказали значительное влияние на развитие медицины — как практики, так и науки.</a:t>
            </a:r>
          </a:p>
          <a:p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 именем Гиппократа связано представление о высоком моральном облике и этике поведения </a:t>
            </a:r>
            <a:r>
              <a:rPr lang="ru-RU" b="1" i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врача</a:t>
            </a:r>
            <a:r>
              <a:rPr lang="ru-RU" b="1" i="1" u="sng" baseline="30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 Клятва </a:t>
            </a:r>
            <a:r>
              <a:rPr lang="ru-RU" b="1" i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Гиппократа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содержит </a:t>
            </a:r>
            <a:r>
              <a:rPr lang="ru-RU" b="1" i="1" u="sng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основополагающие принципы, которыми должен руководствоваться врач в своей практической деятельности. Произнесение клятвы (которая на протяжении веков значительно видоизменялась) при получении врачебного диплома стало традицией.</a:t>
            </a:r>
          </a:p>
          <a:p>
            <a:endParaRPr lang="ru-RU" b="1" i="1" u="sng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ng.pngtree.com/back_origin_pic/04/56/42/492f20ebeea262c0df86917b85f0f5c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530"/>
            <a:ext cx="9144000" cy="698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upload.wikimedia.org/wikipedia/commons/thumb/a/ae/Kos_Asklepeion.jpg/1280px-Kos_Asklepe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upload.wikimedia.org/wikipedia/commons/thumb/a/ae/Kos_Asklepeion.jpg/1280px-Kos_Asklepeion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939" y="7937"/>
            <a:ext cx="5316121" cy="3205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5575" y="3143764"/>
            <a:ext cx="8988425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Руины 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косского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асклепиона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 — храма бога медицины Асклепия, в котором лечили людей и собирали медицинские знания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5575" y="3666984"/>
            <a:ext cx="8880921" cy="323165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700" b="1" i="1" dirty="0"/>
              <a:t>В своих трудах </a:t>
            </a:r>
            <a:r>
              <a:rPr lang="ru-RU" sz="1700" b="1" i="1" dirty="0" err="1"/>
              <a:t>Соран</a:t>
            </a:r>
            <a:r>
              <a:rPr lang="ru-RU" sz="1700" b="1" i="1" dirty="0"/>
              <a:t> Эфесский пишет, что изначально медицине Гиппократа обучали в </a:t>
            </a:r>
            <a:r>
              <a:rPr lang="ru-RU" sz="1700" b="1" i="1" dirty="0" err="1" smtClean="0"/>
              <a:t>асклепионе</a:t>
            </a:r>
            <a:r>
              <a:rPr lang="ru-RU" sz="1700" b="1" i="1" dirty="0"/>
              <a:t> </a:t>
            </a:r>
            <a:r>
              <a:rPr lang="ru-RU" sz="1700" b="1" i="1" dirty="0" smtClean="0"/>
              <a:t>Коса</a:t>
            </a:r>
            <a:r>
              <a:rPr lang="ru-RU" sz="1700" b="1" i="1" dirty="0"/>
              <a:t> его отец </a:t>
            </a:r>
            <a:r>
              <a:rPr lang="ru-RU" sz="1700" b="1" i="1" dirty="0" err="1"/>
              <a:t>Гераклид</a:t>
            </a:r>
            <a:r>
              <a:rPr lang="ru-RU" sz="1700" b="1" i="1" dirty="0"/>
              <a:t> и дед Гиппократ — потомственные врачи-</a:t>
            </a:r>
            <a:r>
              <a:rPr lang="ru-RU" sz="1700" b="1" i="1" dirty="0" err="1"/>
              <a:t>асклепиады</a:t>
            </a:r>
            <a:r>
              <a:rPr lang="ru-RU" sz="1700" b="1" i="1" dirty="0"/>
              <a:t>. Он прошёл обучение также у знаменитого философа </a:t>
            </a:r>
            <a:r>
              <a:rPr lang="ru-RU" sz="1700" b="1" i="1" dirty="0" err="1"/>
              <a:t>Демокрита</a:t>
            </a:r>
            <a:r>
              <a:rPr lang="ru-RU" sz="1700" b="1" i="1" dirty="0"/>
              <a:t> и софиста </a:t>
            </a:r>
            <a:r>
              <a:rPr lang="ru-RU" sz="1700" b="1" i="1" dirty="0" err="1" smtClean="0"/>
              <a:t>Горгия</a:t>
            </a:r>
            <a:r>
              <a:rPr lang="ru-RU" sz="1700" b="1" i="1" dirty="0" smtClean="0"/>
              <a:t>. </a:t>
            </a:r>
            <a:r>
              <a:rPr lang="ru-RU" sz="1700" b="1" i="1" dirty="0"/>
              <a:t>С целью научного усовершенствования Гиппократ также много путешествовал и изучил медицину в разных странах по практике местных врачей и по таблицам, которые вывешивались на стенах храмов </a:t>
            </a:r>
            <a:r>
              <a:rPr lang="ru-RU" sz="1700" b="1" i="1" dirty="0" smtClean="0"/>
              <a:t>Асклепия. </a:t>
            </a:r>
            <a:r>
              <a:rPr lang="ru-RU" sz="1700" b="1" i="1" dirty="0"/>
              <a:t>Упоминания о легендарном враче от современников встречаются в диалогах Платона «Протагор» и «Федр», а также в «Политике» Аристотеля.</a:t>
            </a:r>
          </a:p>
          <a:p>
            <a:r>
              <a:rPr lang="ru-RU" sz="1700" b="1" i="1" dirty="0"/>
              <a:t>Всю свою продолжительную жизнь Гиппократ посвятил медицине. Среди мест, где он лечил людей, упоминаются Фессалия, Фракия, Македония, а также побережье Мраморного моря. Умер он в преклонном возрасте в городе </a:t>
            </a:r>
            <a:r>
              <a:rPr lang="ru-RU" sz="1700" b="1" i="1" dirty="0" smtClean="0"/>
              <a:t>Ларисе, </a:t>
            </a:r>
            <a:r>
              <a:rPr lang="ru-RU" sz="1700" b="1" i="1" dirty="0"/>
              <a:t>где ему был установлен </a:t>
            </a:r>
            <a:r>
              <a:rPr lang="ru-RU" sz="1700" b="1" i="1" dirty="0" smtClean="0"/>
              <a:t>памятник</a:t>
            </a:r>
            <a:r>
              <a:rPr lang="ru-RU" sz="1700" b="1" i="1" baseline="30000" dirty="0" smtClean="0"/>
              <a:t>.</a:t>
            </a:r>
            <a:endParaRPr lang="ru-RU" sz="1700" b="1" i="1" dirty="0"/>
          </a:p>
        </p:txBody>
      </p:sp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anieldefo.ru/proxy.php?image=https%3A%2F%2Fcf.ppt-online.org%2Ffiles%2Fslide%2Fd%2FDqofycdNJtuaLT1B9KvlPRnrU7hHCSQVzF86G5%2Fslide-25.jpg&amp;hash=02b2cfd7020c70630552b27d8388b7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18"/>
            <a:ext cx="9134467" cy="684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3/1614795903_39-p-fon-dlya-meditsinskoi-prezentatsii-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3/1614795903_39-p-fon-dlya-meditsinskoi-prezentatsii-4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s1.slide-share.ru/s_image/1fffd398ff9a78b67d994e6c508648e2/4ef048e9-0209-4020-ab61-681dc52576b2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kartinkinaden.ru/uploads/posts/2020-07/1593791587_38-p-foni-dlya-meditsinskikh-prezentatsii-43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kartinkinaden.ru/uploads/posts/2020-07/1593791587_38-p-foni-dlya-meditsinskikh-prezentatsii-43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https://catherineasquithgallery.com/uploads/posts/2021-03/1614795845_14-p-fon-dlya-meditsinskoi-prezentatsii-14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4" descr="https://g.foolcdn.com/editorial/images/531065/gettyimages-949812160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6" descr="https://g.foolcdn.com/editorial/images/531065/gettyimages-949812160.jp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62" name="Picture 18" descr="https://www.press.jhu.edu/sites/default/files/GettyImages-532963888%20uhc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5013"/>
            <a:ext cx="9144000" cy="688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20" descr="https://pbs.twimg.com/media/DpmhOcBXgAAzXdf.jp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22" descr="https://pbs.twimg.com/media/DpmhOcBXgAAzXdf.jpg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68" name="Picture 24" descr="https://im0-tub-ru.yandex.net/i?id=ff291b2d951416434de90a8c31099f86-l&amp;ref=rim&amp;n=13&amp;w=1080&amp;h=108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5" y="160337"/>
            <a:ext cx="3850200" cy="385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2" name="AutoShape 26" descr="https://el.kz/upload/storage_el/media/images/tiny_images/b27ed18180419d102aca5aa2b09ea0bd.jpg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28" descr="https://content.fortune.com/wp-content/uploads/2020/04/GettyImages-1215582778.jpg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74" name="Picture 30" descr="https://komunitaskretek.or.id/wp-content/uploads/2020/04/045853100_1584948052-20200313-Pengorbanan-Tenaga-Medis-Perangi-Corona-di-Italia-AFP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617537"/>
            <a:ext cx="5004048" cy="29554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4" name="Прямоугольник 13"/>
          <p:cNvSpPr/>
          <p:nvPr/>
        </p:nvSpPr>
        <p:spPr>
          <a:xfrm>
            <a:off x="4427984" y="95805"/>
            <a:ext cx="382752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Внешний и внутренний облик врача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3699" y="4149080"/>
            <a:ext cx="8844409" cy="258532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В трудах </a:t>
            </a:r>
            <a:r>
              <a:rPr lang="ru-RU" i="1" u="sng" dirty="0" err="1">
                <a:latin typeface="Times New Roman" pitchFamily="18" charset="0"/>
                <a:cs typeface="Times New Roman" pitchFamily="18" charset="0"/>
              </a:rPr>
              <a:t>Гиппократовского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 корпуса большое внимание уделяется внешнему виду врача. Гиппократ подчёркивает, что излишне весёлый врач не вызывает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уважения</a:t>
            </a:r>
            <a:r>
              <a:rPr lang="ru-RU" i="1" u="sng" baseline="30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а излишне суровый теряет необходимое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доверие. 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Согласно Гиппократу, врачу должны быть присущи жажда получения новых знаний, которые необходимо получать у постели больного, внутренняя дисциплина. При этом он должен обладать ясным умом, быть опрятно одетым, в меру серьёзным, проявлять понимание к страданиям больных. Кроме этого, он подчёркивает необходимость постоянного наличия под рукой медицинского инструментария, соответствующие оснащённость и вид врачебного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кабинета.</a:t>
            </a:r>
            <a:endParaRPr lang="ru-RU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https://s0.slide-share.ru/s_image/04c1d44a90a189d9d54b8e8fdc71b056/fbe54308-bd41-4449-a6f1-314ee6fbf197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s://s0.slide-share.ru/s_image/04c1d44a90a189d9d54b8e8fdc71b056/fbe54308-bd41-4449-a6f1-314ee6fbf197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s://www.medicineppt.com/template/medicine/thumbs/t_0426a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https://catherineasquithgallery.com/uploads/posts/2021-02/1613447767_58-p-fon-dlya-prezentatsii-pro-meditsinu-65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https://catherineasquithgallery.com/uploads/posts/2021-03/1614795940_90-p-fon-dlya-meditsinskoi-prezentatsii-101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2" descr="https://catherineasquithgallery.com/uploads/posts/2021-03/1614795997_172-p-fon-dlya-meditsinskoi-prezentatsii-201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4" descr="https://catherineasquithgallery.com/uploads/posts/2021-03/1614795997_172-p-fon-dlya-meditsinskoi-prezentatsii-201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6" descr="https://catherineasquithgallery.com/uploads/posts/2021-03/1614795997_172-p-fon-dlya-meditsinskoi-prezentatsii-201.jp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18" descr="https://pbs.twimg.com/media/EJbB3Y6XkAcz5Km.jp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20" descr="https://pbs.twimg.com/media/EJbB3Y6XkAcz5Km.jpg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90" name="Picture 22" descr="https://www.siliconrepublic.com/wp-content/uploads/2020/07/stethoscop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28"/>
            <a:ext cx="9144000" cy="686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2" name="Picture 24" descr="https://im0-tub-kz.yandex.net/i?id=b4b8055e915b08e7cbf65282898f0c24-l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" r="7595" b="6869"/>
          <a:stretch/>
        </p:blipFill>
        <p:spPr bwMode="auto">
          <a:xfrm>
            <a:off x="56860" y="109492"/>
            <a:ext cx="4797425" cy="36118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https://yadrin-crb.med.cap.ru/UserFiles/yadrin-crb/Materials/2019/12/05/blobid157554964005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" t="6735" r="7481" b="26104"/>
          <a:stretch/>
        </p:blipFill>
        <p:spPr bwMode="auto">
          <a:xfrm>
            <a:off x="30897" y="3923692"/>
            <a:ext cx="5405199" cy="29343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30" descr="https://img13.postila.io/resize?w=660&amp;src=%2Fdata%2Fa9%2Ff1%2F70%2F0e%2Fa9f1700ee1f1a81120ba73dc3049e6d1cb4ea2b5bba9fb8cfc7b06e8fc1e6890.jpg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200" name="Picture 32" descr="https://im0-tub-ru.yandex.net/i?id=4183a2e36be0873d39e10c02eee0073c-l&amp;ref=rim&amp;n=13&amp;w=999&amp;h=99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1"/>
          <a:stretch/>
        </p:blipFill>
        <p:spPr bwMode="auto">
          <a:xfrm>
            <a:off x="4998709" y="47828"/>
            <a:ext cx="4145291" cy="3673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2" name="Picture 34" descr="https://i.mycdn.me/i?r=AyH4iRPQ2q0otWIFepML2LxRTvX5FYXnYbtc5RnxF3b3-w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3" t="25182" r="8317" b="28361"/>
          <a:stretch/>
        </p:blipFill>
        <p:spPr bwMode="auto">
          <a:xfrm>
            <a:off x="5566659" y="3923692"/>
            <a:ext cx="3575448" cy="2731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present5.com/presentation/2226562_165149190/image-1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https://present5.com/presentation/2226562_165149190/image-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0" name="Picture 14" descr="https://sun9-21.userapi.com/1FxHvKAwyl85bBUM3NUrAYS2GAGFC_nCnpuodw/0EEOpulbg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avatars.mds.yandex.net/get-marketpic/1880829/market_CTdT_xP9vXjWXO_0w-_hdQ/ori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2" t="5016"/>
          <a:stretch/>
        </p:blipFill>
        <p:spPr bwMode="auto">
          <a:xfrm>
            <a:off x="116262" y="321992"/>
            <a:ext cx="2119627" cy="30778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catherineasquithgallery.com/uploads/posts/2021-03/1614795876_83-p-fon-dlya-meditsinskoi-prezentatsii-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catherineasquithgallery.com/uploads/posts/2021-03/1614795876_83-p-fon-dlya-meditsinskoi-prezentatsii-93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https://krot.info/uploads/posts/2020-03/1584977466_6-p-krasivie-foni-na-temu-stressa-2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s://monkerp.com/images/banner/bg-13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https://monkerp.com/images/banner/bg-13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6" descr="https://cdn1.ozone.ru/multimedia/1011449428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8" descr="https://cdn1.ozone.ru/multimedia/1011449428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36" name="Picture 20" descr="https://media2.24aul.ru/imgs/400x800/53a838121252081a04a79a1f/gippokrat---etika-i-obschaya-meditsina-1-423313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6" t="4486" r="8151" b="5923"/>
          <a:stretch/>
        </p:blipFill>
        <p:spPr bwMode="auto">
          <a:xfrm>
            <a:off x="7227979" y="1313761"/>
            <a:ext cx="1664501" cy="29359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 descr="https://unidoski.ru/_content/img_board/25/24827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" r="4299" b="19179"/>
          <a:stretch/>
        </p:blipFill>
        <p:spPr bwMode="auto">
          <a:xfrm>
            <a:off x="4471781" y="4365105"/>
            <a:ext cx="4718023" cy="24928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240" name="Picture 24" descr="https://images.ua.prom.st/1460865827_w640_h640_aforizmy-velikih-vrachej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955" y="1023227"/>
            <a:ext cx="1975826" cy="30012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2" name="Picture 26" descr="https://goods.kaypu.com/photo/53eedd08d93a87235c001c1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105"/>
            <a:ext cx="4471781" cy="2492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9" name="AutoShape 28" descr="https://cdn1.ozone.ru/multimedia/1005914716.jp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46" name="Picture 30" descr="https://volnapodarkov.ru/image/cache/catalog/Mebel%20I%20Shkatulki/KNIGI%20XING/KG%20LOGO-800x80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6" t="3633" r="16949"/>
          <a:stretch/>
        </p:blipFill>
        <p:spPr bwMode="auto">
          <a:xfrm>
            <a:off x="4867470" y="777700"/>
            <a:ext cx="1963322" cy="31074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3/1614795930_69-p-fon-dlya-meditsinskoi-prezentatsii-7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2/1613447752_59-p-fon-dlya-prezentatsii-pro-meditsinu-6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catherineasquithgallery.com/uploads/posts/2021-02/1613447694_56-p-fon-dlya-prezentatsii-pro-meditsinu-63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8" name="Picture 8" descr="https://www.rmc.kh.ua/wp-content/uploads/2019/09/our-doctors-1-1568x4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http://gorod.tynda.ru/wp-content/uploads/2020/06/DSC_2500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4" y="3720357"/>
            <a:ext cx="6279367" cy="3125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56" name="Picture 16" descr="https://bibsemcht.files.wordpress.com/2020/04/d181d182d0b8d0bbd18c-d0b6d0b8d0b7d0bdd0b8-d0b7d0b4d0bed180d0bed0b2d18cd0b5.jpg?w=18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0" y="44042"/>
            <a:ext cx="6279367" cy="36846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60" name="Picture 20" descr="https://media.b-stock.ru/gallery/1904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528" y="44042"/>
            <a:ext cx="2720314" cy="37859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2" name="Picture 22" descr="https://cache3.youla.io/files/images/780_780/5a/6f/5a6f3b8902a558878d0b5e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192" y="3761656"/>
            <a:ext cx="2663650" cy="30963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www.culture.ru/storage/images/4759102cfa14ce5accf627a39c26929d/cef20b09d918ffa82a34fcdd0e24df7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https://www.mckinsey.com/~/media/McKinsey/Industries/Healthcare%20Systems%20and%20Services/Our%20Insights/What%20can%20states%20do%20to%20change%20key%20parameters%20of%20the%20individual%20market/Image_hero-app-individual-market-podcas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img.wallpapersafari.com/desktop/1920/1080/94/51/U0rczZ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6" name="Picture 8" descr="https://dm0qx8t0i9gc9.cloudfront.net/thumbnails/video/SAKGwKC/medical-background-with-loop_4p1uvboye_thumbnail-1080_0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 descr="C:\Users\dbaymakanova\Desktop\WhatsApp Image 2021-06-14 at 14.35.19 (1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6" r="7705"/>
          <a:stretch/>
        </p:blipFill>
        <p:spPr bwMode="auto">
          <a:xfrm>
            <a:off x="4139952" y="32575"/>
            <a:ext cx="4824536" cy="41885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C:\Users\dbaymakanova\Desktop\WhatsApp Image 2021-06-14 at 14.35.18 (1)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7" r="12049"/>
          <a:stretch/>
        </p:blipFill>
        <p:spPr bwMode="auto">
          <a:xfrm>
            <a:off x="155575" y="32574"/>
            <a:ext cx="3984377" cy="67087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http://900igr.net/up/datas/91797/0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221088"/>
            <a:ext cx="4824536" cy="2745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best-quote.ru/wp-content/uploads/2019/08/slide-1-e15656996575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3/1614795922_26-p-fon-dlya-meditsinskoi-prezentatsii-2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s0.slide-share.ru/s_image/ad90a3206cc186d84b5e40ab51513c9d/092f648f-cd1c-41c1-98c0-3725c36f285f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www.ppt-backgrounds.net/thumbs/healthy--www-galleryhip---the-hippest-pics-presentation-powerpoint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4" name="Picture 8" descr="https://png.pngtree.com/thumb_back/fw800/back_our/20190628/ourmid/pngtree-beautiful-blue-medical-advertising-background-image_2811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006"/>
            <a:ext cx="9144000" cy="686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21318980">
            <a:off x="267622" y="809056"/>
            <a:ext cx="86087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P.S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Медики всей страны, люди в белых халатах, те, кто призванию верны, долг выполняют свято и на своем посту, ночью и днем бессменно, людям спасают жизнь, здоровье — оно бесценно, вас 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поздравляем </a:t>
            </a:r>
            <a:r>
              <a:rPr lang="ru-RU" sz="32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всех с праздником медицины, крепче здоровья вам, и Богом — будьте хранимы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</a:p>
          <a:p>
            <a:pPr algn="r"/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уважением библиотека СКУ им. М. </a:t>
            </a:r>
            <a:r>
              <a:rPr lang="ru-RU" sz="32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Козыбаева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07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167</Words>
  <Application>Microsoft Office PowerPoint</Application>
  <PresentationFormat>Экран (4:3)</PresentationFormat>
  <Paragraphs>12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22</cp:revision>
  <dcterms:created xsi:type="dcterms:W3CDTF">2021-06-14T04:36:02Z</dcterms:created>
  <dcterms:modified xsi:type="dcterms:W3CDTF">2021-06-14T10:09:51Z</dcterms:modified>
</cp:coreProperties>
</file>