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3" r:id="rId10"/>
    <p:sldId id="264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mypiter.kz/modules/4nAlbum/album/mypiter/park-2012n-3-111012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mypiter.kz/modules/4nAlbum/album/mypiter/DSC_0034_2504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638"/>
            <a:ext cx="9144000" cy="685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 rot="21364355">
            <a:off x="224915" y="771615"/>
            <a:ext cx="876749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«Корнями древний-сердцем молодой» (Ко Дню города Петропавловска)</a:t>
            </a:r>
            <a:endParaRPr lang="ru-RU" sz="72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9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fsd.kopilkaurokov.ru/uploads/user_file_56a63e13cb5c7/img_user_file_56a63e13cb5c7_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fsd.kopilkaurokov.ru/uploads/user_file_56a63e13cb5c7/img_user_file_56a63e13cb5c7_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fsd.kopilkaurokov.ru/uploads/user_file_56a63e13cb5c7/img_user_file_56a63e13cb5c7_3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fsd.kopilkaurokov.ru/uploads/user_file_56a63e13cb5c7/img_user_file_56a63e13cb5c7_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s://mypiter.kz/modules/4nAlbum/album/travel/25-050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637500" y="535733"/>
            <a:ext cx="4248472" cy="52629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i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Петропавловск- «Северные ворота» республики –был основан в 1752 году  на берегу Ишима, как главная крепость  Петра и Павла  на Новоишимской линии русских военных </a:t>
            </a:r>
            <a:r>
              <a:rPr lang="ru-RU" sz="2800" b="1" i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укреплений. </a:t>
            </a:r>
            <a:r>
              <a:rPr lang="ru-RU" sz="2800" b="1" i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1807 году укрепление  было переименовано  в город Петропавловск.</a:t>
            </a:r>
            <a:endParaRPr lang="ru-RU" sz="2800" b="1" i="1" u="sng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AutoShape 12" descr="https://img-fotki.yandex.ru/get/9480/97833783.82c/0_e90b5_c793d9e7_XXXL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2" name="Picture 14" descr="https://newtimes.kz/images/kriminal/gorteat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5567">
            <a:off x="296472" y="195216"/>
            <a:ext cx="3635623" cy="23131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64" name="Picture 16" descr="http://tile.loc.gov/image-services/iiif/service:gdc:gdclccn:20:18:69:11:19:2018691119:npc01643/full/pct:100/0/defau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7696">
            <a:off x="582905" y="2700898"/>
            <a:ext cx="3379327" cy="21276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068" name="Picture 20" descr="https://mypiter.kz/modules/4nAlbum/album/old/podgor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82646">
            <a:off x="1376657" y="4790600"/>
            <a:ext cx="3150349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smartregion.kz/img/section-photo/2-screen-slider/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https://vapeclub.kz/image/cache/catalog/image/catalog/blog/PnJJkuScZCw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0" name="Picture 8" descr="https://mypiter.kz/modules/4nAlbum/album/mypiter/_DSC2462_14011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5749">
            <a:off x="98602" y="233491"/>
            <a:ext cx="4226447" cy="25358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s://avatars.mds.yandex.net/get-zen_doc/3137181/pub_5f0728ed954ef24507749dd1_5f072df4b4d92b248876d839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20130">
            <a:off x="4730118" y="131829"/>
            <a:ext cx="4265321" cy="25613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s://mypiter.kz/modules/4nAlbum/album/mypiter/_MG_8535_1_2508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42781">
            <a:off x="4929405" y="3446915"/>
            <a:ext cx="3967683" cy="2645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https://im3.turbina.ru/photos.4/0/6/6/6/2/2626660/big.photo/Petropavlovs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45266">
            <a:off x="131134" y="3328592"/>
            <a:ext cx="4396331" cy="2929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www.nkzu.kz/files/dep/ank/buklet/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546" y="0"/>
            <a:ext cx="915754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ypiter.kz/modules/4nAlbum/album/mypiter/petr_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79512" y="379685"/>
            <a:ext cx="8784976" cy="600164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i="1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Петропа́вловск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 (</a:t>
            </a:r>
            <a:r>
              <a:rPr lang="ru-RU" sz="2400" b="1" i="1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каз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400" b="1" i="1" dirty="0" err="1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Петропавл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—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 город на севере Казахстана, административный центр Северо-Казахстанской области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Самый северный областной центр 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Казахстана,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находится в Северном Казахстане в 40 км к югу от границы с Россией и в 428 км к северу от столицы </a:t>
            </a:r>
            <a:r>
              <a:rPr lang="ru-RU" sz="2400" b="1" i="1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Нур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-Султана, в 278 км к западу от Омска и в 273 км к юго-востоку от Кургана, в 185 км от Кокшетау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Численность населения Петропавловска на начало 2020 года — 219 231 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человек.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Город занимает площадь 224,91 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км</a:t>
            </a:r>
            <a:r>
              <a:rPr lang="ru-RU" sz="2400" b="1" i="1" baseline="30000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.Петропавловск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расположен в юго-западной части Западно-Сибирской 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равнины 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на правом берегу реки Ишим, самого длинного притока Иртыша. Недалеко от Петропавловска есть множество озёр и прудов: озеро Большое Белое, озеро Пёстрое, озера </a:t>
            </a:r>
            <a:r>
              <a:rPr lang="ru-RU" sz="2400" b="1" i="1" dirty="0" err="1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Киштибиш</a:t>
            </a:r>
            <a:r>
              <a:rPr lang="ru-RU" sz="2400" b="1" i="1" dirty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 — 1-е, 2-е, 3-е и 4-е, озеро Малое Белое и Горькое озеро. Также в черте города можно встретить небольшие леса, в основном состоящие из берёз, также есть посадки сосны</a:t>
            </a:r>
            <a:r>
              <a:rPr lang="ru-RU" sz="2400" b="1" i="1" dirty="0" smtClean="0">
                <a:solidFill>
                  <a:srgbClr val="FF33CC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b="1" i="1" dirty="0">
              <a:solidFill>
                <a:srgbClr val="FF33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mypiter.kz/modules/4nAlbum/album/nature/panorama-mg-9567-mg-9571-300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582" y="6546"/>
            <a:ext cx="9144000" cy="6863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0545" y="81905"/>
            <a:ext cx="91629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Поэты и писатели, рожденные в Северо-Казахстанской области</a:t>
            </a:r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6" name="Picture 6" descr="Кангожин Муталап Мухумадиевич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11" y="4042094"/>
            <a:ext cx="1425804" cy="19961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64918" y="6372036"/>
            <a:ext cx="3824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>
                <a:solidFill>
                  <a:schemeClr val="bg1"/>
                </a:solidFill>
              </a:rPr>
              <a:t>Кангожин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Муталап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Мухумадиевич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250" name="Picture 10" descr="Ключеров Михаил Петрович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376" y="4138811"/>
            <a:ext cx="1466501" cy="18838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69687" y="6060789"/>
            <a:ext cx="31799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>
                <a:solidFill>
                  <a:schemeClr val="bg1"/>
                </a:solidFill>
              </a:rPr>
              <a:t>Ключеров</a:t>
            </a:r>
            <a:r>
              <a:rPr lang="ru-RU" b="1" i="1" dirty="0">
                <a:solidFill>
                  <a:schemeClr val="bg1"/>
                </a:solidFill>
              </a:rPr>
              <a:t> Михаил Петрович </a:t>
            </a:r>
          </a:p>
        </p:txBody>
      </p:sp>
      <p:pic>
        <p:nvPicPr>
          <p:cNvPr id="10256" name="Picture 16" descr="Самрат Жаксыба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2117" y="3997884"/>
            <a:ext cx="1487737" cy="1876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3677792" y="5691457"/>
            <a:ext cx="21747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i="1" dirty="0" err="1">
                <a:solidFill>
                  <a:schemeClr val="bg1"/>
                </a:solidFill>
              </a:rPr>
              <a:t>Самрат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Жаксыбай</a:t>
            </a:r>
            <a:r>
              <a:rPr lang="ru-RU" b="1" i="1" dirty="0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10258" name="Picture 18" descr="https://mypiter.kz/modules/4nAlbum/album/portret/rrrrrrrr-rerrrrrrrrr-srrr-rr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545" y="3718689"/>
            <a:ext cx="1747210" cy="23040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833383" y="6038221"/>
            <a:ext cx="3741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Шестериков Владимир Георгиевич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1" name="AutoShape 20" descr="https://stihi1941-1945.ru/media/zoo/images/alimbaev_a3264e1b72b2ffeac6549a6cfbbba4cb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2" descr="https://qasym.buketov.edu.kz/wp-content/uploads/2016/06/sabit-mukanov-11-201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 descr="https://d.radikal.ru/d16/2004/79/014368afd6cc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3" y="575028"/>
            <a:ext cx="2242286" cy="26693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2326" y="3244416"/>
            <a:ext cx="1867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Сабит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r>
              <a:rPr lang="ru-RU" b="1" i="1" dirty="0" err="1" smtClean="0">
                <a:solidFill>
                  <a:schemeClr val="bg1"/>
                </a:solidFill>
              </a:rPr>
              <a:t>Муканов</a:t>
            </a:r>
            <a:r>
              <a:rPr lang="ru-RU" b="1" i="1" dirty="0" smtClean="0">
                <a:solidFill>
                  <a:schemeClr val="bg1"/>
                </a:solidFill>
              </a:rPr>
              <a:t> </a:t>
            </a:r>
            <a:endParaRPr lang="ru-RU" b="1" i="1" dirty="0">
              <a:solidFill>
                <a:schemeClr val="bg1"/>
              </a:solidFill>
            </a:endParaRPr>
          </a:p>
        </p:txBody>
      </p:sp>
      <p:sp>
        <p:nvSpPr>
          <p:cNvPr id="14" name="AutoShape 10" descr="https://adebiportal.kz/upload/55968/2020/02/12/5c51d768fc2e416664993f42d114d9f9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12" descr="https://kazbilim.kz/wp-content/uploads/2020/01/20180625112144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6" name="AutoShape 14" descr="https://kazbilim.kz/wp-content/uploads/2020/01/20180625112144.jpg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AutoShape 18" descr="https://adebiportal.kz/images/w800-cct-si/upload/iblock/510/510ece6985178bedae40ca93620a80e2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4" name="Picture 20" descr="https://esquire.kz/wp-content/uploads/2017/10/imgonline-com-ua-Resize-z33QCMQUq7qNva-e150936030047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036" y="733881"/>
            <a:ext cx="1737294" cy="28769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2357866" y="3657242"/>
            <a:ext cx="2203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Магжан</a:t>
            </a:r>
            <a:r>
              <a:rPr lang="ru-RU" b="1" i="1" dirty="0" smtClean="0">
                <a:solidFill>
                  <a:schemeClr val="bg1"/>
                </a:solidFill>
              </a:rPr>
              <a:t> Жумабаев 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46" name="Picture 22" descr="https://sputnik.kz/images/964/28/9642874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292" y="629980"/>
            <a:ext cx="2194858" cy="2612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615986" y="3285070"/>
            <a:ext cx="18739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err="1" smtClean="0">
                <a:solidFill>
                  <a:schemeClr val="bg1"/>
                </a:solidFill>
              </a:rPr>
              <a:t>Габит</a:t>
            </a:r>
            <a:r>
              <a:rPr lang="ru-RU" b="1" i="1" dirty="0" smtClean="0">
                <a:solidFill>
                  <a:schemeClr val="bg1"/>
                </a:solidFill>
              </a:rPr>
              <a:t> Мусрепов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48" name="Picture 24" descr="https://avatars.mds.yandex.net/get-zen_doc/4478350/pub_605ed64a14931c44e8aff708_60605799973e17400a97b8c8/scale_120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6828" y="741531"/>
            <a:ext cx="2447172" cy="24471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6382154" y="3244416"/>
            <a:ext cx="2884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Петров Борис Николаевич</a:t>
            </a:r>
            <a:endParaRPr lang="ru-RU" b="1" i="1" dirty="0">
              <a:solidFill>
                <a:schemeClr val="bg1"/>
              </a:solidFill>
            </a:endParaRPr>
          </a:p>
        </p:txBody>
      </p:sp>
      <p:pic>
        <p:nvPicPr>
          <p:cNvPr id="1050" name="Picture 26" descr="https://pbs.twimg.com/media/Ed3s10PWAAQUwN0.jpg:large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933" y="3668804"/>
            <a:ext cx="2027051" cy="29091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55575" y="6455394"/>
            <a:ext cx="24922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solidFill>
                  <a:schemeClr val="bg1"/>
                </a:solidFill>
              </a:rPr>
              <a:t>Шухов Иван Петрович</a:t>
            </a:r>
            <a:endParaRPr lang="ru-RU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8570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mypiter.kz/modules/4nAlbum/album/mypiter/IMG_0293_1210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dbaymakanova\Downloads\WhatsApp Image 2021-07-05 at 08.58.04 (1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2" y="143677"/>
            <a:ext cx="2052228" cy="27363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dbaymakanova\Downloads\WhatsApp Image 2021-07-05 at 08.58.04 (2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2" y="3082280"/>
            <a:ext cx="2217440" cy="295658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dbaymakanova\Downloads\WhatsApp Image 2021-07-05 at 08.58.04 (3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049" y="332656"/>
            <a:ext cx="2161837" cy="288245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dbaymakanova\Downloads\WhatsApp Image 2021-07-05 at 08.58.04 (4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6195" y="548680"/>
            <a:ext cx="2160240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dbaymakanova\Downloads\WhatsApp Image 2021-07-05 at 08.58.04 (5)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243" y="3461590"/>
            <a:ext cx="2307450" cy="3076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dbaymakanova\Downloads\WhatsApp Image 2021-07-05 at 08.58.04 (6)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645024"/>
            <a:ext cx="2280677" cy="304090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mypiter.kz/modules/4nAlbum/album/mypiter/7-0207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94" y="0"/>
            <a:ext cx="915149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dbaymakanova\Downloads\WhatsApp Image 2021-07-05 at 08.58.04 (7)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1728192" cy="23042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dbaymakanova\Downloads\WhatsApp Image 2021-07-05 at 08.58.04 (8)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940970"/>
            <a:ext cx="1713384" cy="22845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dbaymakanova\Downloads\WhatsApp Image 2021-07-05 at 08.58.04 (9)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8638"/>
            <a:ext cx="1800200" cy="24002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dbaymakanova\Downloads\WhatsApp Image 2021-07-05 at 08.58.04 (10)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764704"/>
            <a:ext cx="1728191" cy="23042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C:\Users\dbaymakanova\Downloads\WhatsApp Image 2021-07-05 at 08.58.04 (11).jpe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465509"/>
            <a:ext cx="1800200" cy="240026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C:\Users\dbaymakanova\Downloads\WhatsApp Image 2021-07-05 at 08.58.05.jpe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365104"/>
            <a:ext cx="1705980" cy="22746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7" name="Picture 9" descr="C:\Users\dbaymakanova\Downloads\WhatsApp Image 2021-07-05 at 08.58.52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65509"/>
            <a:ext cx="1821396" cy="2428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8" name="Picture 10" descr="C:\Users\dbaymakanova\Downloads\WhatsApp Image 2021-07-05 at 08.58.53.jpe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4149080"/>
            <a:ext cx="1659378" cy="221250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mypiter.kz/modules/4nAlbum/album/mypiter/IMGP4179_2908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5" name="Picture 3" descr="C:\Users\dbaymakanova\Downloads\WhatsApp Image 2021-07-05 at 08.58.0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149842" y="1034734"/>
            <a:ext cx="3132348" cy="41764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6" name="Picture 4" descr="C:\Users\dbaymakanova\Downloads\WhatsApp Image 2021-07-05 at 09.01.23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24644"/>
            <a:ext cx="2214245" cy="29523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7" name="Picture 5" descr="C:\Users\dbaymakanova\Downloads\WhatsApp Image 2021-07-05 at 09.01.24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88879"/>
            <a:ext cx="2109427" cy="281256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9" name="Picture 7" descr="https://im0-tub-kz.yandex.net/i?id=9cd8396e71b92c514a9d100848afae2c-l&amp;n=1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181" y="3645024"/>
            <a:ext cx="2139576" cy="3045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201" name="Picture 9" descr="https://elib.skolib.kz/petropavlovsk/biblio.files/ppvlvskevents_ppls01big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667" y="3645023"/>
            <a:ext cx="2104583" cy="3045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stihi.ru/pics/2021/03/10/179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9946"/>
            <a:ext cx="9144000" cy="687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06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cf2.ppt-online.org/files2/slide/s/SnkZx3EVj2icsI5a9UdpGwrmeMRQ01BthoKDH4zXT/slide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464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82</Words>
  <Application>Microsoft Office PowerPoint</Application>
  <PresentationFormat>Экран (4:3)</PresentationFormat>
  <Paragraphs>13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 Dbaymakanova</dc:creator>
  <cp:lastModifiedBy>Косарева Наталья Евгеньевна</cp:lastModifiedBy>
  <cp:revision>20</cp:revision>
  <dcterms:created xsi:type="dcterms:W3CDTF">2021-07-07T04:41:40Z</dcterms:created>
  <dcterms:modified xsi:type="dcterms:W3CDTF">2021-08-18T06:26:17Z</dcterms:modified>
</cp:coreProperties>
</file>