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66"/>
    <a:srgbClr val="66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-150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06.09.2021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06.09.2021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06.09.2021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06.09.2021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06.09.2021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06.09.2021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06.09.2021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06.09.2021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06.09.2021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06.09.2021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06.09.2021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06.09.2021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uprostim.com/wp-content/uploads/2021/03/image051-3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 rot="21356382">
            <a:off x="244279" y="1095609"/>
            <a:ext cx="8681963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600" b="1" i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Творчество Теодора Драйзера (150 лет со дня рождения Т. Драйзера)</a:t>
            </a:r>
            <a:endParaRPr lang="ru-RU" sz="6600" b="1" i="1" u="sng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13744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i.pinimg.com/originals/00/5f/93/005f93b7ac7ddbfdabced8f37ac6903f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381" y="0"/>
            <a:ext cx="914738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5220071" y="1340768"/>
            <a:ext cx="3384377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i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ru-RU" sz="20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мериканский </a:t>
            </a:r>
            <a:r>
              <a:rPr lang="ru-RU" sz="2000" b="1" i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писатель, издатель и общественный деятель. Он внес огромный вклад в развитие американской культуры и мировой литературы. Многие специально изучают английский язык, чтобы читать его произведения без перевода. Теодор Драйзер родился 27 августа 1871 года в многодетной немецко-чешской семье, которая скиталась по Америке в поисках лучшей жизни.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835696" y="213994"/>
            <a:ext cx="5259966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5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5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Теодор</a:t>
            </a:r>
            <a:r>
              <a:rPr lang="ru-RU" sz="5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5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Драйзер</a:t>
            </a:r>
            <a:endParaRPr lang="ru-RU" sz="54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2" name="Picture 4" descr="https://dropi.ru/img/uploads/test/2019-01-15/2925586302e860c24f0273273d377e6c.jpe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392" y="1172550"/>
            <a:ext cx="4267309" cy="512695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940097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s://cdn.wallpapersafari.com/72/73/6nW8IM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ttp://900igr.net/up/datai/73999/0010-005-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1362314"/>
            <a:ext cx="2087108" cy="292366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43508" y="38875"/>
            <a:ext cx="885698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Родители Драйзера — Джон Драйзер (Иоганн Пауль Драйзер, немец, эмигрировавший в США в 1844 году) и Сара </a:t>
            </a:r>
            <a:r>
              <a:rPr lang="ru-RU" sz="1600" b="1" dirty="0" err="1">
                <a:latin typeface="Times New Roman" pitchFamily="18" charset="0"/>
                <a:cs typeface="Times New Roman" pitchFamily="18" charset="0"/>
              </a:rPr>
              <a:t>Шёнёб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 были совладельцами шерстопрядильни. После пожара, уничтожившего запасы шерсти, отец работал на стройке, где его тяжело покалечило. Вскоре погибли трое старших сыновей. Семья долго переезжала и в конце концов обосновалась в провинциальном городе Терре-Хот (штат Индиана).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22970" y="1694675"/>
            <a:ext cx="307808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>
                <a:latin typeface="Times New Roman" pitchFamily="18" charset="0"/>
                <a:cs typeface="Times New Roman" pitchFamily="18" charset="0"/>
              </a:rPr>
              <a:t>Теодор Драйзер, девятый ребёнок в семье, родился 27 августа 1871 года. В 1887 году окончил школу. В связи с плачевностью материального положения, по окончании школы уехал в Чикаго на заработки.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5753789" y="1362314"/>
            <a:ext cx="2978631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 1889 году поступил в </a:t>
            </a:r>
            <a:r>
              <a:rPr lang="ru-RU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Индианский</a:t>
            </a:r>
            <a:r>
              <a:rPr 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университет в </a:t>
            </a:r>
            <a:r>
              <a:rPr lang="ru-RU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Блумингтоне</a:t>
            </a:r>
            <a:r>
              <a:rPr 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Через год прекратил обучение из-за того, что не смог оплачивать учёбу. После работал клерком, возчиком фургона прачечной.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43508" y="4293096"/>
            <a:ext cx="5508612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>
                <a:latin typeface="Times New Roman" pitchFamily="18" charset="0"/>
                <a:cs typeface="Times New Roman" pitchFamily="18" charset="0"/>
              </a:rPr>
              <a:t>Через некоторое время Драйзер решил стать репортёром. В 1892—1894 годах работал в газетах 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Питтсбурга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, Толидо, Чикаго и Сент-Луиса. В 1894 году переехал в Нью-Йорк. Его брат Поль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Дрессер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организовал музыкальный журнал «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Every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Month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», и Драйзер начал работать в нём редактором. В 1897 году покинул журнал. Писал по заказу «Метрополитен», «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Харперс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», «Космополитен».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5769833" y="4391664"/>
            <a:ext cx="2978631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Драйзер собирался вернуться из своего первого европейского турне на «Титанике», но его отговорил английский издатель, который посоветовал сесть на корабль подешевле.</a:t>
            </a:r>
          </a:p>
        </p:txBody>
      </p:sp>
    </p:spTree>
    <p:extLst>
      <p:ext uri="{BB962C8B-B14F-4D97-AF65-F5344CB8AC3E}">
        <p14:creationId xmlns:p14="http://schemas.microsoft.com/office/powerpoint/2010/main" val="41940097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https://i.pinimg.com/originals/5f/c3/ce/5fc3cee291d3c690abcd89a1f87e8579.jpg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AutoShape 4" descr="https://getwallpapers.com/wallpaper/full/e/4/b/1448964-rainbow-desktop-wallpaper-hd-1920x1080-large-resolution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" name="AutoShape 6" descr="https://getwallpapers.com/wallpaper/full/e/4/b/1448964-rainbow-desktop-wallpaper-hd-1920x1080-large-resolution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104" name="Picture 8" descr="https://community.coreldraw.com/cfs-filesystemfile/__key/telligent-evolution-components-attachments/13-304-00-00-00-05-26-46/Desktop1.jpg?_=635519367179018146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159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6" name="Picture 10" descr="https://i5.walmartimages.com/asr/e5d4ebd4-325a-406d-b526-a4967046dce2_1.e44c3977f9100859d354a75653ca4573.jpe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404664"/>
            <a:ext cx="4007247" cy="5328592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64514" y="404664"/>
            <a:ext cx="4572000" cy="6001643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2400" b="1" i="1" dirty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Драйзер женился в 1898 г. на Саре Уайт, с которой познакомился в 1893 году. Тогда молодому репортеру сент-луисской газеты «</a:t>
            </a:r>
            <a:r>
              <a:rPr lang="ru-RU" sz="2400" b="1" i="1" dirty="0" err="1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Репаблик</a:t>
            </a:r>
            <a:r>
              <a:rPr lang="ru-RU" sz="2400" b="1" i="1" dirty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» Теодору Драйзеру поручили сопровождать победительниц конкурса «Лучший учитель» на Чикагскую всемирную выставку. Среди призерш была и его будущая супруга</a:t>
            </a:r>
            <a:r>
              <a:rPr lang="ru-RU" sz="2400" b="1" i="1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400" b="1" i="1" dirty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 1919 года Драйзер стал жить со своей двоюродной сестрой Хелен Ричардсон (1894—1955), на которой женился в 1944 году.</a:t>
            </a:r>
          </a:p>
        </p:txBody>
      </p:sp>
    </p:spTree>
    <p:extLst>
      <p:ext uri="{BB962C8B-B14F-4D97-AF65-F5344CB8AC3E}">
        <p14:creationId xmlns:p14="http://schemas.microsoft.com/office/powerpoint/2010/main" val="41940097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s://i.pinimg.com/736x/83/78/dd/8378dd6b0efafaece785f2146294977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627784" y="116632"/>
            <a:ext cx="3721981" cy="92333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ru-RU" sz="5400" b="1" i="1" dirty="0">
                <a:latin typeface="Times New Roman" pitchFamily="18" charset="0"/>
                <a:cs typeface="Times New Roman" pitchFamily="18" charset="0"/>
              </a:rPr>
              <a:t>Творчество</a:t>
            </a:r>
          </a:p>
        </p:txBody>
      </p:sp>
      <p:sp>
        <p:nvSpPr>
          <p:cNvPr id="3" name="AutoShape 4" descr="https://shareslide.ru/img/thumbs/67e1003635abe023d761f02ad9f51ca6-800x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5126" name="Picture 6" descr="https://ds05.infourok.ru/uploads/ex/1010/000910bf-7b14d19c/img6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47" t="13128" r="2245" b="10523"/>
          <a:stretch/>
        </p:blipFill>
        <p:spPr bwMode="auto">
          <a:xfrm>
            <a:off x="0" y="800093"/>
            <a:ext cx="5029201" cy="370114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AutoShape 8" descr="https://zhabinkalib.by/images/resursi/vistavki/drayzer/28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10" descr="https://zhabinkalib.by/images/resursi/vistavki/drayzer/28.jp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AutoShape 12" descr="https://shareslide.ru/img/thumbs/e98d60e53aa4cfe2291df2528657716c-800x.jpg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AutoShape 14" descr="https://shareslide.ru/img/thumbs/e98d60e53aa4cfe2291df2528657716c-800x.jpg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5136" name="Picture 16" descr="https://i.ytimg.com/vi/Xw1-GrGmfd8/maxresdefault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07" t="6573" r="6085" b="11770"/>
          <a:stretch/>
        </p:blipFill>
        <p:spPr bwMode="auto">
          <a:xfrm>
            <a:off x="4644009" y="3832516"/>
            <a:ext cx="4485940" cy="302555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4932040" y="896338"/>
            <a:ext cx="4104456" cy="32316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7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В 1899 году Драйзер начал работу над своим первым романом «Сестра Керри», опубликованном в 1900 году. В произведении отчетливо прослеживается традиционный для американского автора мотив денег</a:t>
            </a:r>
            <a:r>
              <a:rPr lang="ru-RU" sz="1700" b="1" i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7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В 1930 году кандидатура Драйзера была выдвинута на получение Нобелевской премии по литературе, но большинством голосов премия была присуждена писателю </a:t>
            </a:r>
            <a:r>
              <a:rPr lang="ru-RU" sz="1700" b="1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Синклеру</a:t>
            </a:r>
            <a:r>
              <a:rPr lang="ru-RU" sz="17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Льюису.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86753" y="4293096"/>
            <a:ext cx="4572000" cy="2585323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i="1" dirty="0">
                <a:solidFill>
                  <a:schemeClr val="accent6">
                    <a:lumMod val="20000"/>
                    <a:lumOff val="80000"/>
                  </a:schemeClr>
                </a:solidFill>
                <a:latin typeface="Times New Roman" pitchFamily="18" charset="0"/>
                <a:cs typeface="Times New Roman" pitchFamily="18" charset="0"/>
              </a:rPr>
              <a:t>В мае 1931 года вышла автобиографическая книга Драйзера «Заря», где он описал своё детство и юность</a:t>
            </a:r>
            <a:r>
              <a:rPr lang="ru-RU" b="1" i="1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b="1" i="1" dirty="0">
                <a:solidFill>
                  <a:schemeClr val="accent6">
                    <a:lumMod val="20000"/>
                    <a:lumOff val="80000"/>
                  </a:schemeClr>
                </a:solidFill>
                <a:latin typeface="Times New Roman" pitchFamily="18" charset="0"/>
                <a:cs typeface="Times New Roman" pitchFamily="18" charset="0"/>
              </a:rPr>
              <a:t>В ноябре 1932 года Драйзер заключил контракт с «</a:t>
            </a:r>
            <a:r>
              <a:rPr lang="ru-RU" b="1" i="1" dirty="0" err="1" smtClean="0">
                <a:solidFill>
                  <a:schemeClr val="accent6">
                    <a:lumMod val="20000"/>
                    <a:lumOff val="80000"/>
                  </a:schemeClr>
                </a:solidFill>
                <a:latin typeface="Times New Roman" pitchFamily="18" charset="0"/>
                <a:cs typeface="Times New Roman" pitchFamily="18" charset="0"/>
              </a:rPr>
              <a:t>Paramoun</a:t>
            </a:r>
            <a:r>
              <a:rPr lang="en-US" b="1" i="1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Times New Roman" pitchFamily="18" charset="0"/>
                <a:cs typeface="Times New Roman" pitchFamily="18" charset="0"/>
              </a:rPr>
              <a:t>t</a:t>
            </a:r>
            <a:r>
              <a:rPr lang="ru-RU" b="1" i="1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Times New Roman" pitchFamily="18" charset="0"/>
                <a:cs typeface="Times New Roman" pitchFamily="18" charset="0"/>
              </a:rPr>
              <a:t>»</a:t>
            </a:r>
            <a:r>
              <a:rPr lang="ru-RU" b="1" i="1" dirty="0">
                <a:solidFill>
                  <a:schemeClr val="accent6">
                    <a:lumMod val="20000"/>
                    <a:lumOff val="80000"/>
                  </a:schemeClr>
                </a:solidFill>
                <a:latin typeface="Times New Roman" pitchFamily="18" charset="0"/>
                <a:cs typeface="Times New Roman" pitchFamily="18" charset="0"/>
              </a:rPr>
              <a:t> о постановке фильма по роману «Дженни Герхардт</a:t>
            </a:r>
            <a:r>
              <a:rPr lang="ru-RU" b="1" i="1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Times New Roman" pitchFamily="18" charset="0"/>
                <a:cs typeface="Times New Roman" pitchFamily="18" charset="0"/>
              </a:rPr>
              <a:t>».</a:t>
            </a:r>
            <a:r>
              <a:rPr lang="en-US" b="1" i="1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>
                <a:solidFill>
                  <a:schemeClr val="accent6">
                    <a:lumMod val="20000"/>
                    <a:lumOff val="80000"/>
                  </a:schemeClr>
                </a:solidFill>
                <a:latin typeface="Times New Roman" pitchFamily="18" charset="0"/>
                <a:cs typeface="Times New Roman" pitchFamily="18" charset="0"/>
              </a:rPr>
              <a:t>В 1933 году был внесен в список авторов книг, сжигавшихся в нацистской </a:t>
            </a:r>
            <a:r>
              <a:rPr lang="ru-RU" b="1" i="1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Times New Roman" pitchFamily="18" charset="0"/>
                <a:cs typeface="Times New Roman" pitchFamily="18" charset="0"/>
              </a:rPr>
              <a:t>Германии</a:t>
            </a:r>
            <a:r>
              <a:rPr lang="en-US" b="1" i="1" dirty="0">
                <a:solidFill>
                  <a:schemeClr val="accent6">
                    <a:lumMod val="20000"/>
                    <a:lumOff val="80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b="1" i="1" dirty="0">
              <a:solidFill>
                <a:schemeClr val="accent6">
                  <a:lumMod val="20000"/>
                  <a:lumOff val="8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40097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https://kartinkin.com/uploads/posts/2021-07/thumbs/1626706040_15-kartinkin-com-p-zhelto-rozovii-fon-krasivo-15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6148" name="Picture 4" descr="https://cdn.wallpapersafari.com/87/76/t5xFjY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7384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AutoShape 12" descr="https://pbs.twimg.com/media/EC9bipwW4AErb18.jpg:large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6158" name="Picture 14" descr="http://1.bp.blogspot.com/-Aoqg4w4ldao/Vn2qE1eN0yI/AAAAAAAAn9s/PtHPeyulfJU/s1600/theodore-dreiser%2B%25286%2529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975" y="312738"/>
            <a:ext cx="3975993" cy="5492526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  <a:extLst/>
        </p:spPr>
      </p:pic>
      <p:sp>
        <p:nvSpPr>
          <p:cNvPr id="4" name="Прямоугольник 3"/>
          <p:cNvSpPr/>
          <p:nvPr/>
        </p:nvSpPr>
        <p:spPr>
          <a:xfrm>
            <a:off x="4444617" y="188640"/>
            <a:ext cx="4536504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Драйзер — художник-натуралист. Он строит свои произведения на колоссальном материале наблюдений и опыта. Его искусство — это искусство точного до скрупулёзности изображения, искусство фактов и вещей. Драйзер передаёт быт во всех его мельчайших подробностях: он вводит документы, иногда почти целиком взятые из действительности (письма Роберты </a:t>
            </a:r>
            <a:r>
              <a:rPr lang="ru-RU" sz="2000" b="1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Олден</a:t>
            </a:r>
            <a:r>
              <a:rPr lang="ru-RU" sz="20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в «Американской трагедии» приводятся почти целиком), цитирует прессу, пространно объясняет биржевые спекуляции своих героев, внимательно прослеживает развитие их деловых предприятий и т. д. Американские критики неоднократно обвиняли Драйзера в отсутствии стиля, не понимая его особой </a:t>
            </a:r>
            <a:r>
              <a:rPr lang="ru-RU" sz="2000" b="1" i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природы</a:t>
            </a:r>
            <a:r>
              <a:rPr lang="en-US" sz="2000" b="1" i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2000" b="1" i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40097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2" descr="https://4kwallpaper.wiki/wp-content/uploads/2019/07/299975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7172" name="Picture 4" descr="https://images.wallpaperscraft.com/image/patterns_lines_background_green_65979_1920x108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AutoShape 6" descr="https://konodyukolga.ru/images/%D0%B4%D1%80%D0%B0%D0%B9%D0%B7%D0%B5%D1%80_%D1%86%D0%B5%D0%BD%D1%82%D1%80_%D0%BA%D0%BD%D0%B8%D0%B3%D0%B8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8" descr="https://konodyukolga.ru/images/%D0%B4%D1%80%D0%B0%D0%B9%D0%B7%D0%B5%D1%80_%D1%86%D0%B5%D0%BD%D1%82%D1%80_%D0%BA%D0%BD%D0%B8%D0%B3%D0%B8.jp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AutoShape 10" descr="https://konodyukolga.ru/images/%D0%B4%D1%80%D0%B0%D0%B9%D0%B7%D0%B5%D1%80_%D1%86%D0%B5%D0%BD%D1%82%D1%80_%D0%BA%D0%BD%D0%B8%D0%B3%D0%B8.jpg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7179" name="Picture 11" descr="C:\Users\dbaymakanova\Desktop\драйзер_центр_книги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9212"/>
            <a:ext cx="5236840" cy="370261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81" name="Picture 13" descr="https://i8.otzovik.com/2020/12/22/11163873/img/23689_66013102.jpe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4048" y="7937"/>
            <a:ext cx="3939952" cy="393995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83" name="Picture 15" descr="https://65.img.avito.st/1280x960/4023727465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4048" y="3859211"/>
            <a:ext cx="3939952" cy="304423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85" name="Picture 17" descr="https://erich-hartmann.com/wp-content/uploads/images/14_luchshih_knig_amerikanskih_pisatelej_exp_9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01" y="3638150"/>
            <a:ext cx="5226639" cy="326529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940097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https://sun1-47.userapi.com/MUsxeZOuYgIh1OsDUy4kSOKJfJGTd7f3_CbEQQ/hkES6N3_fOI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13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940097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https://lh5.googleusercontent.com/proxy/aP2MQe5uzlcyuGrhi3tXsiA8b4tfd3VT2ems10g9Lh0ALVq_zbvfi75tcWGru26nAwrIRyuuy88LnlOin8tzlLoMIJYxJa-Gsbu2usfOggeNqroMcCcthnqfgvC3NneLYgM_69AtuSmPR4aP52MrCu6bbDyMZUcv2w=w1200-h630-p-k-no-nu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4407" y="0"/>
            <a:ext cx="916840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https://sun9-35.userapi.com/impg/_eQlWwNx5rTAMbSKlCYOIXynZrFZR41jmAC9Cw/D023kVHQRXs.jpg?size=604x453&amp;quality=96&amp;sign=b42a7f872b40794c1fdcb52a95cba221&amp;type=album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0900" y="-26640"/>
            <a:ext cx="5753100" cy="431482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AutoShape 6" descr="https://cdn.book24.ru/v2/ITD000000000846052/COVER/cover3d1__w600__w34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AutoShape 8" descr="https://cdn.book24.ru/v2/ITD000000000846052/COVER/cover3d1__w600__w340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9226" name="Picture 10" descr="https://myslide.ru/documents_2/66f31a582f555617b53224d725d26883/img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1852" y="58767"/>
            <a:ext cx="3603234" cy="430633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AutoShape 12" descr="https://lovesbook.ru/ssl/u/d5/260a70407f11ebb47e850ba5409039/-/full_IMG_20201023_WA0025.jp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9230" name="Picture 14" descr="https://pbs.twimg.com/media/Dlm9ulqW4AEXOZc.jpg:large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17" b="10161"/>
          <a:stretch/>
        </p:blipFill>
        <p:spPr bwMode="auto">
          <a:xfrm>
            <a:off x="-41852" y="4347390"/>
            <a:ext cx="6054012" cy="247105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34" name="Picture 18" descr="https://im0-tub-kz.yandex.net/i?id=8ecb81438318d94b5480a8ec2ec3ab4c-l&amp;n=13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914" r="26879" b="15686"/>
          <a:stretch/>
        </p:blipFill>
        <p:spPr bwMode="auto">
          <a:xfrm>
            <a:off x="5563615" y="4121561"/>
            <a:ext cx="3580386" cy="273224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940097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6" name="Picture 6" descr="http://www.vurnar.cap.ru/Home/59/foto/2011/avgust/300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375"/>
          <a:stretch>
            <a:fillRect/>
          </a:stretch>
        </p:blipFill>
        <p:spPr bwMode="auto">
          <a:xfrm>
            <a:off x="179512" y="0"/>
            <a:ext cx="8964488" cy="685799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9400978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https://www.bookwill.ru/_up_images/73b0caa8098137cf1d780995b514508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80512" cy="6885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520539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www.culture.ru/storage/images/1287ebf94f2957f4e82118d6e7fab1af/2e5fd22946b54d0510f5bc8ef49f5096.jpe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01" y="0"/>
            <a:ext cx="9034603" cy="67970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2926399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https://catherineasquithgallery.com/uploads/posts/2021-02/1613501421_74-p-prezentatsiya-foni-dlya-slaidov-detskii-76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AutoShape 4" descr="https://catherineasquithgallery.com/uploads/posts/2021-02/1613501421_74-p-prezentatsiya-foni-dlya-slaidov-detskii-76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" name="AutoShape 6" descr="https://photoshop-kopona.com/uploads/posts/2018-09/1538254260_1.jpg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8" descr="https://catherineasquithgallery.com/uploads/posts/2021-02/1613501421_74-p-prezentatsiya-foni-dlya-slaidov-detskii-76.jpg"/>
          <p:cNvSpPr>
            <a:spLocks noChangeAspect="1" noChangeArrowheads="1"/>
          </p:cNvSpPr>
          <p:nvPr/>
        </p:nvSpPr>
        <p:spPr bwMode="auto">
          <a:xfrm>
            <a:off x="215900" y="1587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AutoShape 10" descr="http://www.pptbackgrounds.org/uploads/shapes-vector-frame-powerpoint-backgrounds.jpg"/>
          <p:cNvSpPr>
            <a:spLocks noChangeAspect="1" noChangeArrowheads="1"/>
          </p:cNvSpPr>
          <p:nvPr/>
        </p:nvSpPr>
        <p:spPr bwMode="auto">
          <a:xfrm>
            <a:off x="368300" y="16827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2300" name="Picture 12" descr="https://im0-tub-ru.yandex.net/i?id=e1dc5bdc1cd60eee9cf02810a483434f&amp;ref=rim&amp;n=33&amp;w=212&amp;h=15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5896"/>
            <a:ext cx="9144000" cy="68638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 rot="21147296">
            <a:off x="366801" y="2118046"/>
            <a:ext cx="837158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Спасибо за внимание!</a:t>
            </a:r>
            <a:endParaRPr lang="ru-RU" sz="48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128722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267</TotalTime>
  <Words>167</Words>
  <Application>Microsoft Office PowerPoint</Application>
  <PresentationFormat>Экран (4:3)</PresentationFormat>
  <Paragraphs>14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D Dbaymakanova</dc:creator>
  <cp:lastModifiedBy>Косарева Наталья Евгеньевна</cp:lastModifiedBy>
  <cp:revision>18</cp:revision>
  <dcterms:created xsi:type="dcterms:W3CDTF">2021-09-06T05:53:04Z</dcterms:created>
  <dcterms:modified xsi:type="dcterms:W3CDTF">2021-09-06T11:05:22Z</dcterms:modified>
</cp:coreProperties>
</file>