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8" r:id="rId3"/>
    <p:sldId id="257" r:id="rId4"/>
    <p:sldId id="272" r:id="rId5"/>
    <p:sldId id="277" r:id="rId6"/>
    <p:sldId id="278" r:id="rId7"/>
    <p:sldId id="279" r:id="rId8"/>
    <p:sldId id="267" r:id="rId9"/>
    <p:sldId id="276" r:id="rId10"/>
    <p:sldId id="280" r:id="rId11"/>
    <p:sldId id="259" r:id="rId12"/>
    <p:sldId id="260" r:id="rId13"/>
    <p:sldId id="262" r:id="rId14"/>
    <p:sldId id="270" r:id="rId15"/>
    <p:sldId id="261" r:id="rId16"/>
    <p:sldId id="271" r:id="rId17"/>
    <p:sldId id="275" r:id="rId18"/>
    <p:sldId id="273" r:id="rId19"/>
    <p:sldId id="282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44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EA465890-C8F0-43F3-B45E-CC79ABB1A85C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7E9AFFB-D196-4994-A609-9217DA236FC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383" y="2476053"/>
            <a:ext cx="482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Тонкий </a:t>
            </a:r>
            <a:r>
              <a:rPr lang="ru-RU" sz="2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знаток души 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человеческой»</a:t>
            </a:r>
            <a:endParaRPr lang="ru-RU" sz="2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435" y="4581128"/>
            <a:ext cx="88747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(К  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200 – </a:t>
            </a:r>
            <a:r>
              <a:rPr lang="ru-RU" sz="2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со дня рождения</a:t>
            </a:r>
          </a:p>
          <a:p>
            <a:pPr lvl="0" algn="ctr"/>
            <a:r>
              <a:rPr lang="ru-RU" sz="2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ФЕДОРА  </a:t>
            </a:r>
            <a:r>
              <a:rPr lang="ru-RU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МИХАЙЛОВИЧА  ДОСТОЕВСКОГО)</a:t>
            </a:r>
          </a:p>
          <a:p>
            <a:pPr lvl="0" algn="ctr"/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04664"/>
            <a:ext cx="405019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5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4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6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8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0" descr="https://pbs.twimg.com/media/DXC1ZNgWkAEftE1.jpg:large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1088" y="4437112"/>
            <a:ext cx="8278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sz="2000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Достоевский таков, какова Россия со своей ее тьмой и светом. И он – самый большой вклад России в духовную жизнь всего мира. Достоевский – самый христианский писатель потому, что в центре у него стоит человек, человеческая любовь и откровения человеческой души».</a:t>
            </a:r>
          </a:p>
          <a:p>
            <a:pPr algn="r"/>
            <a:r>
              <a:rPr lang="ru-RU" sz="2000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Н.А. Бердяев</a:t>
            </a:r>
            <a:endParaRPr lang="ru-RU" sz="2000" b="1" i="1" dirty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3096" name="Picture 24" descr="https://ds04.infourok.ru/uploads/ex/0181/000c22f8-a055e333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4" t="4752" r="44428" b="54122"/>
          <a:stretch/>
        </p:blipFill>
        <p:spPr bwMode="auto">
          <a:xfrm>
            <a:off x="2440344" y="449274"/>
            <a:ext cx="4320480" cy="3634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93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10533" y="416646"/>
            <a:ext cx="5481947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Фёдор Михайлович Достоевский   – величайший писатель, классик 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русской литературы, мыслитель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Автор таких бессмертных 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произведений, как «Идиот», «Преступление и наказание», «Униженные и оскорблённые», «Братья Карамазовы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», «Бесы»,  «Подросток» 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и многих 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других.</a:t>
            </a:r>
          </a:p>
        </p:txBody>
      </p:sp>
      <p:pic>
        <p:nvPicPr>
          <p:cNvPr id="1026" name="Picture 2" descr="http://zmievkalib.ru/files/uploads/images/bbb4e673a9228a20100b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20" y="281872"/>
            <a:ext cx="3107813" cy="38884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2538" y="4170304"/>
            <a:ext cx="828092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580" algn="just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При жизни творчество Федора Достоевского не нашло должного понимания у современников. И только после смерти его оценили по достоинству – он получил звание классика русской литературы и лучшего романиста в мировом  масштабе. </a:t>
            </a:r>
          </a:p>
          <a:p>
            <a:pPr lvl="0" algn="just">
              <a:lnSpc>
                <a:spcPct val="15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78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0-tub-ru.yandex.net/i?id=f1ba15eb352951d337ee288f4513eb91&amp;ref=rim&amp;n=33&amp;w=338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6" y="260648"/>
            <a:ext cx="8804952" cy="6480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8738" y="620688"/>
            <a:ext cx="4427391" cy="43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1600" i="1" cap="all" dirty="0" smtClean="0">
                <a:ln w="9000" cmpd="sng">
                  <a:solidFill>
                    <a:srgbClr val="B4936D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i="1" cap="all" dirty="0" smtClean="0">
                <a:ln w="9000" cmpd="sng">
                  <a:solidFill>
                    <a:srgbClr val="B4936D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Десятки произведений, созданных Ф.М. Достоевским за его долгую творческую жизнь, принесли ему заслуженную всемирную славу. Они знакомы  каждому образованному человеку, вошли в золотой фонд русской классической литературы. Многие из них хранят до сих пор не разгаданные загадки, вызывающие споры исследователей и вдумчивых читателей. Они дают возможность каждому из  них выяснить много интересного о внутреннем мире персонажей и о самом себе.  </a:t>
            </a:r>
            <a:endParaRPr lang="ru-RU" sz="1400" i="1" cap="all" dirty="0">
              <a:ln w="9000" cmpd="sng">
                <a:solidFill>
                  <a:srgbClr val="B4936D">
                    <a:shade val="50000"/>
                    <a:satMod val="120000"/>
                  </a:srgb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6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етство писателя«Я происходил из семейства русского и благочестивого. С тех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5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С 1832 года семья ежегодно проводила лето в купленном отцом селе Даровое (Тул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74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В 1838 году братья Достоевские по желанию отца поступают в Главное инженерное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fedordostoevsky.ru/img/052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3600400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427983" y="2060848"/>
            <a:ext cx="43898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СТРАНИЦЫ </a:t>
            </a:r>
          </a:p>
          <a:p>
            <a:pPr algn="ctr"/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ВЕЛИКОГО </a:t>
            </a:r>
          </a:p>
          <a:p>
            <a:pPr algn="ctr"/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НАСЛЕДИЯ 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77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1.bp.blogspot.com/-xjU6fx5Vm68/YEizQQBqRKI/AAAAAAAARr8/QKh6jqOr_7sxU149XoPXnx0uH3UD0SDHgCNcBGAsYHQ/s1040/158884413_266029235003785_2887950103100267533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" y="3629"/>
            <a:ext cx="9138857" cy="685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tu21.ru/sites/default/files/pictures/news/981/1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s://www.culture.ru/storage/images/5c28be387bacdaabef88dee1e33d42aa/b83651c373233c0ee70677079479bc0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9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ae01.alicdn.com/kf/S2173d22fb76646b5879ad19cfa811750e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3" y="1196752"/>
            <a:ext cx="2777574" cy="34563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3275856" y="332656"/>
            <a:ext cx="56926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Достоевский Ф.М. Преступление и наказание: 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роман / Ф.М. Достоевский.- Москва: Дрофа, 2008.- 607  с.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Роман «Преступление и наказание» (1866) – одно из самых замечательных творений человеческого гения. Это роман о России середины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XIX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века, переживший эпоху глубочайших сдвигов и нравственных потрясений, роман о горе, вместившем в грудь свою все страдания, боли и раны своего времени.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Роман </a:t>
            </a:r>
            <a:r>
              <a:rPr lang="ru-RU" sz="20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 одном </a:t>
            </a:r>
            <a:r>
              <a:rPr lang="ru-RU" sz="20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преступлении. Об </a:t>
            </a:r>
            <a:r>
              <a:rPr lang="ru-RU" sz="20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убийстве процентщицы студентом,  проверявшим собственную теорию сильной личности, писатель размышляет об ответственных условиях, заставляющих человека пойти на преступление, и о сложных душевных процессах, происходящих в человеческих душах  на пути раскаяния.	</a:t>
            </a:r>
            <a:r>
              <a:rPr lang="ru-RU" sz="20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0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kitobz.com/image/cache/catalog/easyphoto/9498/6026381181-1600x900-product_popup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5" t="4649" r="32508"/>
          <a:stretch/>
        </p:blipFill>
        <p:spPr bwMode="auto">
          <a:xfrm>
            <a:off x="263330" y="1196752"/>
            <a:ext cx="2652486" cy="3444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Прямоугольник 5"/>
          <p:cNvSpPr/>
          <p:nvPr/>
        </p:nvSpPr>
        <p:spPr>
          <a:xfrm>
            <a:off x="2915816" y="260648"/>
            <a:ext cx="6120680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Достоевский Ф.М.  </a:t>
            </a:r>
            <a:r>
              <a:rPr lang="ru-RU" sz="1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Бесы: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роман / Ф.М. Достоевский .- Москва: 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Согласие, 1996.- 743 с.</a:t>
            </a:r>
            <a:endParaRPr lang="ru-RU" sz="1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Роман «Бесы» – одно из  наиболее трагических и сложных в идейно-философском отношении произведений писателя. Благодаря историческому опыту </a:t>
            </a:r>
            <a:r>
              <a:rPr lang="en-US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XX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века роман, искусственно истолкованный ранее как политический памфлет, во многом получил новое прочтение.</a:t>
            </a:r>
          </a:p>
          <a:p>
            <a:pPr lvl="0" algn="just"/>
            <a:endParaRPr lang="ru-RU" sz="11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sz="1600" i="1" spc="3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Роман-предостережение </a:t>
            </a:r>
            <a:r>
              <a:rPr lang="ru-RU" sz="1600" i="1" spc="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 роман-пророчество, в котором великий писатель и мыслитель указывает на грядущие социальные катастрофы. История подтвердила правоту Достоевского, и неоднократно. Кровавая русская революция, деспотические режимы Гитлера и Сталина — страшные и точные подтверждения идеи о том, что ждет общество, в котором партийная мораль замещает человеческую.</a:t>
            </a:r>
          </a:p>
          <a:p>
            <a:pPr lvl="0" algn="just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sz="1600" i="1" spc="3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Но</a:t>
            </a:r>
            <a:r>
              <a:rPr lang="ru-RU" sz="1600" i="1" spc="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взяв эпиграфом к роману евангельский текст, писатель предлагает и метафизическую трактовку описываемых событий. Не только и не столько о «неправильном» общественном устройстве идет речь в книге — душе человека грозит разложение и гибель, души в первую очередь должны исцелиться. Ибо любые теории о переустройстве мира могут привести к духовной слепоте и безумию, если утрачивается способность различения добра и зла</a:t>
            </a:r>
            <a:r>
              <a:rPr lang="ru-RU" sz="1600" i="1" spc="3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1" spc="3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312736"/>
            <a:ext cx="630019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Достоевский </a:t>
            </a:r>
            <a:r>
              <a:rPr lang="ru-RU" sz="16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Ф.М.  </a:t>
            </a:r>
            <a:r>
              <a:rPr lang="ru-RU" sz="1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Идиот: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роман / Ф.М. Достоевский .- Москва: </a:t>
            </a:r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2006.- 637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i="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Роман «Идиот»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одно из  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самых интересных произведений Достоевского. Писатель создает в своем любимом романе, талантливый психологический анализ характеров незаурядных героев: многострадального князя Мышкина, неукротимого купца Рогожина и потерявшей надежду Настасьи Филипповны. Персонаж, определивший название произведения, стремится спасти весь мир.  Он обладает лучшими человеческими качествами – благородством, всепрощением, человеколюбием, сравнимым с божественными.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0" dirty="0" smtClean="0">
              <a:effectLst/>
              <a:latin typeface="Roboto"/>
            </a:endParaRPr>
          </a:p>
          <a:p>
            <a:pPr algn="just"/>
            <a:r>
              <a:rPr lang="ru-RU" b="0" i="1" dirty="0" smtClean="0">
                <a:effectLst/>
                <a:latin typeface="Times New Roman" pitchFamily="18" charset="0"/>
                <a:cs typeface="Times New Roman" pitchFamily="18" charset="0"/>
              </a:rPr>
              <a:t>        Сложность его характера заключается в трагическом противоречии, совмещающем силу и слабость. Это отражено в парадоксальном имени героя – Лев  Мышкин, который мечтает исправить недостатки общества. Тонко чувствующий возвышенный человек, которого общество считает больным, способен на чистую светлую любовь. Отдав людям всего себя, чтобы заронить в их сердцах семена добра, праведник-князь бесповоротно погружается во тьму.</a:t>
            </a:r>
          </a:p>
          <a:p>
            <a:pPr algn="just"/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0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b="0" i="1" dirty="0"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Иди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Идиот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https://cdn1.ozone.ru/s3/multimedia-n/603909670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dn1.ozone.ru/s3/multimedia-n/603909670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cdn1.ozone.ru/s3/multimedia-n/6039096707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s://cdn1.ozone.ru/s3/multimedia-n/6039096707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51" y="1196752"/>
            <a:ext cx="2522558" cy="38164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06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tatic.my-shop.ru/product/3/468/467038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2448272" cy="34563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>
            <a:off x="3347864" y="624488"/>
            <a:ext cx="532859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Достоевский Ф.М.  </a:t>
            </a:r>
            <a:r>
              <a:rPr lang="ru-RU" sz="1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Подросток: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роман / Ф.М. Достоевский 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.- Москва: </a:t>
            </a:r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2008.- 704 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  Книга, в которой основная тема творчества великого Достоевского – тема судьба человека, психологически и духовно не укладывающегося в привычные рамки, - обрамлена запутанным, почти «детективным» сюжетом, достойный классического «романа тайн». </a:t>
            </a:r>
          </a:p>
          <a:p>
            <a:pPr lvl="0" algn="just"/>
            <a:endParaRPr lang="ru-RU" sz="1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Книга не просто гениальная, но еще и бесконечно глубокая. «Отцы и дети» по Достоевскому? Или – интеллектуальный  остросюжетный роман? Быть может, то и другое одновременно?...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95060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ages.wbstatic.net/big/new/21280000/21287282-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"/>
          <a:stretch/>
        </p:blipFill>
        <p:spPr bwMode="auto">
          <a:xfrm>
            <a:off x="748438" y="764704"/>
            <a:ext cx="2815449" cy="3816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Прямоугольник 1"/>
          <p:cNvSpPr/>
          <p:nvPr/>
        </p:nvSpPr>
        <p:spPr>
          <a:xfrm>
            <a:off x="3563887" y="260648"/>
            <a:ext cx="540060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Достоевский Ф.М. </a:t>
            </a:r>
            <a:r>
              <a:rPr lang="ru-RU" sz="1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Братья Карамазовы: </a:t>
            </a:r>
            <a:r>
              <a:rPr lang="ru-RU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роман / Ф.М. Достоевский .- Москва: </a:t>
            </a:r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Дрофа: Вече, 2002.- 910 </a:t>
            </a:r>
            <a:r>
              <a:rPr lang="ru-RU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ru-RU" sz="1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Итоговый </a:t>
            </a:r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роман Федора Достоевского, в нем сконцентрировались вся художественная мощь писателя и глубина прозрений религиозного мыслителя. </a:t>
            </a:r>
            <a:endParaRPr lang="ru-RU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«</a:t>
            </a:r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Братья Карамазовы» — это произведение, в котором испепеляющая страсть, борьба за наследство, богоискательство выводят на глобальные вопросы о самой сущности человека, о его природе. </a:t>
            </a:r>
            <a:endParaRPr lang="ru-RU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Каждый </a:t>
            </a:r>
            <a:r>
              <a:rPr lang="ru-RU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характер, как бы сложен он ни был, у Достоевского предстает некой частью одной, почти безграничной картины — это картина многогранной человеческой души, и в этой душе идет нескончаемая битва добра и зла. 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78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005064"/>
            <a:ext cx="83707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«Игрок»,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Униженные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оскорбленные»,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Записки из подполья», «Бедные люди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Белые ночи»,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Записки из Мертвого дома», -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эти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произведения не были включены критиками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пятикнижие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Достоевского, но их нужно обязательно прочитать, потому что они открывают новые грани познания мирской суеты и душевного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благородства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/>
          </a:p>
        </p:txBody>
      </p:sp>
      <p:pic>
        <p:nvPicPr>
          <p:cNvPr id="6" name="Рисунок 5" descr="https://media.oki.by/img/catalog/296000/296252_98956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8"/>
          <a:stretch/>
        </p:blipFill>
        <p:spPr bwMode="auto">
          <a:xfrm>
            <a:off x="307975" y="337856"/>
            <a:ext cx="1742226" cy="2376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AutoShape 17" descr="https://interkniga.net/app/files/2019/01/978-5-389-02646-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9" descr="https://interkniga.net/app/files/2019/01/978-5-389-02646-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41" y="337856"/>
            <a:ext cx="1562345" cy="22710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548679"/>
            <a:ext cx="1491991" cy="23762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201" y="1428035"/>
            <a:ext cx="1748013" cy="23451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 descr="https://cdn3.static1-sima-land.com/items/5976274/0/700.jpg?v=161854680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4" t="-405" r="20264" b="405"/>
          <a:stretch/>
        </p:blipFill>
        <p:spPr bwMode="auto">
          <a:xfrm>
            <a:off x="5580113" y="1525989"/>
            <a:ext cx="1635450" cy="22472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8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797152"/>
            <a:ext cx="8830951" cy="1282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«И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Карамазовы и бесы жили в нём,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— но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что для нас теперь сияет мягким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светом, то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было для него мучительным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огнём».</a:t>
            </a: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 И.Ф. Анненский</a:t>
            </a:r>
            <a:endParaRPr lang="ru-RU" sz="2000" b="1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10211" y="692696"/>
            <a:ext cx="5086535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Федор Достоевский — увлекающаяся  натура,  как в творчестве, так и в личной жизни. Он неоднократно перекраивал свои романы, сжигал рукописи, искал новые формы и новые образы.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Его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творчество исполнено поиска идеального мироустройства и духовного совершенствования человека, познания им собственной души. Писателя прославили тонкие наблюдения за психологией персонажей, глубокие познания темной стороны человеческого «Я». </a:t>
            </a:r>
            <a:endParaRPr lang="ru-RU" sz="1400" b="1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91" y="332656"/>
            <a:ext cx="3389313" cy="544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86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987824" y="193872"/>
            <a:ext cx="5661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Читайте  Достоевского …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1" y="836712"/>
            <a:ext cx="547260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Федор Михайлович Достоевский – не просто один из величайших русских писателей. Это тот человек, по произведениям которого весь мир судит о России, о таинственной русской душе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заслугу Достоевскому ставят как небывалое до него проникновение в глубины человеческой психики, так и открытие всечеловеческого религиозного переживания страдания и любви, собственной  греховности и темных страстей вместе со светлой верой в счастливую судьбу человечества и вселенскую миссию русского народа. </a:t>
            </a:r>
          </a:p>
          <a:p>
            <a:pPr lvl="0" algn="just">
              <a:lnSpc>
                <a:spcPct val="15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6" descr="https://pbs.twimg.com/media/E3Hju7sWEAkWeD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pbs.twimg.com/media/E3Hju7sWEAkWeD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3" y="818774"/>
            <a:ext cx="3316287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75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26607"/>
            <a:ext cx="3869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u="sng" dirty="0" smtClean="0">
                <a:solidFill>
                  <a:srgbClr val="FF0000"/>
                </a:solidFill>
              </a:rPr>
              <a:t>Список  литературы</a:t>
            </a:r>
            <a:endParaRPr lang="ru-RU" sz="3200" b="1" i="1" u="sng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53272"/>
            <a:ext cx="8964488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ночи : Роман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рассказы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 Ф. Достоевский. - М. : Советская Россия, 1987. - 224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Братья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Карамазовы. Роман в 4-х ч. / Ф. Достоевский. - М. : Художественная литература, 1973. - 815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Бедные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люди : Роман / Ф. М. Достоевский. - Л. : Художественная  литература, 1955. - 136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Бедные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люди : Роман / Достоевский Ф.М. - М. : Детская литература, 1985. - 159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ночи : Сентиментальный роман / Ф. М. Достоевский. - М. : Детская литература, 1983. - 63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ночи. </a:t>
            </a:r>
            <a:r>
              <a:rPr lang="ru-RU" sz="1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Неточка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Незванова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/ Ф. М. Достоевский. - Л. : Художественная  литература, 1968. - 255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Бесы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роман / Ф. М. Достоевский. - М. : </a:t>
            </a:r>
            <a:r>
              <a:rPr lang="ru-RU" sz="1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Эксмо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2007. - 608 с. : ил. - (Русская классика)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Библиография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произведений Ф. М. Достоевского и литературы о нем : 1917-1965 / Ф. М. Достоевский. - М. : Книга, 1968. - 407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9..Достоевский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Ф.М.В воспоминаниях современников в 2-х томах. / Ф. М. Достоевский. - М. : Художественная  литература. - 1990</a:t>
            </a:r>
          </a:p>
          <a:p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Т.1. - 623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Игрок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Вечный муж. / Достоевский Ф.М. - Петрозаводск : Карелия, 1980. - 279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Идиот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 Ф. М. Достоевский. - М. : Художественная литература, 2003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12.Достоевский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Избранные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сочинения / Ф. М. Достоевский. - М. : Художественная  литература, 1990. - 606 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13.Достоевский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Подросток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Роман в трех частях / Ф. М. Достоевский. - М. : Художественная  литература, 1961. - 610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14.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Достоевский </a:t>
            </a:r>
            <a:r>
              <a:rPr lang="ru-RU" sz="1400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Ф.М.Полное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собрание сочинений в 18-ти томах / Ф. М. Достоевский. - М : Воскресенье. - 2004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15.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Достоевский 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Преступление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наказание : Роман в 6-ти частях / Ф. М. Достоевский. - М. : Художественная  литература, 1983. - 272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16.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Достоевский 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Раненое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сердце : Повести, рассказы, статьи, из "дневника писателя" / Ф. М. Достоевский. - М. : Молодая гвардия, 1986. - 495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Достоевский Ф.М. </a:t>
            </a:r>
            <a:r>
              <a:rPr lang="ru-RU" sz="1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Униженные </a:t>
            </a:r>
            <a:r>
              <a:rPr lang="ru-RU" sz="14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оскорбленные : Роман в четырех частях с эпилогом / Ф. М. Достоевский. - М. : Правда, 1975. - 366 с</a:t>
            </a:r>
          </a:p>
          <a:p>
            <a:endParaRPr lang="ru-RU" sz="14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451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64529">
            <a:off x="824904" y="439713"/>
            <a:ext cx="778227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внимания, эту литературу можете приобрести 10к/109ауд!!!</a:t>
            </a:r>
            <a:endParaRPr lang="ru-RU" sz="6600" b="1" i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69263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1350</TotalTime>
  <Words>1360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Star World</dc:creator>
  <cp:lastModifiedBy>D Dbaymakanova</cp:lastModifiedBy>
  <cp:revision>79</cp:revision>
  <dcterms:created xsi:type="dcterms:W3CDTF">2021-10-27T06:07:10Z</dcterms:created>
  <dcterms:modified xsi:type="dcterms:W3CDTF">2021-11-19T08:59:07Z</dcterms:modified>
</cp:coreProperties>
</file>