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A42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346662/2101bde9-4959-4c17-88d1-22890dd98bb4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0864">
            <a:off x="317536" y="2449722"/>
            <a:ext cx="84491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«О героях былых времен…»</a:t>
            </a:r>
          </a:p>
          <a:p>
            <a:r>
              <a:rPr lang="ru-RU" sz="5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5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5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 Дню </a:t>
            </a:r>
            <a:r>
              <a:rPr lang="ru-RU" sz="5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Победы»</a:t>
            </a:r>
            <a:endParaRPr lang="ru-RU" sz="5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8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tvet.imgsmail.ru/download/15052684_54d41c85851c670125b318d450fe4df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ages.wallpaperscraft.ru/image/9_maya_prazdnik_pobeda_gvozdiki_georgievskaya_lenta_pamyat_zvezda_41113_1680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" y="0"/>
            <a:ext cx="91407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baymakanova\Desktop\День Победы!\Интернет\9_maya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437">
            <a:off x="4856236" y="1075811"/>
            <a:ext cx="3743716" cy="2425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baymakanova\Desktop\День Победы!\Интернет\hq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5601">
            <a:off x="4479667" y="3695456"/>
            <a:ext cx="3929265" cy="2777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baymakanova\Desktop\День Победы!\Интернет\s12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672408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88640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Помним. Чтим</a:t>
            </a:r>
            <a:r>
              <a:rPr lang="ru-RU" sz="4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Гордимся!</a:t>
            </a:r>
            <a:endParaRPr lang="ru-RU" sz="4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41403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Ветераны! Спасибо Вам за ваше </a:t>
            </a:r>
          </a:p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ужество, самоотверженность</a:t>
            </a:r>
          </a:p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бесконечный героизм,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проявленные на полях сражений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Великой Отечественной войны и в тылу.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 не забудем ваш подвиг!   </a:t>
            </a:r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s04.infourok.ru/uploads/ex/0425/00066cc4-2fe8ca22/1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96" y="-9939"/>
            <a:ext cx="9169896" cy="686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baymakanova\Desktop\День Победы!\Интернет\1_4885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6584">
            <a:off x="251520" y="731837"/>
            <a:ext cx="3816424" cy="2658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dbaymakanova\Desktop\День Победы!\Интернет\pobeda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366">
            <a:off x="5256075" y="777823"/>
            <a:ext cx="3528393" cy="26587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44623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Книги о войне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C:\Users\dbaymakanova\Desktop\День Победы!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1" t="11399" r="10525" b="12410"/>
          <a:stretch/>
        </p:blipFill>
        <p:spPr bwMode="auto">
          <a:xfrm>
            <a:off x="115414" y="3501008"/>
            <a:ext cx="1071161" cy="16083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dbaymakanova\Desktop\День Победы!\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6" t="9211" r="16602" b="6058"/>
          <a:stretch/>
        </p:blipFill>
        <p:spPr bwMode="auto">
          <a:xfrm>
            <a:off x="1454292" y="3424030"/>
            <a:ext cx="1173492" cy="15518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dbaymakanova\Desktop\День Победы!\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11250" r="15714" b="12321"/>
          <a:stretch/>
        </p:blipFill>
        <p:spPr bwMode="auto">
          <a:xfrm>
            <a:off x="3067031" y="3296984"/>
            <a:ext cx="1252941" cy="16828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dbaymakanova\Desktop\День Победы!\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7042" r="13303" b="9451"/>
          <a:stretch/>
        </p:blipFill>
        <p:spPr bwMode="auto">
          <a:xfrm>
            <a:off x="4716016" y="3324553"/>
            <a:ext cx="1224136" cy="1750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dbaymakanova\Desktop\День Победы!\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8" t="10856" r="15447" b="10856"/>
          <a:stretch/>
        </p:blipFill>
        <p:spPr bwMode="auto">
          <a:xfrm>
            <a:off x="6156176" y="3861048"/>
            <a:ext cx="1260141" cy="18504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dbaymakanova\Desktop\День Победы!\6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4068" r="18929" b="10302"/>
          <a:stretch/>
        </p:blipFill>
        <p:spPr bwMode="auto">
          <a:xfrm>
            <a:off x="323528" y="5109355"/>
            <a:ext cx="1130764" cy="16934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dbaymakanova\Desktop\День Победы!\7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8" t="8246" r="11429" b="8649"/>
          <a:stretch/>
        </p:blipFill>
        <p:spPr bwMode="auto">
          <a:xfrm>
            <a:off x="2062150" y="5037416"/>
            <a:ext cx="1357721" cy="17384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C:\Users\dbaymakanova\Desktop\День Победы!\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2" t="5637" r="13036" b="8849"/>
          <a:stretch/>
        </p:blipFill>
        <p:spPr bwMode="auto">
          <a:xfrm>
            <a:off x="3930771" y="5147267"/>
            <a:ext cx="1199250" cy="16555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laycast.ru/uploads/2016/05/01/184898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" y="0"/>
            <a:ext cx="91421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baymakanova\Desktop\День Победы!\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5637" r="17856" b="8849"/>
          <a:stretch/>
        </p:blipFill>
        <p:spPr bwMode="auto">
          <a:xfrm>
            <a:off x="2195736" y="188639"/>
            <a:ext cx="1296144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baymakanova\Desktop\День Победы!\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3065" r="11697" b="11459"/>
          <a:stretch/>
        </p:blipFill>
        <p:spPr bwMode="auto">
          <a:xfrm>
            <a:off x="3976974" y="666867"/>
            <a:ext cx="1191952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baymakanova\Desktop\День Победы!\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10829" r="15982" b="6841"/>
          <a:stretch/>
        </p:blipFill>
        <p:spPr bwMode="auto">
          <a:xfrm>
            <a:off x="5730820" y="170553"/>
            <a:ext cx="1297090" cy="19083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baymakanova\Desktop\День Победы!\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9" t="4433" r="14552" b="5638"/>
          <a:stretch/>
        </p:blipFill>
        <p:spPr bwMode="auto">
          <a:xfrm>
            <a:off x="7590996" y="536780"/>
            <a:ext cx="1261931" cy="19736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dbaymakanova\Desktop\День Победы!\1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0829" r="12500" b="11458"/>
          <a:stretch/>
        </p:blipFill>
        <p:spPr bwMode="auto">
          <a:xfrm>
            <a:off x="2143944" y="2420888"/>
            <a:ext cx="1224136" cy="1819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8" name="Picture 8" descr="C:\Users\dbaymakanova\Desktop\День Победы!\1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0829" r="10893" b="13667"/>
          <a:stretch/>
        </p:blipFill>
        <p:spPr bwMode="auto">
          <a:xfrm>
            <a:off x="3779912" y="2705691"/>
            <a:ext cx="1231776" cy="1760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9" name="Picture 9" descr="C:\Users\dbaymakanova\Desktop\День Победы!\1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t="7508" r="11467" b="11860"/>
          <a:stretch/>
        </p:blipFill>
        <p:spPr bwMode="auto">
          <a:xfrm>
            <a:off x="5436096" y="2420888"/>
            <a:ext cx="1282825" cy="1911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30" name="Picture 10" descr="C:\Users\dbaymakanova\Desktop\День Победы!\16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4" t="5638" r="14110" b="15072"/>
          <a:stretch/>
        </p:blipFill>
        <p:spPr bwMode="auto">
          <a:xfrm>
            <a:off x="7336970" y="2576396"/>
            <a:ext cx="1287185" cy="1935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31" name="Picture 11" descr="C:\Users\dbaymakanova\Desktop\День Победы!\17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5" t="4433" r="17590" b="10456"/>
          <a:stretch/>
        </p:blipFill>
        <p:spPr bwMode="auto">
          <a:xfrm>
            <a:off x="1855203" y="4596611"/>
            <a:ext cx="1296144" cy="19901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dbaymakanova\Desktop\День Победы!\1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6" t="7508" r="14552" b="3692"/>
          <a:stretch/>
        </p:blipFill>
        <p:spPr bwMode="auto">
          <a:xfrm>
            <a:off x="3491880" y="4670478"/>
            <a:ext cx="1368152" cy="1963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C:\Users\dbaymakanova\Desktop\День Победы!\19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6" t="5638" r="14110" b="11894"/>
          <a:stretch/>
        </p:blipFill>
        <p:spPr bwMode="auto">
          <a:xfrm>
            <a:off x="5254625" y="4670478"/>
            <a:ext cx="1438265" cy="19089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:\Users\dbaymakanova\Desktop\День Победы!\20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3" t="7508" r="18125" b="14268"/>
          <a:stretch/>
        </p:blipFill>
        <p:spPr bwMode="auto">
          <a:xfrm>
            <a:off x="7210146" y="4696646"/>
            <a:ext cx="1440160" cy="1937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7oom.ru/powerpoint/fony-dlya-prezentacii-po-istorii-04.jpg?ver=3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89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i="1" u="sng" dirty="0" smtClean="0">
                <a:solidFill>
                  <a:srgbClr val="A42700"/>
                </a:solidFill>
                <a:latin typeface="Times New Roman" pitchFamily="18" charset="0"/>
                <a:cs typeface="Times New Roman" pitchFamily="18" charset="0"/>
              </a:rPr>
              <a:t>Герой Казахстана в годы Великой Отечественной войны!</a:t>
            </a:r>
            <a:endParaRPr lang="ru-RU" sz="2700" b="1" i="1" u="sng" dirty="0">
              <a:solidFill>
                <a:srgbClr val="A427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dbaymakanova\Desktop\День Победы!\Интернет\01-8-768x3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036496"/>
            <a:ext cx="5328592" cy="2392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05" y="1111970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Бауыржан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Момышулы</a:t>
            </a:r>
            <a:endParaRPr lang="ru-RU" sz="24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(1910-1982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Командир 1073-го  стрелкового полка.</a:t>
            </a: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Известный казахский писатель.</a:t>
            </a:r>
          </a:p>
          <a:p>
            <a:pPr algn="ctr"/>
            <a:endParaRPr lang="ru-RU" sz="24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dbaymakanova\Desktop\День Победы!\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t="6428" r="7143" b="12500"/>
          <a:stretch/>
        </p:blipFill>
        <p:spPr bwMode="auto">
          <a:xfrm rot="21104263">
            <a:off x="106051" y="3789625"/>
            <a:ext cx="2953781" cy="2303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baymakanova\Desktop\День Победы!\3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t="11795" r="10248" b="12490"/>
          <a:stretch/>
        </p:blipFill>
        <p:spPr bwMode="auto">
          <a:xfrm rot="798684">
            <a:off x="6084168" y="3789625"/>
            <a:ext cx="2987823" cy="2303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baymakanova\Desktop\День Победы!\4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4" t="6795" r="3125" b="9097"/>
          <a:stretch/>
        </p:blipFill>
        <p:spPr bwMode="auto">
          <a:xfrm>
            <a:off x="3203849" y="3573016"/>
            <a:ext cx="2736304" cy="3207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otoshtamp.ru/wp-content/uploads/2018/02/k2-9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baymakanova\Desktop\День Победы!\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" t="2828" r="12501"/>
          <a:stretch/>
        </p:blipFill>
        <p:spPr bwMode="auto">
          <a:xfrm>
            <a:off x="3457025" y="116632"/>
            <a:ext cx="2736304" cy="2593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esktop\День Победы!\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5" t="9050" r="12790" b="10857"/>
          <a:stretch/>
        </p:blipFill>
        <p:spPr bwMode="auto">
          <a:xfrm>
            <a:off x="1907704" y="729175"/>
            <a:ext cx="1296144" cy="19077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baymakanova\Desktop\День Победы!\2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13667" r="10625" b="8448"/>
          <a:stretch/>
        </p:blipFill>
        <p:spPr bwMode="auto">
          <a:xfrm>
            <a:off x="2051720" y="2852936"/>
            <a:ext cx="1526502" cy="18279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baymakanova\Desktop\День Победы!\2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9652" r="12792" b="12061"/>
          <a:stretch/>
        </p:blipFill>
        <p:spPr bwMode="auto">
          <a:xfrm>
            <a:off x="6516215" y="729175"/>
            <a:ext cx="1296143" cy="19807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dbaymakanova\Desktop\День Победы!\2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4" t="13867" r="12792" b="7645"/>
          <a:stretch/>
        </p:blipFill>
        <p:spPr bwMode="auto">
          <a:xfrm>
            <a:off x="3795935" y="2852936"/>
            <a:ext cx="1407435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dbaymakanova\Desktop\День Победы!\25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t="12156" r="8751" b="6239"/>
          <a:stretch/>
        </p:blipFill>
        <p:spPr bwMode="auto">
          <a:xfrm>
            <a:off x="5508104" y="2852936"/>
            <a:ext cx="1353682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dbaymakanova\Desktop\День Победы!\26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3" t="15875" r="12792" b="9050"/>
          <a:stretch/>
        </p:blipFill>
        <p:spPr bwMode="auto">
          <a:xfrm>
            <a:off x="7100291" y="2852936"/>
            <a:ext cx="1288133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dbaymakanova\Desktop\День Победы!\28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14269" r="19464" b="15473"/>
          <a:stretch/>
        </p:blipFill>
        <p:spPr bwMode="auto">
          <a:xfrm>
            <a:off x="2072815" y="4849958"/>
            <a:ext cx="1275049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dbaymakanova\Desktop\День Победы!\29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2" t="13867" r="15446" b="9652"/>
          <a:stretch/>
        </p:blipFill>
        <p:spPr bwMode="auto">
          <a:xfrm>
            <a:off x="3500026" y="4849957"/>
            <a:ext cx="1325152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dbaymakanova\Desktop\День Победы!\34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7" t="10534" r="10310" b="11459"/>
          <a:stretch/>
        </p:blipFill>
        <p:spPr bwMode="auto">
          <a:xfrm>
            <a:off x="5128287" y="4849957"/>
            <a:ext cx="1243913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dbaymakanova\Desktop\День Победы!\33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9" t="15273" r="14910" b="8271"/>
          <a:stretch/>
        </p:blipFill>
        <p:spPr bwMode="auto">
          <a:xfrm>
            <a:off x="6660232" y="4849958"/>
            <a:ext cx="1368152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71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900igr.net/up/datas/251797/0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://900igr.net/up/datas/251797/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ds04.infourok.ru/uploads/ex/06fe/00138efd-83cb338c/1/img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34"/>
          <a:stretch/>
        </p:blipFill>
        <p:spPr bwMode="auto">
          <a:xfrm>
            <a:off x="0" y="-1"/>
            <a:ext cx="9143999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baymakanova\Desktop\День Победы!\4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2" t="8649" r="8751" b="5637"/>
          <a:stretch/>
        </p:blipFill>
        <p:spPr bwMode="auto">
          <a:xfrm>
            <a:off x="325792" y="592790"/>
            <a:ext cx="1206557" cy="1688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baymakanova\Desktop\День Победы!\4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5236" r="10625" b="8648"/>
          <a:stretch/>
        </p:blipFill>
        <p:spPr bwMode="auto">
          <a:xfrm>
            <a:off x="2300112" y="119566"/>
            <a:ext cx="1279445" cy="16663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dbaymakanova\Desktop\День Победы!\5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9853" r="14107" b="9451"/>
          <a:stretch/>
        </p:blipFill>
        <p:spPr bwMode="auto">
          <a:xfrm>
            <a:off x="4139952" y="326182"/>
            <a:ext cx="1224136" cy="1688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dbaymakanova\Desktop\День Победы!\3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 t="9653" r="11964" b="3027"/>
          <a:stretch/>
        </p:blipFill>
        <p:spPr bwMode="auto">
          <a:xfrm>
            <a:off x="2123728" y="2069080"/>
            <a:ext cx="1226028" cy="16352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dbaymakanova\Desktop\День Победы!\3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t="10856" r="13571" b="6641"/>
          <a:stretch/>
        </p:blipFill>
        <p:spPr bwMode="auto">
          <a:xfrm>
            <a:off x="431739" y="2653248"/>
            <a:ext cx="1224136" cy="16508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dbaymakanova\Desktop\День Победы!\27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2" t="13756" r="14107" b="8046"/>
          <a:stretch/>
        </p:blipFill>
        <p:spPr bwMode="auto">
          <a:xfrm>
            <a:off x="496381" y="4627543"/>
            <a:ext cx="1238469" cy="16203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dbaymakanova\Desktop\День Победы!\3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9451" r="15446" b="9250"/>
          <a:stretch/>
        </p:blipFill>
        <p:spPr bwMode="auto">
          <a:xfrm>
            <a:off x="3779912" y="2311777"/>
            <a:ext cx="1152128" cy="15325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dbaymakanova\Desktop\День Победы!\32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3" t="8046" r="13036" b="6842"/>
          <a:stretch/>
        </p:blipFill>
        <p:spPr bwMode="auto">
          <a:xfrm>
            <a:off x="2339752" y="4325829"/>
            <a:ext cx="1200167" cy="16203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592790"/>
            <a:ext cx="48965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Днем Победы!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Сколько б лет не прошло-подвиг свято мы чтим,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того, кто не с нами сегодня, помянем.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 поклонимся дедам отважным своим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День Победы, девятого мая.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Пусть же Вас никогда не коснется беда,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минует любые ненастья,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Мирным небо пусть будем над Вами всегда,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Впереди будет ждать только счастье!!!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hototass3.cdnvideo.ru/width/1020_b9261fa1/tass/m2/uploads/i/6182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baymakanova\Desktop\День Победы!\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t="3214" r="8750" b="6072"/>
          <a:stretch/>
        </p:blipFill>
        <p:spPr bwMode="auto">
          <a:xfrm rot="21247607">
            <a:off x="162967" y="475301"/>
            <a:ext cx="3374571" cy="2764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baymakanova\Desktop\День Победы!\4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9643" r="5535" b="11071"/>
          <a:stretch/>
        </p:blipFill>
        <p:spPr bwMode="auto">
          <a:xfrm rot="384160">
            <a:off x="5874092" y="3231607"/>
            <a:ext cx="3033651" cy="208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День Победы!\4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11681" r="9018" b="18010"/>
          <a:stretch/>
        </p:blipFill>
        <p:spPr bwMode="auto">
          <a:xfrm rot="21242693">
            <a:off x="339273" y="3435965"/>
            <a:ext cx="3021956" cy="2143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День Победы!\4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4" t="-2858" r="7354" b="6072"/>
          <a:stretch/>
        </p:blipFill>
        <p:spPr bwMode="auto">
          <a:xfrm rot="293802">
            <a:off x="5986779" y="262083"/>
            <a:ext cx="2909101" cy="2904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919008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Слова даются нелегко, они внутри,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Хоть та </a:t>
            </a:r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обеда далеко-она горит.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Бессмертным пламенем огней,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душе живущих всех людей…..</a:t>
            </a:r>
          </a:p>
          <a:p>
            <a:pPr algn="ctr"/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ytimg.com/vi/eSSHgYEfB-Y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23411">
            <a:off x="223735" y="2166478"/>
            <a:ext cx="877095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деду за Победу!!!</a:t>
            </a:r>
            <a:endParaRPr lang="ru-RU" sz="5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168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38</cp:revision>
  <dcterms:created xsi:type="dcterms:W3CDTF">2019-05-03T05:30:29Z</dcterms:created>
  <dcterms:modified xsi:type="dcterms:W3CDTF">2023-05-05T04:44:34Z</dcterms:modified>
</cp:coreProperties>
</file>