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2/1612425089_8-p-bezhevo-korichnevii-fon-dlya-prezentatsii-1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2425089_8-p-bezhevo-korichnevii-fon-dlya-prezentatsii-1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catherineasquithgallery.com/uploads/posts/2021-02/1612425090_10-p-bezhevo-korichnevii-fon-dlya-prezentatsii-1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2370715_176-p-skachat-temno-korichnevii-fon-22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pro2-bar-s3-cdn-cf6.myportfolio.com/2a9e19a87ef5b9a272316cd158762cc5/77b4981f514f276c1f38ab19_rw_1920.jpg?h=6c551f473e0f6ce5fff0bed5788ef3ac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catherineasquithgallery.com/uploads/posts/2021-02/1613358757_203-p-fon-bezhevii-abstraktsiya-232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s://2.bp.blogspot.com/-kmWZXm0DGOA/WOIUTSbpynI/AAAAAAAAFfw/4QBlM3LitbYgx8bGCEQ0-Eht-yYjk8ChgCLcB/s1600/Wallpaper%2BAbstrack%2B%257E%2Bwww.kuwarasanku.blogspot.co.id%2B%25281%25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747"/>
            <a:ext cx="9144000" cy="686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30338" y="1628800"/>
            <a:ext cx="8506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«Глубинные думы </a:t>
            </a:r>
            <a:r>
              <a:rPr lang="ru-RU" sz="48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Жумабека</a:t>
            </a:r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Едильбаева</a:t>
            </a:r>
            <a:r>
              <a:rPr lang="ru-RU" sz="4800" b="1" i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»- </a:t>
            </a:r>
            <a:r>
              <a:rPr lang="ru-RU" sz="4800" b="1" i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i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лет со </a:t>
            </a:r>
            <a:r>
              <a:rPr lang="ru-RU" sz="3200" b="1" i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дня </a:t>
            </a:r>
            <a:r>
              <a:rPr lang="ru-RU" sz="3200" b="1" i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рождения)</a:t>
            </a:r>
            <a:endParaRPr lang="ru-RU" sz="32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135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0.slide-share.ru/s_slide/d6d1757651531e343aabf8088eb8322a/a68d7c3c-27de-4aa1-ac33-78e74a7f82af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s0.slide-share.ru/s_slide/d6d1757651531e343aabf8088eb8322a/a68d7c3c-27de-4aa1-ac33-78e74a7f82af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theslide.ru/img/thumbs/0ae3f400562e0244fafc6471f095d6b8-800x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theslide.ru/img/thumbs/0ae3f400562e0244fafc6471f095d6b8-800x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getwallpapers.com/wallpaper/full/c/c/0/1508623-amazing-silver-and-gold-wallpaper-1920x1080-samsu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942" y="0"/>
            <a:ext cx="91549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https://adebiportal.kz/storage/tmp/resize/authors/1200_0_031fd0e926dfec97dd163adc315205a5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dbaymakanova\Desktop\1200_0_031fd0e926dfec97dd163adc315205a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776" y="465135"/>
            <a:ext cx="4200402" cy="59161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00562" y="285728"/>
            <a:ext cx="440983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Еділбаев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Жұмабек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(15.6.1923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Түркістан </a:t>
            </a:r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Түркістан 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к. - 23.8.1983, 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ақын, жазушы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драматург.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Түркістандағы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уч-щені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бітірген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(1944). 1944-67 ж. Шымкент, 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заң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орындарында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Түркістан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партия к-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тінде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Оңтүстік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Оңтүстік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газеті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редакциясында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өлкелік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радио к-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тін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де, КСРО 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Журналистер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одағының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өлкелік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бөлімшесінде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кызметте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phonoteka.org/uploads/posts/2022-02/1643904365_44-phonoteka-org-p-zheltii-fon-oboi-4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3190754_53-p-bledno-zheltii-fon-5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catherineasquithgallery.com/uploads/posts/2021-02/1613191159_164-p-belo-zheltii-fon-dlya-prezentatsii-186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3170428_69-p-zheltii-fon-dlya-vizitok-7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catherineasquithgallery.com/uploads/posts/2021-02/1613181868_52-p-zheltie-foni-pustie-69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kartinkin.net/uploads/posts/2021-07/1626263142_10-kartinkin-com-p-zhelto-belii-fon-krasivo-10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4" descr="https://krot.info/uploads/posts/2021-01/1610171672_20-p-matovii-zheltii-fon-28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6" descr="https://catherineasquithgallery.com/uploads/posts/2021-02/1613179856_31-p-zheltii-gradientnii-fon-32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8" descr="https://catherineasquithgallery.com/uploads/posts/2021-02/1613190491_59-p-bledno-zheltii-fon-dlya-prezentatsii-63.jp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https://avatars.mds.yandex.net/i?id=10cb096de6160c729a2a63853c297681-4438849-images-thumbs&amp;ref=rim&amp;n=33&amp;w=200&amp;h=1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4" y="0"/>
            <a:ext cx="914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796506" y="160338"/>
            <a:ext cx="52200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2643182"/>
            <a:ext cx="8286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саласына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келуіне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ықпалын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тигізген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1944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Түркістан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училищесін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аяқтап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жолын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қызметтен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адамы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саланың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соқпағы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өзгеше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таңдаған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жолы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жүгі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саласы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Партия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қызметінен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Оңтүстік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газет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редакциясына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қызметке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ауысқаны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осының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айғағы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Журналистиканың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газет, радио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салаларында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етіп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оқырмандары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тыңдармандарына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танымал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Оқырмандарына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200-ден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астам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шығармаларын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ұсынды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жыр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жинағы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1960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жарық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көрді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Жұмабек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Еділбаевтың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Жоғалған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кілт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(1960), «Сыр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пернесі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(1967), «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Бүгінгі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адамдары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(1969), «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Тергеуші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толғанады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(1973)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романдары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әңгімелері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жарыққа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шықты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Жазушының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халық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қозғалысы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өмірдің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социалистік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 descr="http://old.baq.kz/storage/98/9892be51664087b0dc01708ff2aa88e2_resize_w_520_h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99" y="47978"/>
            <a:ext cx="3505207" cy="25952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ssholetube.com/wp-content/uploads/2020/12/moglie-si-gode-un-trio-in-vacanza-dialoghi-in-italian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assholetube.com/wp-content/uploads/2020/12/moglie-si-gode-un-trio-in-vacanza-dialoghi-in-italiano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assholetube.com/wp-content/uploads/2020/12/moglie-si-gode-un-trio-in-vacanza-dialoghi-in-italiano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wallpaper-mania.com/wp-content/uploads/2018/09/High_resolution_wallpaper_background_ID_77700327166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2" name="Picture 10" descr="https://wallpaper-mania.com/wp-content/uploads/2018/09/High_resolution_wallpaper_background_ID_777003271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4" descr="https://cdn1.ozone.ru/multimedia/1010475489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" descr="https://prezentacii.org/upload/cloud/19/01/116184/images/screen14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5" descr="https://i.ibb.co/Wk15cJ4/I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35500" y="206689"/>
            <a:ext cx="42924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1967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өмірінің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соңына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бірыңғай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шығармашылықпен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айналысқан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t"/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Оңтүстік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самалы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өлеңдері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поэмаларының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жинағы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1960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жарық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көрген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Кейіннен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проза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саласына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ауысып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әңгіме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повесть, роман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кітаптарын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ұсынған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Пьесалары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драма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театрларында</a:t>
            </a:r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қойылған</a:t>
            </a:r>
            <a:endParaRPr lang="ru-RU" sz="2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5301" y="312737"/>
            <a:ext cx="43275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Драматургия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театрларда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қойылған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Сезікті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секіреді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(1969), «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Әке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 бала» (1970), «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Жалғасқан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жүректер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(1976), «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Қоштасқым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келмейді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(1981), «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Дәу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әже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(1983)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пьесаларына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көрермендері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зор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ықыласпен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шексіз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ризашылықпен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талай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2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соқ</a:t>
            </a:r>
            <a:endParaRPr lang="ru-RU" sz="22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0375" y="4300646"/>
            <a:ext cx="82880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Шығармалары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Жоғалған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кілт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Повесть пен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әңгімелер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А., ҚМКӘБ, 1960; Сыр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пернесі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Повесть. А., «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», 1967;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Бүгінгі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адамдары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Очерктер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А., «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Қайнар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», 1969;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Буырқанған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бұлақтар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Роман, «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», 1976; Сын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сағатта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Роман. А., «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», 1980;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Түркістан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Роман. А., «Жазушы»,1982;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Тереңдегі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тебіреністер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Роман А., «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», 1983; Алтын 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арал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. Роман. А., «</a:t>
            </a:r>
            <a:r>
              <a:rPr lang="ru-RU" sz="2000" b="1" i="1" dirty="0" err="1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sz="20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», 1985.</a:t>
            </a:r>
          </a:p>
        </p:txBody>
      </p:sp>
    </p:spTree>
    <p:extLst>
      <p:ext uri="{BB962C8B-B14F-4D97-AF65-F5344CB8AC3E}">
        <p14:creationId xmlns:p14="http://schemas.microsoft.com/office/powerpoint/2010/main" xmlns="" val="205977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C:\Users\dbaymakanova\Desktop\1674530873_catherineasquithgallery-com-p-shabloni-dlya-prezentatsii-korichnevii-fon-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4266"/>
            <a:ext cx="9144000" cy="688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s://catherineasquithgallery.com/uploads/posts/2021-02/1614021039_27-p-fon-serii-s-zolotim-3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3-01/1674279609_catherineasquithgallery-com-p-fon-sero-korichnevii-korichnevii-gradient-7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catherineasquithgallery.com/uploads/posts/2023-01/1674259043_catherineasquithgallery-com-p-sero-zolotistii-fon-foto-6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3-01/1674503165_catherineasquithgallery-com-p-korichnevo-zelenii-fon-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5575" y="160338"/>
            <a:ext cx="8880921" cy="62478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атақты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Түркістан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романы </a:t>
            </a:r>
            <a:r>
              <a:rPr lang="en-US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20 ж.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аяғындағы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Оңтүстік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облысында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Кеңестік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биліктің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қалыптасуына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Түркістан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округында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ауылдарды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кеңестендіруге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30 ж.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жартысындағы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Қаратау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өнеркәсіптік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ауданында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индустриаландырудың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басталуына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Атақты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бай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әулеті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бейнесінде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ауылының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өмірінде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өзгерісті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революциялық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кезеңнің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жағдайын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қалалар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ауылдардағы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тапқа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жіктелу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кедейлердің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күресуі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болмысты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зейінімен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зерттеп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заман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ағысымен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қатарласа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сүруге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талпынды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халқының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алуан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өмірі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еңбекшілерінің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ерлік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істері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жазушының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көңілін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толғантпай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қоймады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Жұмабек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Еділбаевтың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шығармашылығының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деректанушылық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зор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Тарих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ізденушілер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зерттеушілер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еңбектерінен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еліміздің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30-50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жылдарындағы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бейнесін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анық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көре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аламыз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Шығармашылықтың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қалам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тартқан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Жұмабек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Еділбаев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1983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дүниеден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өтті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Жазушыны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еске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ҚР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кітапханасында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Жұмабек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Еділбаевтың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туғанына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90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толуына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орай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Қажырлы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қалам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тартқан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көрмесі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ұйымдастырылып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насихатталды</a:t>
            </a:r>
            <a:r>
              <a:rPr lang="ru-RU" sz="2000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AutoShape 11" descr="https://catherineasquithgallery.com/uploads/posts/2023-01/1674530873_catherineasquithgallery-com-p-shabloni-dlya-prezentatsii-korichnevii-fon-60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74818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451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41</cp:revision>
  <dcterms:created xsi:type="dcterms:W3CDTF">2022-02-15T04:22:51Z</dcterms:created>
  <dcterms:modified xsi:type="dcterms:W3CDTF">2023-06-16T03:21:52Z</dcterms:modified>
</cp:coreProperties>
</file>