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06.09.2023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06.09.2023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06.09.2023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10" Type="http://schemas.openxmlformats.org/officeDocument/2006/relationships/image" Target="../media/image16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ᐈ Розовый закат фон, рисунки розовый закат небо фон | скачать на  Depositphotos®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 rot="21416317">
            <a:off x="531452" y="1422847"/>
            <a:ext cx="822027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i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«Пламенные миры Акима </a:t>
            </a:r>
            <a:r>
              <a:rPr lang="ru-RU" sz="4800" b="1" i="1" u="sng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Тарази</a:t>
            </a:r>
            <a:r>
              <a:rPr lang="ru-RU" sz="4800" b="1" i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endParaRPr lang="ru-RU" sz="4800" b="1" i="1" u="sng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i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3200" b="1" i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9 </a:t>
            </a:r>
            <a:r>
              <a:rPr lang="ru-RU" sz="3200" b="1" i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сентября-90 лет со дня рождения писателя, драматурга Акима </a:t>
            </a:r>
            <a:r>
              <a:rPr lang="ru-RU" sz="3200" b="1" i="1" u="sng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Тарази</a:t>
            </a:r>
            <a:r>
              <a:rPr lang="ru-RU" sz="3200" b="1" i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u="sng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Ашимова</a:t>
            </a:r>
            <a:r>
              <a:rPr lang="ru-RU" sz="3200" b="1" i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(1933)</a:t>
            </a:r>
            <a:endParaRPr lang="ru-RU" sz="3200" b="1" i="1" u="sng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2836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s0.slide-share.ru/s_slide/25fe6f037a3aec1e0710dd50172bba38/24e6ad74-23bd-4295-85ce-237deef6944d.jpe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" name="Picture 2" descr="закат небо фон-Природа-Бесплатные фотографии Скачать бесплатно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5" descr="Мухтар Ауэзов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7" descr="https://kzbydocs.com/tw_files2/urls_8/23/d-22268/7z-docs/1_html_m55b340a4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4" descr="https://adebiportal.kz/storage/upload/iblock/631/63103ed0d2bb767f04985c1c354a60da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6" descr="https://adebiportal.kz/storage/upload/iblock/490/4904bb00ea07a33d17da9d7cf6233a67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8" descr="https://i.livelib.ru/auface/518772/o/6419/Akim_Tarazi.jpg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" name="Picture 9" descr="C:\Users\dbaymakanova\Desktop\55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590" r="44822"/>
          <a:stretch/>
        </p:blipFill>
        <p:spPr bwMode="auto">
          <a:xfrm>
            <a:off x="215900" y="312738"/>
            <a:ext cx="3708028" cy="62846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4143372" y="363915"/>
            <a:ext cx="4786346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Аким </a:t>
            </a:r>
            <a:r>
              <a:rPr lang="ru-RU" sz="2800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Уртаевич</a:t>
            </a:r>
            <a:r>
              <a:rPr lang="ru-RU" sz="28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Ашимов</a:t>
            </a:r>
            <a:r>
              <a:rPr lang="ru-RU" sz="28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 (псевдоним — Аким </a:t>
            </a:r>
            <a:r>
              <a:rPr lang="ru-RU" sz="2800" i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Тарази</a:t>
            </a:r>
            <a:r>
              <a:rPr lang="ru-RU" sz="28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28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родился </a:t>
            </a:r>
          </a:p>
          <a:p>
            <a:pPr algn="ctr"/>
            <a:r>
              <a:rPr lang="ru-RU" sz="28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9 </a:t>
            </a:r>
            <a:r>
              <a:rPr lang="ru-RU" sz="28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сентября 1933, Алма-Ата) — советский и казахстанский писатель, драматург, сценарист. Герой </a:t>
            </a:r>
            <a:r>
              <a:rPr lang="ru-RU" sz="28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Труда Казахстана</a:t>
            </a:r>
            <a:r>
              <a:rPr lang="ru-RU" sz="28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 (2021), заслуженный деятель Казахстана (1999). Лауреат Государственной премии Республики Казахстан в области литература и искусства (2002).</a:t>
            </a:r>
          </a:p>
        </p:txBody>
      </p:sp>
    </p:spTree>
    <p:extLst>
      <p:ext uri="{BB962C8B-B14F-4D97-AF65-F5344CB8AC3E}">
        <p14:creationId xmlns:p14="http://schemas.microsoft.com/office/powerpoint/2010/main" xmlns="" val="2902866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Небо с облаками красивый фон заката. | Премиум Фото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0818" y="0"/>
            <a:ext cx="915481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2" descr="https://upload.wikimedia.org/wikipedia/commons/thumb/2/28/Auezov_House_in_Borli.JPG/1280px-Auezov_House_in_Borli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Picture 2" descr="https://egemen.kz/article_photo/1522982023_article_b.jpeg?width=600&amp;height=315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071" t="3931" r="33302"/>
          <a:stretch/>
        </p:blipFill>
        <p:spPr bwMode="auto">
          <a:xfrm>
            <a:off x="1835696" y="0"/>
            <a:ext cx="5472607" cy="412751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71406" y="4127513"/>
            <a:ext cx="9011255" cy="2585323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ru-RU" dirty="0"/>
              <a:t>Аким </a:t>
            </a:r>
            <a:r>
              <a:rPr lang="ru-RU" dirty="0" err="1"/>
              <a:t>Ашимов</a:t>
            </a:r>
            <a:r>
              <a:rPr lang="ru-RU" dirty="0"/>
              <a:t> родился 9 сентября 1933 года в Алма-Ате. В 1955 году окончил Казахский педагогический </a:t>
            </a:r>
            <a:r>
              <a:rPr lang="ru-RU" dirty="0" smtClean="0"/>
              <a:t>институт. </a:t>
            </a:r>
            <a:r>
              <a:rPr lang="ru-RU" dirty="0"/>
              <a:t>В 1955—1956 годах работал учителем средней школы в Чуйском районе Джамбульской области. В 1956—1958 годах работал фельетонистом в журнале «Ара». В 1958—1959 годах ответственный секретарь газеты «</a:t>
            </a:r>
            <a:r>
              <a:rPr lang="ru-RU" dirty="0" err="1"/>
              <a:t>Қазақстан</a:t>
            </a:r>
            <a:r>
              <a:rPr lang="ru-RU" dirty="0"/>
              <a:t> </a:t>
            </a:r>
            <a:r>
              <a:rPr lang="ru-RU" dirty="0" err="1"/>
              <a:t>пионері</a:t>
            </a:r>
            <a:r>
              <a:rPr lang="ru-RU" dirty="0"/>
              <a:t>». В 1962 году окончил Высшие сценарные курсы в </a:t>
            </a:r>
            <a:r>
              <a:rPr lang="ru-RU" dirty="0" smtClean="0"/>
              <a:t>Москве. </a:t>
            </a:r>
            <a:r>
              <a:rPr lang="ru-RU" dirty="0"/>
              <a:t>В 1962—1970 годах член сценарной редакционной коллегии, главный редактор киностудии «</a:t>
            </a:r>
            <a:r>
              <a:rPr lang="ru-RU" dirty="0" err="1"/>
              <a:t>Казахфильм</a:t>
            </a:r>
            <a:r>
              <a:rPr lang="ru-RU" dirty="0"/>
              <a:t>». В 1970—1971 годах собственный корреспондент «Литературной газеты» (Москва) по Казахстану. В 1971—1980 годах 1-й секретарь правления Союза кинематографистов Казахстана. В 1986—1998 секретарь правления Союза писателей </a:t>
            </a:r>
            <a:r>
              <a:rPr lang="ru-RU" dirty="0" smtClean="0"/>
              <a:t>Казахстана.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902866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Фон неба в период сумерек с розовым и фиолетовым цветом на закате | Премиум  Фото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9872"/>
            <a:ext cx="9144000" cy="6867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2" descr="https://www.inform.kz/radmin/news/2020/07/21/200721174448248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5" name="Picture 3" descr="C:\Users\dbaymakanova\Desktop\9678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79712" y="7937"/>
            <a:ext cx="5616623" cy="34538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6347" y="3549402"/>
            <a:ext cx="9144000" cy="33085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900" b="1" i="1" u="sng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 1966 вышла в свет первая книга — повесть «</a:t>
            </a:r>
            <a:r>
              <a:rPr lang="ru-RU" sz="1900" b="1" i="1" u="sng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Құйрықты</a:t>
            </a:r>
            <a:r>
              <a:rPr lang="ru-RU" sz="1900" b="1" i="1" u="sng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1900" b="1" i="1" u="sng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жұлдыз</a:t>
            </a:r>
            <a:r>
              <a:rPr lang="ru-RU" sz="1900" b="1" i="1" u="sng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» («Когда возвращается комета»). Изданы сборники повестей и рассказов «</a:t>
            </a:r>
            <a:r>
              <a:rPr lang="ru-RU" sz="1900" b="1" i="1" u="sng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Үлкен</a:t>
            </a:r>
            <a:r>
              <a:rPr lang="ru-RU" sz="1900" b="1" i="1" u="sng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1900" b="1" i="1" u="sng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ауыл</a:t>
            </a:r>
            <a:r>
              <a:rPr lang="ru-RU" sz="1900" b="1" i="1" u="sng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» («Большой аул», 1968), «Асу-асу» («Серпантин», 1970), «</a:t>
            </a:r>
            <a:r>
              <a:rPr lang="ru-RU" sz="1900" b="1" i="1" u="sng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Көкжиек</a:t>
            </a:r>
            <a:r>
              <a:rPr lang="ru-RU" sz="1900" b="1" i="1" u="sng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» («Горизонт», 1980), «</a:t>
            </a:r>
            <a:r>
              <a:rPr lang="ru-RU" sz="1900" b="1" i="1" u="sng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Басынан</a:t>
            </a:r>
            <a:r>
              <a:rPr lang="ru-RU" sz="1900" b="1" i="1" u="sng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1900" b="1" i="1" u="sng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Қаратаудың</a:t>
            </a:r>
            <a:r>
              <a:rPr lang="ru-RU" sz="1900" b="1" i="1" u="sng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» («Вершины Каратау», 1984), «Кен» («Месть», 1986), «</a:t>
            </a:r>
            <a:r>
              <a:rPr lang="ru-RU" sz="1900" b="1" i="1" u="sng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Жаңбырлы</a:t>
            </a:r>
            <a:r>
              <a:rPr lang="ru-RU" sz="1900" b="1" i="1" u="sng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1900" b="1" i="1" u="sng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түндер</a:t>
            </a:r>
            <a:r>
              <a:rPr lang="ru-RU" sz="1900" b="1" i="1" u="sng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» («Дождливые ночи», 1988); романы «Москва — </a:t>
            </a:r>
            <a:r>
              <a:rPr lang="ru-RU" sz="1900" b="1" i="1" u="sng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Баласаз</a:t>
            </a:r>
            <a:r>
              <a:rPr lang="ru-RU" sz="1900" b="1" i="1" u="sng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» (1989), «</a:t>
            </a:r>
            <a:r>
              <a:rPr lang="ru-RU" sz="1900" b="1" i="1" u="sng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Қорқау</a:t>
            </a:r>
            <a:r>
              <a:rPr lang="ru-RU" sz="1900" b="1" i="1" u="sng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1900" b="1" i="1" u="sng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жұлдыз</a:t>
            </a:r>
            <a:r>
              <a:rPr lang="ru-RU" sz="1900" b="1" i="1" u="sng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» («Кровавая звезда», 1989), «</a:t>
            </a:r>
            <a:r>
              <a:rPr lang="ru-RU" sz="1900" b="1" i="1" u="sng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Жаза</a:t>
            </a:r>
            <a:r>
              <a:rPr lang="ru-RU" sz="1900" b="1" i="1" u="sng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» («Наказание», 1997). </a:t>
            </a:r>
            <a:r>
              <a:rPr lang="ru-RU" sz="1900" b="1" i="1" u="sng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Ашимов</a:t>
            </a:r>
            <a:r>
              <a:rPr lang="ru-RU" sz="1900" b="1" i="1" u="sng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 — автор пьесы «</a:t>
            </a:r>
            <a:r>
              <a:rPr lang="ru-RU" sz="1900" b="1" i="1" u="sng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Күлмейтін</a:t>
            </a:r>
            <a:r>
              <a:rPr lang="ru-RU" sz="1900" b="1" i="1" u="sng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комедия» («Несмешная комедия», 1968) и других, сценариев к кинофильмам «Следы уходят за горизонт» (1964, </a:t>
            </a:r>
            <a:r>
              <a:rPr lang="ru-RU" sz="1900" b="1" i="1" u="sng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реж</a:t>
            </a:r>
            <a:r>
              <a:rPr lang="ru-RU" sz="1900" b="1" i="1" u="sng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. М. </a:t>
            </a:r>
            <a:r>
              <a:rPr lang="ru-RU" sz="1900" b="1" i="1" u="sng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Бегалии</a:t>
            </a:r>
            <a:r>
              <a:rPr lang="ru-RU" sz="1900" b="1" i="1" u="sng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), «Звучи там-там» (1965, </a:t>
            </a:r>
            <a:r>
              <a:rPr lang="ru-RU" sz="1900" b="1" i="1" u="sng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реж</a:t>
            </a:r>
            <a:r>
              <a:rPr lang="ru-RU" sz="1900" b="1" i="1" u="sng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. Ш. </a:t>
            </a:r>
            <a:r>
              <a:rPr lang="ru-RU" sz="1900" b="1" i="1" u="sng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Бейсенбаев</a:t>
            </a:r>
            <a:r>
              <a:rPr lang="ru-RU" sz="1900" b="1" i="1" u="sng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), «Выстрел на перевале Караш» (1968, </a:t>
            </a:r>
            <a:r>
              <a:rPr lang="ru-RU" sz="1900" b="1" i="1" u="sng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реж</a:t>
            </a:r>
            <a:r>
              <a:rPr lang="ru-RU" sz="1900" b="1" i="1" u="sng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. Б. </a:t>
            </a:r>
            <a:r>
              <a:rPr lang="ru-RU" sz="1900" b="1" i="1" u="sng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Шамшиев</a:t>
            </a:r>
            <a:r>
              <a:rPr lang="ru-RU" sz="1900" b="1" i="1" u="sng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) и других. Ряд книг </a:t>
            </a:r>
            <a:r>
              <a:rPr lang="ru-RU" sz="1900" b="1" i="1" u="sng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Ашимова</a:t>
            </a:r>
            <a:r>
              <a:rPr lang="ru-RU" sz="1900" b="1" i="1" u="sng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переведены на русский и другие </a:t>
            </a:r>
            <a:r>
              <a:rPr lang="ru-RU" sz="1900" b="1" i="1" u="sng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языки</a:t>
            </a:r>
            <a:endParaRPr lang="ru-RU" sz="1900" b="1" i="1" u="sng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02866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Обои розовый закат, море, горы, скачать обои, фото и картинки бесплатно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6594" y="0"/>
            <a:ext cx="91413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2" descr="https://mmedia.ozone.ru/multimedia/books_covers/101156328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099" name="Picture 3" descr="C:\Users\dbaymakanova\Desktop\101156328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6594" y="128778"/>
            <a:ext cx="1920478" cy="314096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dbaymakanova\Desktop\d182d0b0d180d0b0d0b7d0b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28778"/>
            <a:ext cx="1790783" cy="314096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dbaymakanova\Desktop\9aca9b41-c652-4bdb-af63-0108991f363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28778"/>
            <a:ext cx="1872208" cy="316887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:\Users\dbaymakanova\Desktop\Golubaya_kolybel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60338"/>
            <a:ext cx="1751000" cy="310940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C:\Users\dbaymakanova\Desktop\1200_0_6187073d53dd8201e70803c4ec91223d (1)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40426" y="3429000"/>
            <a:ext cx="1695195" cy="295232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10" descr="https://imo2.my-shop.ru/products484/4836159/cover.jpg/500-0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12" descr="https://imo2.my-shop.ru/products484/4836159/cover.jpg/500-0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14" descr="https://adebiportal.kz/storage/tmp/resize/books/1200_0_8d674a77da145bc1e999f4d65467ede5.pn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16" descr="https://adebiportal.kz/storage/tmp/resize/books/1200_0_935e4a790a8c518a59a3849b9417250b.png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14" name="Picture 18" descr="https://avatars.mds.yandex.net/i?id=3227c72b40ede773658682c2c4904958_l-4590689-images-thumbs&amp;n=1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20953" y="3444464"/>
            <a:ext cx="3603816" cy="34135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16" name="Picture 20" descr="https://sun9-78.userapi.com/impf/c626629/v626629561/6f67/B_wes16s0k4.jpg?size=362x604&amp;quality=96&amp;sign=d843d52f657663968832b3fff5b4507d&amp;c_uniq_tag=CJsSZGqkO6WRg-zHJI5Q9rEC14v0bQDW1WvK9Ufwgf8&amp;type=album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75128" y="160337"/>
            <a:ext cx="1701425" cy="315883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AutoShape 22" descr="https://imo2.my-shop.ru/products484/4836159/cover.jpg/500-0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AutoShape 24" descr="https://imo2.my-shop.ru/products484/4836159/cover.jpg/500-0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22" name="Picture 26" descr="https://dalanews.kz/wp-content/uploads/2015/05/123-068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6594" y="3498530"/>
            <a:ext cx="3957020" cy="33594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02866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ᐈ Фиолетовый закат фото, фон фиолетовый закат обои | скачать на  Depositphotos®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499992" y="404664"/>
            <a:ext cx="4572000" cy="4862870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i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Награды и </a:t>
            </a:r>
            <a:r>
              <a:rPr lang="ru-RU" sz="40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премии</a:t>
            </a:r>
            <a:endParaRPr lang="ru-RU" sz="40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ru-RU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Премия Союза писателей Казахстана (1985</a:t>
            </a: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);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ru-RU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1994 — Орден «</a:t>
            </a:r>
            <a:r>
              <a:rPr lang="ru-RU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Курмет</a:t>
            </a: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»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ru-RU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1999 — Заслуженный деятель Республики </a:t>
            </a: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Казахстан;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ru-RU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2002 — Государственная премия Республики Казахстан за роман «</a:t>
            </a:r>
            <a:r>
              <a:rPr lang="ru-RU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Жаза</a:t>
            </a: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»;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ru-RU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2015 — Орден </a:t>
            </a:r>
            <a:r>
              <a:rPr lang="ru-RU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Отан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ru-RU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2021 (2 декабря) — Звания «</a:t>
            </a:r>
            <a:r>
              <a:rPr lang="ru-RU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Қазақстанның</a:t>
            </a:r>
            <a:r>
              <a:rPr lang="ru-RU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Еңбек</a:t>
            </a:r>
            <a:r>
              <a:rPr lang="ru-RU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Ері</a:t>
            </a:r>
            <a:r>
              <a:rPr lang="ru-RU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» (Герой Труда Казахстана) с вручением знака особого отличия Золотой звезды — за выдающиеся достижения в социально-гуманитарном развитии Республики Казахстан;</a:t>
            </a:r>
          </a:p>
        </p:txBody>
      </p:sp>
      <p:sp>
        <p:nvSpPr>
          <p:cNvPr id="5" name="AutoShape 2" descr="https://i.livelib.ru/auface/518772/o/6419/Akim_Tarazi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23" name="Picture 3" descr="C:\Users\dbaymakanova\Desktop\Akim_Tarazi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2529" t="3878" r="26748"/>
          <a:stretch/>
        </p:blipFill>
        <p:spPr bwMode="auto">
          <a:xfrm>
            <a:off x="155574" y="404664"/>
            <a:ext cx="4344418" cy="59329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02866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ᐈ Розовый: фото и картинки розовый стола, скачать изображения на  Depositphotos®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0" y="32925"/>
            <a:ext cx="9324527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700" b="1" i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https://avatars.mds.yandex.net/i?id=b424f11daefb832f5da3b2d034fa0140_l-5358581-images-thumbs&amp;n=1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32925"/>
            <a:ext cx="8352928" cy="670844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02866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</TotalTime>
  <Words>46</Words>
  <Application>Microsoft Office PowerPoint</Application>
  <PresentationFormat>Экран (4:3)</PresentationFormat>
  <Paragraphs>13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 Dbaymakanova</dc:creator>
  <cp:lastModifiedBy>Косарева Наталья Евгеньевна</cp:lastModifiedBy>
  <cp:revision>39</cp:revision>
  <dcterms:created xsi:type="dcterms:W3CDTF">2022-09-13T08:39:44Z</dcterms:created>
  <dcterms:modified xsi:type="dcterms:W3CDTF">2023-09-06T11:19:28Z</dcterms:modified>
</cp:coreProperties>
</file>