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закат между ладонями море природа пейзаж вода небо облака сцена закат между  пальмы красивые сцены HD обои для ноутбук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rot="21427088">
            <a:off x="139198" y="1493053"/>
            <a:ext cx="873834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«Свет и тень истории в книгах </a:t>
            </a:r>
            <a:endParaRPr lang="kk-KZ" sz="4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kk-KZ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. Токаева</a:t>
            </a:r>
            <a:r>
              <a:rPr lang="kk-KZ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r>
              <a:rPr lang="kk-KZ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100 лет со дня рождения писателя Кемеля Токаева (1923-1986)</a:t>
            </a:r>
            <a:endParaRPr lang="ru-RU" sz="4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689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Небо с облаками красивый фон заката. | Фотография неба, Пейзажи,  Изображения неб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69" y="0"/>
            <a:ext cx="91414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427984" y="582650"/>
            <a:ext cx="4572000" cy="55092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2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Кемель</a:t>
            </a:r>
            <a:r>
              <a:rPr lang="ru-RU" sz="2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Токаевич</a:t>
            </a:r>
            <a:r>
              <a:rPr lang="ru-RU" sz="2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Токаев (2 октября 1923, </a:t>
            </a:r>
            <a:r>
              <a:rPr lang="ru-RU" sz="22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Каратальский</a:t>
            </a:r>
            <a:r>
              <a:rPr lang="ru-RU" sz="2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район, Алма-Атинская область — 6 октября 1986, Алма-Ата) — советский писатель и редактор. Участник Великой Отечественной войны.</a:t>
            </a:r>
          </a:p>
          <a:p>
            <a:r>
              <a:rPr lang="ru-RU" sz="2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Отец второго </a:t>
            </a:r>
            <a:r>
              <a:rPr lang="ru-RU" sz="2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президента </a:t>
            </a:r>
            <a:r>
              <a:rPr lang="ru-RU" sz="2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Казахстана </a:t>
            </a:r>
            <a:r>
              <a:rPr lang="ru-RU" sz="22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Касым-Жомарта</a:t>
            </a:r>
            <a:r>
              <a:rPr lang="ru-RU" sz="2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Токаева</a:t>
            </a:r>
            <a:r>
              <a:rPr lang="ru-RU" sz="2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Родился </a:t>
            </a:r>
            <a:r>
              <a:rPr lang="ru-RU" sz="2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небогатой семье. Его родина – село </a:t>
            </a:r>
            <a:r>
              <a:rPr lang="ru-RU" sz="22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Кальпе</a:t>
            </a:r>
            <a:r>
              <a:rPr lang="ru-RU" sz="2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Каратальского</a:t>
            </a:r>
            <a:r>
              <a:rPr lang="ru-RU" sz="2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района </a:t>
            </a:r>
            <a:r>
              <a:rPr lang="ru-RU" sz="22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Алматинской</a:t>
            </a:r>
            <a:r>
              <a:rPr lang="ru-RU" sz="2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(бывшей </a:t>
            </a:r>
            <a:r>
              <a:rPr lang="ru-RU" sz="22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Талдыкорганской</a:t>
            </a:r>
            <a:r>
              <a:rPr lang="ru-RU" sz="2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области</a:t>
            </a:r>
            <a:r>
              <a:rPr lang="ru-RU" sz="2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Происходит из рода </a:t>
            </a:r>
            <a:r>
              <a:rPr lang="ru-RU" sz="22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Кушик</a:t>
            </a:r>
            <a:r>
              <a:rPr lang="ru-RU" sz="2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племени </a:t>
            </a:r>
            <a:r>
              <a:rPr lang="ru-RU" sz="22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Жалайыр</a:t>
            </a:r>
            <a:r>
              <a:rPr lang="ru-RU" sz="2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Старшего </a:t>
            </a:r>
            <a:r>
              <a:rPr lang="ru-RU" sz="22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жуза</a:t>
            </a:r>
            <a:r>
              <a:rPr lang="ru-RU" sz="2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6" name="Picture 2" descr="https://lat.egemen.kz/article_photo/1537846189_article_b.jpeg?width=600&amp;height=31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840" r="26474"/>
          <a:stretch/>
        </p:blipFill>
        <p:spPr bwMode="auto">
          <a:xfrm>
            <a:off x="107504" y="332654"/>
            <a:ext cx="4227372" cy="60977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428620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закат небо фон-Природа-Бесплатные фотографии Скачать бесплатн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https://luxfm.kz/wp-content/uploads/2021/05/tokaev-s-roditelyami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https://luxfm.kz/wp-content/uploads/2021/05/tokaev-s-roditelyami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3" name="Picture 5" descr="C:\Users\dbaymakanova\Desktop\tokaev-s-roditelyam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091" y="160337"/>
            <a:ext cx="4802949" cy="29377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" name="AutoShape 7" descr="https://novoetv.kz/wp-content/uploads/2019/10/%D0%A2%D0%BE%D0%BA%D0%B0%D0%B5%D0%B2-%D1%80%D0%B8%D1%81-2-1024x816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6" name="Picture 8" descr="C:\Users\dbaymakanova\Desktop\Токаев-рис-2-1024x8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2066" y="142852"/>
            <a:ext cx="3795244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7" name="Прямоугольник 6"/>
          <p:cNvSpPr/>
          <p:nvPr/>
        </p:nvSpPr>
        <p:spPr>
          <a:xfrm>
            <a:off x="142844" y="3072348"/>
            <a:ext cx="8858312" cy="378565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500" b="1" i="1" dirty="0"/>
              <a:t> В годы коллективизации семья </a:t>
            </a:r>
            <a:r>
              <a:rPr lang="ru-RU" sz="1500" b="1" i="1" dirty="0" err="1"/>
              <a:t>Кемеля</a:t>
            </a:r>
            <a:r>
              <a:rPr lang="ru-RU" sz="1500" b="1" i="1" dirty="0"/>
              <a:t> </a:t>
            </a:r>
            <a:r>
              <a:rPr lang="ru-RU" sz="1500" b="1" i="1" dirty="0" err="1"/>
              <a:t>Токаева</a:t>
            </a:r>
            <a:r>
              <a:rPr lang="ru-RU" sz="1500" b="1" i="1" dirty="0"/>
              <a:t> покинула </a:t>
            </a:r>
            <a:r>
              <a:rPr lang="ru-RU" sz="1500" b="1" i="1" dirty="0" smtClean="0"/>
              <a:t>родину, </a:t>
            </a:r>
            <a:r>
              <a:rPr lang="ru-RU" sz="1500" b="1" i="1" dirty="0"/>
              <a:t>несколько лет проживал в киргизском городе </a:t>
            </a:r>
            <a:r>
              <a:rPr lang="ru-RU" sz="1500" b="1" i="1" dirty="0" smtClean="0"/>
              <a:t>Фрунзе. </a:t>
            </a:r>
            <a:r>
              <a:rPr lang="ru-RU" sz="1500" b="1" i="1" dirty="0"/>
              <a:t>В 18 лет </a:t>
            </a:r>
            <a:r>
              <a:rPr lang="ru-RU" sz="1500" b="1" i="1" dirty="0" err="1"/>
              <a:t>Кемеля</a:t>
            </a:r>
            <a:r>
              <a:rPr lang="ru-RU" sz="1500" b="1" i="1" dirty="0"/>
              <a:t> </a:t>
            </a:r>
            <a:r>
              <a:rPr lang="ru-RU" sz="1500" b="1" i="1" dirty="0" err="1"/>
              <a:t>Токаева</a:t>
            </a:r>
            <a:r>
              <a:rPr lang="ru-RU" sz="1500" b="1" i="1" dirty="0"/>
              <a:t> направили в воинскую часть, которая входила в состав Сталинградского фронта. Через три месяца участия в боях он был ранен: врачи хотели ампутировать ногу, но Токаев не согласился, решил бороться. По счастливому стечению обстоятельств, за его лечением следил молодой, но уже известный врач-ортопед Гавриил </a:t>
            </a:r>
            <a:r>
              <a:rPr lang="ru-RU" sz="1500" b="1" i="1" dirty="0" err="1"/>
              <a:t>Илизаров</a:t>
            </a:r>
            <a:r>
              <a:rPr lang="ru-RU" sz="1500" b="1" i="1" dirty="0"/>
              <a:t> — создатель знаменитого аппарата. Под его руководством </a:t>
            </a:r>
            <a:r>
              <a:rPr lang="ru-RU" sz="1500" b="1" i="1" dirty="0" err="1"/>
              <a:t>Кемель</a:t>
            </a:r>
            <a:r>
              <a:rPr lang="ru-RU" sz="1500" b="1" i="1" dirty="0"/>
              <a:t> Токаев учился заново ходить. Потом его отправили в состав 7-го гвардейского танкового полка прорыва, входившего в состав Первого Украинского, а затем Второго Белорусского фронта. </a:t>
            </a:r>
            <a:r>
              <a:rPr lang="ru-RU" sz="1500" b="1" i="1" dirty="0" err="1"/>
              <a:t>Кемель</a:t>
            </a:r>
            <a:r>
              <a:rPr lang="ru-RU" sz="1500" b="1" i="1" dirty="0"/>
              <a:t> Токаев вместе с танковым полком прошел по полям Беларуси, Украины и Польши, участвовал в обороне Сталинграда. К концу 1944 года был награжден двумя орденами Отечественной войны и многочисленными медалями за мужество и отвагу.</a:t>
            </a:r>
          </a:p>
          <a:p>
            <a:pPr algn="just"/>
            <a:r>
              <a:rPr lang="ru-RU" sz="1500" b="1" i="1" dirty="0"/>
              <a:t>Его брат </a:t>
            </a:r>
            <a:r>
              <a:rPr lang="ru-RU" sz="1500" b="1" i="1" dirty="0" err="1"/>
              <a:t>Касым</a:t>
            </a:r>
            <a:r>
              <a:rPr lang="ru-RU" sz="1500" b="1" i="1" dirty="0"/>
              <a:t> ушел в армию еще до Великой Отечественной войны, а погиб в феврале 1942 года под Ржевом. </a:t>
            </a:r>
            <a:r>
              <a:rPr lang="ru-RU" sz="1500" b="1" i="1" dirty="0" err="1"/>
              <a:t>Кемель</a:t>
            </a:r>
            <a:r>
              <a:rPr lang="ru-RU" sz="1500" b="1" i="1" dirty="0"/>
              <a:t> Токаев пронес уроки своего брата через всю жизнь: помнил каждое его письмо, как из Свердловска, где </a:t>
            </a:r>
            <a:r>
              <a:rPr lang="ru-RU" sz="1500" b="1" i="1" dirty="0" err="1"/>
              <a:t>Касым</a:t>
            </a:r>
            <a:r>
              <a:rPr lang="ru-RU" sz="1500" b="1" i="1" dirty="0"/>
              <a:t> проходил краткосрочные курсы подготовки молодых офицеров, так и с фронта. Письма были полны любви и внимания, заботы о младшем брате. В 1953 году </a:t>
            </a:r>
            <a:r>
              <a:rPr lang="ru-RU" sz="1500" b="1" i="1" dirty="0" err="1"/>
              <a:t>Кемель</a:t>
            </a:r>
            <a:r>
              <a:rPr lang="ru-RU" sz="1500" b="1" i="1" dirty="0"/>
              <a:t> назовет сына в честь своего брата</a:t>
            </a:r>
            <a:r>
              <a:rPr lang="ru-RU" sz="1500" b="1" i="1" dirty="0" smtClean="0"/>
              <a:t>.</a:t>
            </a:r>
            <a:endParaRPr lang="ru-RU" sz="1500" b="1" i="1" dirty="0"/>
          </a:p>
        </p:txBody>
      </p:sp>
    </p:spTree>
    <p:extLst>
      <p:ext uri="{BB962C8B-B14F-4D97-AF65-F5344CB8AC3E}">
        <p14:creationId xmlns:p14="http://schemas.microsoft.com/office/powerpoint/2010/main" xmlns="" val="428620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ᐈ Розовый закат фон, рисунки розовый закат небо фон | скачать на  Depositphotos®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Сулейменов, Олжас Омарович | Наука | Fand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8" descr="Сулейменов, Олжас Омарович | Наука | Fandom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2" descr="https://stanradar.com/upload/image/tokaev_otec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https://stanradar.com/upload/image/tokaev_otec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https://coollib.net/i/47/474647/img_47.jpe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9" name="Picture 7" descr="C:\Users\dbaymakanova\Desktop\img_47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086" y="3429000"/>
            <a:ext cx="2549930" cy="3429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9" descr="https://coollib.net/i/47/474647/img_28.jpe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2" name="Picture 10" descr="C:\Users\dbaymakanova\Desktop\img_28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813" y="-136525"/>
            <a:ext cx="2743308" cy="38515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203848" y="17135"/>
            <a:ext cx="5940152" cy="678647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5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Будучи выходцем из сельской глубинки, </a:t>
            </a:r>
            <a:r>
              <a:rPr lang="ru-RU" sz="15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Кемель</a:t>
            </a:r>
            <a:r>
              <a:rPr lang="ru-RU" sz="15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практически не знал русского языка. На войне он обучался русскому языку. Сохранились личные блокноты фронтовика, куда он вписывал грамматические примеры, конспектировал и художественные произведения выдающихся русских писателей, заучивая наизусть целые абзацы</a:t>
            </a:r>
            <a:r>
              <a:rPr lang="ru-RU" sz="15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5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В 1945 году Токаев поступил на первый курс филологического факультета Казахского государственного университета имени Кирова (сейчас — </a:t>
            </a:r>
            <a:r>
              <a:rPr lang="ru-RU" sz="15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КазНУ</a:t>
            </a:r>
            <a:r>
              <a:rPr lang="ru-RU" sz="15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). Поступал он туда в военной форме и на костылях.</a:t>
            </a:r>
          </a:p>
          <a:p>
            <a:pPr algn="just"/>
            <a:r>
              <a:rPr lang="ru-RU" sz="15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Жена </a:t>
            </a:r>
            <a:r>
              <a:rPr lang="ru-RU" sz="15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Кемеля</a:t>
            </a:r>
            <a:r>
              <a:rPr lang="ru-RU" sz="15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Токаева</a:t>
            </a:r>
            <a:r>
              <a:rPr lang="ru-RU" sz="15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5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В 1948 году </a:t>
            </a:r>
            <a:r>
              <a:rPr lang="ru-RU" sz="15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Кемель</a:t>
            </a:r>
            <a:r>
              <a:rPr lang="ru-RU" sz="15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пробовал себя в качестве журналиста в детской газете «Пионер Казахстана», через пару лет стал главным редактором издания. Тогда он впервые задумался о карьере писателя. Свою первую книгу «Звездный поход» он посвятил казахстанским пионерам.</a:t>
            </a:r>
          </a:p>
          <a:p>
            <a:pPr algn="just"/>
            <a:r>
              <a:rPr lang="ru-RU" sz="15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Книга «</a:t>
            </a:r>
            <a:r>
              <a:rPr lang="ru-RU" sz="15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Таскын</a:t>
            </a:r>
            <a:r>
              <a:rPr lang="ru-RU" sz="15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(«Поток», опубликована в 1958 году), позволила </a:t>
            </a:r>
            <a:r>
              <a:rPr lang="ru-RU" sz="15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Кемелю</a:t>
            </a:r>
            <a:r>
              <a:rPr lang="ru-RU" sz="15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Токаеву</a:t>
            </a:r>
            <a:r>
              <a:rPr lang="ru-RU" sz="15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закрепить за собой статус основателя детективного жанра в казахской литературе. За эту книгу он впервые получил первую премию на республиканском конкурсе художественных произведений.</a:t>
            </a:r>
          </a:p>
          <a:p>
            <a:pPr algn="just"/>
            <a:r>
              <a:rPr lang="ru-RU" sz="15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В 1966 — 1977 годах работал главным редактором «Ведомостей Верховного Совета </a:t>
            </a:r>
            <a:r>
              <a:rPr lang="ru-RU" sz="15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КазССР</a:t>
            </a:r>
            <a:r>
              <a:rPr lang="ru-RU" sz="15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r>
              <a:rPr lang="ru-RU" sz="15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5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Кемель</a:t>
            </a:r>
            <a:r>
              <a:rPr lang="ru-RU" sz="15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Токаев был членом Союза писателей Казахстана.</a:t>
            </a:r>
          </a:p>
          <a:p>
            <a:pPr algn="just"/>
            <a:r>
              <a:rPr lang="ru-RU" sz="15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5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Кемель</a:t>
            </a:r>
            <a:r>
              <a:rPr lang="ru-RU" sz="15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Токаев был очень отзывчивым человеком и всегда старался помочь тем, кто обращался к нему за помощью. Оскорблять кого-то, таить месть было не в его привычках.</a:t>
            </a:r>
          </a:p>
          <a:p>
            <a:pPr algn="just"/>
            <a:r>
              <a:rPr lang="ru-RU" sz="15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Супруга </a:t>
            </a:r>
            <a:r>
              <a:rPr lang="ru-RU" sz="15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Кемеля</a:t>
            </a:r>
            <a:r>
              <a:rPr lang="ru-RU" sz="15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5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Турар</a:t>
            </a:r>
            <a:r>
              <a:rPr lang="ru-RU" sz="15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Шабарбаева</a:t>
            </a:r>
            <a:r>
              <a:rPr lang="ru-RU" sz="15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работала в </a:t>
            </a:r>
            <a:r>
              <a:rPr lang="ru-RU" sz="15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Алматинском</a:t>
            </a:r>
            <a:r>
              <a:rPr lang="ru-RU" sz="15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педагогическом институте иностранных языков, была  лингвистом-международником. Она делала все возможное, чтобы дать возможность супругу трудиться и писать.</a:t>
            </a:r>
          </a:p>
        </p:txBody>
      </p:sp>
    </p:spTree>
    <p:extLst>
      <p:ext uri="{BB962C8B-B14F-4D97-AF65-F5344CB8AC3E}">
        <p14:creationId xmlns:p14="http://schemas.microsoft.com/office/powerpoint/2010/main" xmlns="" val="428620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Небо с облаками красивый фон заката. | Премиум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18" y="0"/>
            <a:ext cx="91548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https://altyn-orda.kz/wp-content/uploads/e6dc405e83488acd07f0a03f1e93c8c5_X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9" name="Picture 3" descr="C:\Users\dbaymakanova\Desktop\e6dc405e83488acd07f0a03f1e93c8c5_X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31" y="7938"/>
            <a:ext cx="4845983" cy="32770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https://novoetv.kz/wp-content/uploads/2019/10/9632564-scaled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3" name="Picture 7" descr="C:\Users\dbaymakanova\Desktop\9632564-scale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31" y="3429000"/>
            <a:ext cx="4420654" cy="33123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dbaymakanova\Desktop\6e6de7eb55ef4e74c792cbb41b5b08e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964" t="24376" r="1927" b="5240"/>
          <a:stretch/>
        </p:blipFill>
        <p:spPr bwMode="auto">
          <a:xfrm>
            <a:off x="4499961" y="3428375"/>
            <a:ext cx="4644039" cy="33129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dbaymakanova\Desktop\1537244064_article_b.jpe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33" t="9865" b="9942"/>
          <a:stretch/>
        </p:blipFill>
        <p:spPr bwMode="auto">
          <a:xfrm>
            <a:off x="4932040" y="7938"/>
            <a:ext cx="4211960" cy="32770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8620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Фон закат - AVATAN PLU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Архив: Книги Абая ,,,Олжаса Сулейменова . Книга Сатпаева. Каз-ое народное  при: 500 тг. - Книги / журналы Семей на Ol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8" descr="Архив: Книги Абая ,,,Олжаса Сулейменова . Книга Сатпаева. Каз-ое народное  при: 500 тг. - Книги / журналы Семей на Olx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0" descr="Архив: Книги Абая ,,,Олжаса Сулейменова . Книга Сатпаева. Каз-ое народное  при: 500 тг. - Книги / журналы Семей на Olx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4" descr="В Алматы в день 83-летия Олжаса Сулейменова презентовали книгу о нем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2" name="Picture 2" descr="C:\Users\dbaymakanova\Desktop\173818-ima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8620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море #закат | Pink sunset, Sunset, Natu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754" y="0"/>
            <a:ext cx="91597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static.365info.kz/uploads/2021/10/6cc52bde7b0d9b710c66426ff78257a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731" t="8486" r="24882"/>
          <a:stretch/>
        </p:blipFill>
        <p:spPr bwMode="auto">
          <a:xfrm>
            <a:off x="3203848" y="50815"/>
            <a:ext cx="3088321" cy="392932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Users\dbaymakanova\Desktop\252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753" t="2731" r="11577" b="3132"/>
          <a:stretch/>
        </p:blipFill>
        <p:spPr bwMode="auto">
          <a:xfrm>
            <a:off x="179512" y="85356"/>
            <a:ext cx="2419110" cy="386266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C:\Users\dbaymakanova\Desktop\786786768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19" t="3253" r="12651" b="10856"/>
          <a:stretch/>
        </p:blipFill>
        <p:spPr bwMode="auto">
          <a:xfrm>
            <a:off x="-20534" y="4221087"/>
            <a:ext cx="4353332" cy="254844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 descr="C:\Users\dbaymakanova\Desktop\fullimage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0850"/>
            <a:ext cx="2438400" cy="3810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283969" y="3962237"/>
            <a:ext cx="4838136" cy="28931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dirty="0"/>
              <a:t>Произведения </a:t>
            </a:r>
            <a:r>
              <a:rPr lang="ru-RU" sz="1400" b="1" dirty="0" err="1"/>
              <a:t>Токаева</a:t>
            </a:r>
            <a:r>
              <a:rPr lang="ru-RU" sz="1400" b="1" dirty="0"/>
              <a:t>: «Солдат ушел на войну», «Выпорхнувшая из гнезда птица», «Таинственный след», «Меченое золото», «Происшествие в </a:t>
            </a:r>
            <a:r>
              <a:rPr lang="ru-RU" sz="1400" b="1" dirty="0" err="1"/>
              <a:t>Саргабане</a:t>
            </a:r>
            <a:r>
              <a:rPr lang="ru-RU" sz="1400" b="1" dirty="0"/>
              <a:t>», пьесы — «Кто преступник?», «Красный комиссар» и другие.</a:t>
            </a:r>
          </a:p>
          <a:p>
            <a:pPr algn="just"/>
            <a:r>
              <a:rPr lang="ru-RU" sz="1400" b="1" dirty="0"/>
              <a:t> Из библиотеки конгресса США и из Иллинойского университета приходили письма с просьбой отправить по два экземпляра романа «Последний удар» </a:t>
            </a:r>
            <a:r>
              <a:rPr lang="ru-RU" sz="1400" b="1" dirty="0" err="1" smtClean="0"/>
              <a:t>Токаева</a:t>
            </a:r>
            <a:r>
              <a:rPr lang="ru-RU" sz="1400" b="1" dirty="0" smtClean="0"/>
              <a:t>.</a:t>
            </a:r>
            <a:r>
              <a:rPr lang="ru-RU" sz="1400" b="1" dirty="0"/>
              <a:t> </a:t>
            </a:r>
            <a:r>
              <a:rPr lang="ru-RU" sz="1400" b="1" dirty="0" err="1"/>
              <a:t>Кемель</a:t>
            </a:r>
            <a:r>
              <a:rPr lang="ru-RU" sz="1400" b="1" dirty="0"/>
              <a:t> Токаев хотел перевести свои книги на русский язык, но привлечь специалистов из Москвы не было возможности. Приходилось обходиться услугами местных литераторов, которые относились к своему делу несерьезно. </a:t>
            </a:r>
            <a:r>
              <a:rPr lang="ru-RU" sz="1400" b="1" dirty="0" err="1"/>
              <a:t>Кемель</a:t>
            </a:r>
            <a:r>
              <a:rPr lang="ru-RU" sz="1400" b="1" dirty="0"/>
              <a:t> сам редактировал тексты и исправлял ошибки в переводе.</a:t>
            </a:r>
          </a:p>
        </p:txBody>
      </p:sp>
    </p:spTree>
    <p:extLst>
      <p:ext uri="{BB962C8B-B14F-4D97-AF65-F5344CB8AC3E}">
        <p14:creationId xmlns:p14="http://schemas.microsoft.com/office/powerpoint/2010/main" xmlns="" val="428620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Файл:Актау Каспийсое море Закат.JPG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6" name="Picture 4" descr="Фон неба в период сумерек с розовым и фиолетовым цветом на закате | Премиум 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872"/>
            <a:ext cx="9144000" cy="6867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dbaymakanova\Desktop\841843a9e117847a41390225e1f3c5a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9144000" cy="4069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4044034"/>
            <a:ext cx="9144000" cy="280076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b="1" dirty="0" smtClean="0"/>
              <a:t>	С </a:t>
            </a:r>
            <a:r>
              <a:rPr lang="ru-RU" sz="1600" b="1" dirty="0"/>
              <a:t>1995 года его имя носит средняя школа № 1 в Уштобе. По инициативе Валентины Спиридоновой в ее стенах создан музей, в котором есть личные вещи писателя: пиджак с боевыми орденами и медалями, некоторые документы, хранившиеся в государственном архиве. В 2003 году в школе открыли бюст </a:t>
            </a:r>
            <a:r>
              <a:rPr lang="ru-RU" sz="1600" b="1" dirty="0" err="1"/>
              <a:t>Кемелю</a:t>
            </a:r>
            <a:r>
              <a:rPr lang="ru-RU" sz="1600" b="1" dirty="0"/>
              <a:t> </a:t>
            </a:r>
            <a:r>
              <a:rPr lang="ru-RU" sz="1600" b="1" dirty="0" err="1"/>
              <a:t>Токае­ву</a:t>
            </a:r>
            <a:r>
              <a:rPr lang="ru-RU" sz="1600" b="1" dirty="0"/>
              <a:t>.</a:t>
            </a:r>
          </a:p>
          <a:p>
            <a:pPr algn="just"/>
            <a:r>
              <a:rPr lang="ru-RU" sz="1600" b="1" dirty="0"/>
              <a:t>Своими размышлениями о жизни и судьбе </a:t>
            </a:r>
            <a:r>
              <a:rPr lang="ru-RU" sz="1600" b="1" dirty="0" err="1"/>
              <a:t>Кемеля</a:t>
            </a:r>
            <a:r>
              <a:rPr lang="ru-RU" sz="1600" b="1" dirty="0"/>
              <a:t> </a:t>
            </a:r>
            <a:r>
              <a:rPr lang="ru-RU" sz="1600" b="1" dirty="0" err="1"/>
              <a:t>Токаева</a:t>
            </a:r>
            <a:r>
              <a:rPr lang="ru-RU" sz="1600" b="1" dirty="0"/>
              <a:t> поделился его сын – президент Казахстана </a:t>
            </a:r>
            <a:r>
              <a:rPr lang="ru-RU" sz="1600" b="1" dirty="0" err="1"/>
              <a:t>Касым-Жомарт</a:t>
            </a:r>
            <a:r>
              <a:rPr lang="ru-RU" sz="1600" b="1" dirty="0"/>
              <a:t> Токаев — в своей книге «Слово об отце». Она была написана в 2005 году.</a:t>
            </a:r>
          </a:p>
          <a:p>
            <a:pPr algn="just"/>
            <a:r>
              <a:rPr lang="ru-RU" sz="1600" b="1" dirty="0" smtClean="0"/>
              <a:t>	С </a:t>
            </a:r>
            <a:r>
              <a:rPr lang="ru-RU" sz="1600" b="1" dirty="0"/>
              <a:t>2009 года действует Благотворительный фонд им. </a:t>
            </a:r>
            <a:r>
              <a:rPr lang="ru-RU" sz="1600" b="1" dirty="0" err="1"/>
              <a:t>Кемеля</a:t>
            </a:r>
            <a:r>
              <a:rPr lang="ru-RU" sz="1600" b="1" dirty="0"/>
              <a:t> </a:t>
            </a:r>
            <a:r>
              <a:rPr lang="ru-RU" sz="1600" b="1" dirty="0" err="1"/>
              <a:t>Токаева</a:t>
            </a:r>
            <a:r>
              <a:rPr lang="ru-RU" sz="1600" b="1" dirty="0"/>
              <a:t> под руководством его внука Тимура. Фондом уже выделено полтора десятка грантов выпускникам школы Уштобе для обучения в вузах Казахстана и за рубежом.</a:t>
            </a:r>
          </a:p>
          <a:p>
            <a:pPr algn="just"/>
            <a:r>
              <a:rPr lang="ru-RU" sz="1600" b="1" dirty="0"/>
              <a:t>12 октября 2018 года в </a:t>
            </a:r>
            <a:r>
              <a:rPr lang="ru-RU" sz="1600" b="1" dirty="0" err="1"/>
              <a:t>Алматинской</a:t>
            </a:r>
            <a:r>
              <a:rPr lang="ru-RU" sz="1600" b="1" dirty="0"/>
              <a:t> области </a:t>
            </a:r>
            <a:r>
              <a:rPr lang="ru-RU" sz="1600" b="1" dirty="0" err="1"/>
              <a:t>Каратальского</a:t>
            </a:r>
            <a:r>
              <a:rPr lang="ru-RU" sz="1600" b="1" dirty="0"/>
              <a:t> района открыли сквер имени </a:t>
            </a:r>
            <a:r>
              <a:rPr lang="ru-RU" sz="1600" b="1" dirty="0" err="1"/>
              <a:t>Кемеля</a:t>
            </a:r>
            <a:r>
              <a:rPr lang="ru-RU" sz="1600" b="1" dirty="0"/>
              <a:t> </a:t>
            </a:r>
            <a:r>
              <a:rPr lang="ru-RU" sz="1600" b="1" dirty="0" err="1"/>
              <a:t>Токаева</a:t>
            </a:r>
            <a:r>
              <a:rPr lang="ru-RU" sz="16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28620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пляж пальмы закат природа тропики берег небо пейзаж тропический пляж  красивый красный небо океан HD обои для ноутбук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1297597">
            <a:off x="9662" y="2051556"/>
            <a:ext cx="912467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  <a:endParaRPr lang="ru-RU" sz="66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673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77</Words>
  <Application>Microsoft Office PowerPoint</Application>
  <PresentationFormat>Экран (4:3)</PresentationFormat>
  <Paragraphs>20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Косарева Наталья Евгеньевна</cp:lastModifiedBy>
  <cp:revision>29</cp:revision>
  <dcterms:created xsi:type="dcterms:W3CDTF">2021-04-08T02:40:54Z</dcterms:created>
  <dcterms:modified xsi:type="dcterms:W3CDTF">2023-10-03T05:47:59Z</dcterms:modified>
</cp:coreProperties>
</file>