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arch-skin.ru/upload/iblock/db8/hv0efas7dzv810pxmydpc18e47e7ftk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160"/>
            <a:ext cx="9144000" cy="6968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s://catherineasquithgallery.com/uploads/posts/2021-02/1612425089_8-p-bezhevo-korichnevii-fon-dlya-prezentatsii-1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atherineasquithgallery.com/uploads/posts/2021-02/1612425089_8-p-bezhevo-korichnevii-fon-dlya-prezentatsii-1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catherineasquithgallery.com/uploads/posts/2021-02/1612425090_10-p-bezhevo-korichnevii-fon-dlya-prezentatsii-14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catherineasquithgallery.com/uploads/posts/2021-02/1612370715_176-p-skachat-temno-korichnevii-fon-227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pro2-bar-s3-cdn-cf6.myportfolio.com/2a9e19a87ef5b9a272316cd158762cc5/77b4981f514f276c1f38ab19_rw_1920.jpg?h=6c551f473e0f6ce5fff0bed5788ef3ac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https://catherineasquithgallery.com/uploads/posts/2021-02/1613358757_203-p-fon-bezhevii-abstraktsiya-232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 rot="21382645">
            <a:off x="319953" y="1921057"/>
            <a:ext cx="850604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Абильхан</a:t>
            </a:r>
            <a:r>
              <a:rPr lang="ru-RU" sz="4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Кастеев</a:t>
            </a:r>
            <a:r>
              <a:rPr lang="ru-RU" sz="44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и его время»</a:t>
            </a:r>
            <a:endParaRPr lang="ru-RU" sz="44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120-летию со дня рождения казахского живописца и акварелиста, народного художника, основоположника казахского изобразительного искусства 1904-1973гг.</a:t>
            </a:r>
            <a:endParaRPr lang="ru-RU" sz="32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135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dbaymakanova\Desktop\8c37fdb6620c8b1ebe884c0debf24b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2563" y="16892"/>
            <a:ext cx="9129299" cy="68411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https://s0.slide-share.ru/s_slide/d6d1757651531e343aabf8088eb8322a/a68d7c3c-27de-4aa1-ac33-78e74a7f82af.jpe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s0.slide-share.ru/s_slide/d6d1757651531e343aabf8088eb8322a/a68d7c3c-27de-4aa1-ac33-78e74a7f82af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theslide.ru/img/thumbs/0ae3f400562e0244fafc6471f095d6b8-800x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theslide.ru/img/thumbs/0ae3f400562e0244fafc6471f095d6b8-800x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-10942" y="424320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+mj-lt"/>
              </a:rPr>
              <a:t>	</a:t>
            </a:r>
            <a:endParaRPr lang="ru-RU" b="1" i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7" name="Picture 2" descr="https://alashainasy.kz/userdata/fbeeb9025507289f89a8b8f0916bcc77_bi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" r="4372" b="1469"/>
          <a:stretch/>
        </p:blipFill>
        <p:spPr bwMode="auto">
          <a:xfrm>
            <a:off x="2843808" y="465136"/>
            <a:ext cx="3168352" cy="42600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89021" y="4597238"/>
            <a:ext cx="81440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dirty="0" smtClean="0">
                <a:solidFill>
                  <a:schemeClr val="bg1"/>
                </a:solidFill>
              </a:rPr>
              <a:t>Имя </a:t>
            </a:r>
            <a:r>
              <a:rPr lang="ru-RU" sz="2000" b="1" i="1" dirty="0" err="1" smtClean="0">
                <a:solidFill>
                  <a:schemeClr val="bg1"/>
                </a:solidFill>
              </a:rPr>
              <a:t>Абылхана</a:t>
            </a:r>
            <a:r>
              <a:rPr lang="ru-RU" sz="2000" b="1" i="1" dirty="0" smtClean="0">
                <a:solidFill>
                  <a:schemeClr val="bg1"/>
                </a:solidFill>
              </a:rPr>
              <a:t> </a:t>
            </a:r>
            <a:r>
              <a:rPr lang="ru-RU" sz="2000" b="1" i="1" dirty="0" err="1" smtClean="0">
                <a:solidFill>
                  <a:schemeClr val="bg1"/>
                </a:solidFill>
              </a:rPr>
              <a:t>Кастеева</a:t>
            </a:r>
            <a:r>
              <a:rPr lang="ru-RU" sz="2000" b="1" i="1" dirty="0" smtClean="0">
                <a:solidFill>
                  <a:schemeClr val="bg1"/>
                </a:solidFill>
              </a:rPr>
              <a:t> хорошо известно даже далеким от искусства людям. Он оставил яркий след в истории казахстанского изобразительного искусства, заложив основы для будущих поколений. Но много ли мы знаем о биографии отца казахской живописи? Между тем она была наполнена яркими событиями и приключениями. 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9" name="AutoShape 4" descr="https://catherineasquithgallery.com/uploads/posts/2023-02/1676581206_catherineasquithgallery-com-p-fon-bolotnogo-tsveta-166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phonoteka.org/uploads/posts/2022-02/1643904365_44-phonoteka-org-p-zheltii-fon-oboi-4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catherineasquithgallery.com/uploads/posts/2021-02/1613190754_53-p-bledno-zheltii-fon-57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catherineasquithgallery.com/uploads/posts/2021-02/1613191159_164-p-belo-zheltii-fon-dlya-prezentatsii-186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catherineasquithgallery.com/uploads/posts/2021-02/1613170428_69-p-zheltii-fon-dlya-vizitok-77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0" descr="https://catherineasquithgallery.com/uploads/posts/2021-02/1613181868_52-p-zheltie-foni-pustie-69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2" descr="https://kartinkin.net/uploads/posts/2021-07/1626263142_10-kartinkin-com-p-zhelto-belii-fon-krasivo-10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4" descr="https://krot.info/uploads/posts/2021-01/1610171672_20-p-matovii-zheltii-fon-28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6" descr="https://catherineasquithgallery.com/uploads/posts/2021-02/1613179856_31-p-zheltii-gradientnii-fon-32.jp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8" descr="https://catherineasquithgallery.com/uploads/posts/2021-02/1613190491_59-p-bledno-zheltii-fon-dlya-prezentatsii-63.jpg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8" name="Picture 20" descr="https://avatars.mds.yandex.net/i?id=10cb096de6160c729a2a63853c297681-4438849-images-thumbs&amp;ref=rim&amp;n=33&amp;w=200&amp;h=15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74" y="0"/>
            <a:ext cx="9140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dbaymakanova\Desktop\slide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3784" y="7937"/>
            <a:ext cx="9167783" cy="6850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atherineasquithgallery.com/uploads/posts/2021-02/1614344077_45-p-fon-temnii-risunok-svetlii-4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6" descr="https://catherineasquithgallery.com/uploads/posts/2021-02/1612425090_10-p-bezhevo-korichnevii-fon-dlya-prezentatsii-14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8" descr="https://wallpapercave.com/wp/wp3458036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10" descr="https://catherineasquithgallery.com/uploads/posts/2021-02/1612425058_6-p-bezhevo-korichnevii-fon-dlya-prezentatsii-7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12" descr="https://kartinkin.net/uploads/posts/2021-01/1611139218_1-p-svetlo-korichnevii-odnotonnii-fon-1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14" descr="https://kartinkin.net/uploads/posts/2021-01/1610215379_12-p-zolotisto-korichnevii-fon-19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6" descr="https://kartinkin.net/uploads/posts/2021-07/1626734598_15-kartinkin-com-p-korichnevaya-bumaga-fon-krasivo-15.jpg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14" name="Picture 18" descr="https://i.pinimg.com/originals/86/a7/ed/86a7ed5460669863c6bc4052dfb6a3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646" y="0"/>
            <a:ext cx="91626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185408" y="7937"/>
            <a:ext cx="27545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/>
              <a:t>Известные работы:</a:t>
            </a:r>
            <a:endParaRPr lang="ru-RU" sz="2400" b="1" dirty="0"/>
          </a:p>
        </p:txBody>
      </p:sp>
      <p:sp>
        <p:nvSpPr>
          <p:cNvPr id="12" name="AutoShape 2" descr="https://fsd.kopilkaurokov.ru/up/html/2018/03/09/k_5aa2cd7989d95/img_user_file_5aa2cd7a14970_0.jpg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4" descr="https://adebiportal.kz/storage/tmp/resize/news/1200_0_27d1e4d219a4f29b3d8864511c376339.PNG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2" descr="https://cf3.ppt-online.org/files3/slide/o/O08wxcQFAtEzmTlXB9fV41UaWyvDGNLibjCh6n/slide-5.jpg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 descr="https://cf3.ppt-online.org/files3/slide/o/O08wxcQFAtEzmTlXB9fV41UaWyvDGNLibjCh6n/slide-5.jpg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Picture 5" descr="C:\Users\dbaymakanova\Desktop\slide-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7576" y="465137"/>
            <a:ext cx="7542856" cy="42014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dbaymakanova\Desktop\slide-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941" b="33108"/>
          <a:stretch/>
        </p:blipFill>
        <p:spPr bwMode="auto">
          <a:xfrm>
            <a:off x="917575" y="4690103"/>
            <a:ext cx="7614865" cy="20250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s0.slide-share.ru/s_slide/9cb7725266a1f70ab83ade803226da20/586b2d71-5276-4498-8dbd-e533bd8f5745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theslide.ru/img/thumbs/0410185114fb1f49ce6311daea44a9c8-800x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2" descr="https://cdn2.bigcommerce.com/server5400/3po1k2/products/4717/images/5057/bright_yellow_343__62095.1375693814.178.178.jpg?c=2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0" name="Picture 4" descr="https://oboi-vsem.ru/images/catalog/1946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5600"/>
            <a:ext cx="9144000" cy="6883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dbaymakanova\Desktop\slide-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83" t="8663" r="14775" b="13338"/>
          <a:stretch/>
        </p:blipFill>
        <p:spPr bwMode="auto">
          <a:xfrm>
            <a:off x="0" y="-25600"/>
            <a:ext cx="5015008" cy="43296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dbaymakanova\Desktop\slide-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66" t="2122" r="24656" b="5269"/>
          <a:stretch/>
        </p:blipFill>
        <p:spPr bwMode="auto">
          <a:xfrm>
            <a:off x="4998360" y="-25600"/>
            <a:ext cx="4145640" cy="43296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dbaymakanova\Desktop\slide-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65" t="22429" r="7818" b="42266"/>
          <a:stretch/>
        </p:blipFill>
        <p:spPr bwMode="auto">
          <a:xfrm>
            <a:off x="390937" y="4437112"/>
            <a:ext cx="8429535" cy="22877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cf2.ppt-online.org/files2/slide/n/nHhYt0xmEcfagJd1QyvLTuXVwKCBiWoP5b8qZIrlN6/slide-6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C:\Users\dbaymakanova\Desktop\slide-1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76" t="2593" r="28644" b="6212"/>
          <a:stretch/>
        </p:blipFill>
        <p:spPr bwMode="auto">
          <a:xfrm>
            <a:off x="1" y="2852936"/>
            <a:ext cx="4832142" cy="4005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3" name="Picture 3" descr="C:\Users\dbaymakanova\Desktop\slide-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89" t="22609" r="4288" b="23885"/>
          <a:stretch/>
        </p:blipFill>
        <p:spPr bwMode="auto">
          <a:xfrm>
            <a:off x="4783313" y="2839283"/>
            <a:ext cx="4360687" cy="40187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5" name="Picture 5" descr="https://saryarka-samaly.kz/wp-content/uploads/2023/09/7-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2852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baymakanova\Desktop\slide-1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171" t="11549" r="17349" b="18937"/>
          <a:stretch/>
        </p:blipFill>
        <p:spPr bwMode="auto">
          <a:xfrm>
            <a:off x="0" y="3860089"/>
            <a:ext cx="4572000" cy="29979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7" name="Picture 3" descr="C:\Users\dbaymakanova\Desktop\slide-13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41" t="22152" r="6582" b="21528"/>
          <a:stretch/>
        </p:blipFill>
        <p:spPr bwMode="auto">
          <a:xfrm>
            <a:off x="4572000" y="3860089"/>
            <a:ext cx="4572000" cy="29979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https://i.ytimg.com/vi/suIx9WLxY_s/maxresdefault.jpg?sqp=-oaymwEmCIAKENAF8quKqQMa8AEB-AH-CYAC0AWKAgwIABABGGUgWyhDMA8=&amp;rs=AOn4CLBouxwozWzafQNQHXFvVCnPsE-eMw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38600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dbaymakanova\Desktop\slide-1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55" t="8719" r="12540" b="9512"/>
          <a:stretch/>
        </p:blipFill>
        <p:spPr bwMode="auto">
          <a:xfrm>
            <a:off x="0" y="5007"/>
            <a:ext cx="4803354" cy="3822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3" descr="C:\Users\dbaymakanova\Desktop\slide-1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641" t="21680" r="4465" b="23328"/>
          <a:stretch/>
        </p:blipFill>
        <p:spPr bwMode="auto">
          <a:xfrm>
            <a:off x="4790881" y="5007"/>
            <a:ext cx="4353119" cy="38228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AutoShape 5" descr="https://bonart.kz/wp-content/uploads/2020/04/koplar_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7" descr="https://sun9-78.userapi.com/impf/OpjNlSNwbSZb5oijWd9U7jmcxBvqHuB8CqpzTw/X3ztzziVZmU.jpg?size=900x480&amp;quality=96&amp;sign=589e228e11736d4b6f93f4513e1922f0&amp;type=sha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6" name="Picture 8" descr="C:\Users\dbaymakanova\Desktop\X3ztzziVZmU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827860"/>
            <a:ext cx="9144000" cy="30301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baymakanova\Desktop\slide-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152" y="0"/>
            <a:ext cx="9149151" cy="69573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baymakanova\Desktop\slide-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151" y="0"/>
            <a:ext cx="9149151" cy="6857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baymakanova\Desktop\slide-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5152" y="0"/>
            <a:ext cx="9149151" cy="6857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154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baymakanova\Desktop\slide-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4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9064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77</Words>
  <Application>Microsoft Office PowerPoint</Application>
  <PresentationFormat>Экран (4:3)</PresentationFormat>
  <Paragraphs>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41</cp:revision>
  <dcterms:created xsi:type="dcterms:W3CDTF">2022-02-15T04:22:51Z</dcterms:created>
  <dcterms:modified xsi:type="dcterms:W3CDTF">2024-01-09T05:55:11Z</dcterms:modified>
</cp:coreProperties>
</file>