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70" r:id="rId4"/>
    <p:sldId id="268" r:id="rId5"/>
    <p:sldId id="257" r:id="rId6"/>
    <p:sldId id="269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71" r:id="rId15"/>
    <p:sldId id="265" r:id="rId16"/>
    <p:sldId id="272" r:id="rId17"/>
    <p:sldId id="26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21.06.2024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21.06.2024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dbaymakanova\Desktop\1676525161_catherineasquithgallery-com-p-fon-listva-zelenaya-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1415002">
            <a:off x="153903" y="1704138"/>
            <a:ext cx="88155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Царица Серебряного века Анна Ахматова. К 120-летию со дня рождения русской поэтессы Серебряного века, одной из наиболее значимых фигур русской литературы </a:t>
            </a:r>
            <a:r>
              <a:rPr lang="en-US" sz="36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XX </a:t>
            </a:r>
            <a:r>
              <a:rPr lang="ru-RU" sz="3600" b="1" i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века 1889-1966</a:t>
            </a:r>
            <a:endParaRPr lang="ru-RU" sz="3600" b="1" i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874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73"/>
            <a:ext cx="9144000" cy="68713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5546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 descr="C:\Users\dbaymakanova\Desktop\slid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" y="7937"/>
            <a:ext cx="9138554" cy="68500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6957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9268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928670"/>
            <a:ext cx="8715436" cy="55721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0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baymakanova\Desktop\ilovepdf_pages-to-jpg\Ahmatova-A.A._page-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7442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baymakanova\Desktop\ilovepdf_pages-to-jpg\Ahmatova-A.A._page-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0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baymakanova\Desktop\ilovepdf_pages-to-jpg\Ahmatova-A.A._page-00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0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baymakanova\Desktop\ilovepdf_pages-to-jpg\Ahmatova-A.A._page-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0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baymakanova\Desktop\ilovepdf_pages-to-jpg\Ahmatova-A.A._page-0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0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baymakanova\Desktop\ilovepdf_pages-to-jpg\Ahmatova-A.A._page-0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0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dbaymakanova\Desktop\ilovepdf_pages-to-jpg\Ahmatova-A.A._page-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0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dbaymakanova\Desktop\ilovepdf_pages-to-jpg\Ahmatova-A.A._page-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0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1946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39" name="Picture 3" descr="C:\Users\dbaymakanova\Desktop\SAM_34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" y="7937"/>
            <a:ext cx="9135698" cy="68500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0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 descr="C:\Users\dbaymakanova\Desktop\Не подтверждено 849314.~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7"/>
            <a:ext cx="4572000" cy="3200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Picture 7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2687"/>
            <a:ext cx="9144000" cy="36537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C:\Users\dbaymakanova\Desktop\f58ab111-b63f-5ee5-8208-9716c09a4d8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40"/>
            <a:ext cx="4572000" cy="31996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6685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dbaymakanova\Desktop\585d508edbe33b5c7899e53a93f90d7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0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21</TotalTime>
  <Words>26</Words>
  <Application>Microsoft Office PowerPoint</Application>
  <PresentationFormat>Экран (4:3)</PresentationFormat>
  <Paragraphs>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Метро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8</cp:revision>
  <dcterms:created xsi:type="dcterms:W3CDTF">2024-06-21T03:55:26Z</dcterms:created>
  <dcterms:modified xsi:type="dcterms:W3CDTF">2024-06-21T05:59:48Z</dcterms:modified>
</cp:coreProperties>
</file>