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9" r:id="rId3"/>
    <p:sldId id="262" r:id="rId4"/>
    <p:sldId id="260" r:id="rId5"/>
    <p:sldId id="261" r:id="rId6"/>
    <p:sldId id="263" r:id="rId7"/>
    <p:sldId id="264" r:id="rId8"/>
    <p:sldId id="265" r:id="rId9"/>
    <p:sldId id="266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367" autoAdjust="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http://mobfanru.org/files/pics/original/abstrakciya-fon-108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750" y="0"/>
            <a:ext cx="9197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9" descr="https://st2.depositphotos.com/1415902/8235/v/950/depositphotos_82354896-stock-illustration-kazakhstan-ribbon-flag-on-backgroun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1" descr="https://st2.depositphotos.com/1415902/8235/v/950/depositphotos_82354896-stock-illustration-kazakhstan-ribbon-flag-on-backgroun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" y="160338"/>
            <a:ext cx="90364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білім</a:t>
            </a:r>
            <a:r>
              <a:rPr lang="ru-RU" sz="44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тіліндегі</a:t>
            </a:r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sz="44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44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оқулық</a:t>
            </a:r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Новое </a:t>
            </a:r>
            <a:r>
              <a:rPr lang="ru-RU" sz="44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гуманитарное знание. 100 новых учебников на казахском </a:t>
            </a:r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языке»</a:t>
            </a:r>
            <a:endParaRPr lang="ru-RU" sz="44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2934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-fotki.yandex.ru/get/6827/112265771.4ad/0_afc5c_f0726360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34"/>
            <a:ext cx="9144000" cy="685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2636912"/>
            <a:ext cx="82089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Мен халқымның тағлымы мол тарихы мен ықылым заманнан арқауы үзілмеген ұлттық салт-дәстүрлерін алдағы өркендеудің берік діңі ете отырып, әрбір қадамын нық басуын болашаққа сеніммен бет алуын қалаймын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r"/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Н.Ә. Назарбаев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dbaymakanova\Desktop\Рухани жаңғыру\a8d3406fe02cb4d2b45317981813303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1"/>
            <a:ext cx="8784975" cy="33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13973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publicdomainpictures.net/pictures/130000/velka/purple-top-gradient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370"/>
            <a:ext cx="9144000" cy="687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-3924944" y="4797152"/>
            <a:ext cx="360040" cy="1440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0"/>
            <a:ext cx="5580112" cy="68580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ru-RU" sz="16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12 апреля 2017 года была опубликована статья главы государства Казахстана, направленная на модернизацию общественного сознания. В рамках этой программы был реализован проект «Новое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гуманитарное знание. 100 новых учебников на казахском языке». Книги охватывают широкий спектр научных знаний, включая сферы философии, социологии, психологии, языкознания, экономики, менеджмента, предпринимательства, религиоведения, антропологии, журналистики и др.</a:t>
            </a:r>
            <a:r>
              <a:rPr lang="kk-KZ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C:\Users\dbaymakanova\Desktop\Рухани жаңғыру\preside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79912" cy="6858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153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vov.ru/tw_files2/urls_1/31/d-30458/30458_html_m3f5f58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Психология</a:t>
            </a:r>
          </a:p>
          <a:p>
            <a:endParaRPr lang="ru-RU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1" name="Picture 7" descr="http://elibrary.kaznu.kz/sites/default/files/biobibliographic_index/img_a_history_of_modern_psych_ru_15234636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6160"/>
            <a:ext cx="2232247" cy="27363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elibrary.kaznu.kz/sites/default/files/biobibliographic_index/img_social_psychology_ru_152336265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12776"/>
            <a:ext cx="2249827" cy="27363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elibrary.kaznu.kz/sites/default/files/biobibliographic_index/img_the_social_animal_11th_ed_ru_152335104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2985" y="1412776"/>
            <a:ext cx="2304256" cy="27363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4149080"/>
            <a:ext cx="88569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kk-KZ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kk-KZ" sz="2000" i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Адамзат-бүгін адам, ертең-топырақ,</a:t>
            </a:r>
          </a:p>
          <a:p>
            <a:pPr algn="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Бүгінгі өмір жарқылдан алдар бірақ.</a:t>
            </a:r>
          </a:p>
          <a:p>
            <a:pPr algn="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Ертең өзің қайдасың білемсің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Өлмек үшін туғансың, ойлан шырақ!!!</a:t>
            </a:r>
          </a:p>
          <a:p>
            <a:pPr algn="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Абай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524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.pinimg.com/originals/39/b4/6b/39b46b7fbe0746e2775474e93d3405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9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2040" y="332657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Философия</a:t>
            </a:r>
            <a:endParaRPr lang="ru-RU" sz="3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baymakanova\Desktop\Рухани жаңғыру\фото книг\fc186f3107bf0f91160276756b61622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732" y="0"/>
            <a:ext cx="5171842" cy="6857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library.kaznu.kz/sites/default/files/Besplatnie_resursii/img_kz_152334979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5360" y="1268760"/>
            <a:ext cx="1598652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elibrary.kaznu.kz/sites/default/files/Besplatnie_resursii/adamzat_kiskasha_tarix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9685" y="4509120"/>
            <a:ext cx="1468217" cy="20162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elibrary.kaznu.kz/sites/default/files/Besplatnie_resursii/img_7_dag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4982" y="3645024"/>
            <a:ext cx="1437498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9658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larigoinfotech.com/uploads/32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baymakanova\Desktop\Рухани жаңғыру\фото книг\1528353085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3689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elibrary.kaznu.kz/sites/default/files/biobibliographic_index/img_a_history_of_god_the_4000_ru_152346354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483" y="3950107"/>
            <a:ext cx="1417235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8" name="Picture 6" descr="http://elibrary.kaznu.kz/sites/default/files/biobibliographic_index/img_kz_152360872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535472"/>
            <a:ext cx="1584176" cy="2146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82" name="Picture 10" descr="http://elibrary.kaznu.kz/sites/default/files/biobibliographic_index/img_history_and_theory_in_ant_ru_15233627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50106"/>
            <a:ext cx="1578968" cy="1944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84" name="Picture 12" descr="http://elibrary.kaznu.kz/sites/default/files/biobibliographic_index/img_the_fourth_industrial_rev_ru_152336290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35472"/>
            <a:ext cx="1656184" cy="2146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769367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2" name="Picture 68" descr="http://static.hdw.eweb4.com/media/wallpapers_1920x1080/abstract/1/4/green-glow-abstract-hd-wallpaper-1920x1080-329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1" y="0"/>
            <a:ext cx="9141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baymakanova\Desktop\Рухани жаңғыру\фото книг\bibl-fond-14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35" y="116632"/>
            <a:ext cx="4409799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4100" name="Picture 4" descr="C:\Users\dbaymakanova\Desktop\Рухани жаңғыру\фото книг\mainb272023076d87869c518e3fde253f4f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68960"/>
            <a:ext cx="4611629" cy="3758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260648"/>
            <a:ext cx="44676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i="1" u="sng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Экономика</a:t>
            </a:r>
          </a:p>
          <a:p>
            <a:pPr algn="r"/>
            <a:endParaRPr lang="ru-RU" sz="20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экономикамыз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тәуелсіздігіміз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халықтар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достығы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өлкеміздегі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тастың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бар, -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деді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Н.Ә.Назарбаев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4077073"/>
            <a:ext cx="3940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i="1" u="sng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i="1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Әлеуметтану</a:t>
            </a:r>
            <a:endParaRPr lang="ru-RU" sz="2000" i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i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4653136"/>
            <a:ext cx="3816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0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Әлеуметтану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топтар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қоғам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жөнінде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r"/>
            <a:r>
              <a:rPr lang="ru-RU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Э.Гидденс</a:t>
            </a:r>
            <a:endParaRPr lang="ru-RU" sz="2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22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-dog.ru/wallpapers/15/18/5317189047305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baymakanova\Desktop\Рухани жаңғыру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382"/>
            <a:ext cx="7704856" cy="31105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baymakanova\Desktop\Рухани жаңғыру\фото книг\1531994967_19okulyk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43081"/>
            <a:ext cx="2736304" cy="2251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9" name="Picture 5" descr="C:\Users\dbaymakanova\Desktop\Рухани жаңғыру\фото книг\5-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8238" y="4077072"/>
            <a:ext cx="3311387" cy="2638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C:\Users\dbaymakanova\Desktop\Рухани жаңғыру\фото книг\kitap_dalanew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9626" y="3143081"/>
            <a:ext cx="3034374" cy="2446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847768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baymakanova\Desktop\Рухани жаңғыру\фото книг\70e52b6f62f71bb51b15d7d9a6330253_crop_l_16_t_6_w_1350_h_76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96036" y="5442801"/>
            <a:ext cx="4068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Тәуелсіздік-бабаларымыздың аңсаған арманы, мұраты және мұрасы!</a:t>
            </a:r>
          </a:p>
          <a:p>
            <a:pPr algn="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Н.Ә. Назарбаев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291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wallpapercave.com/wp/2bQNQM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575" y="332656"/>
            <a:ext cx="87369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36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Құрметті оқырмандар</a:t>
            </a:r>
            <a:r>
              <a:rPr lang="kk-KZ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en-US" sz="3600" b="1" i="1" cap="all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Бұл оқулықтарды біздің кітапхананың барлық оқу залы мен абонементтерінен алуға болады.</a:t>
            </a:r>
            <a:endParaRPr lang="ru-RU" sz="36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4" descr="https://www.jooomshaper.com/data/out/7/IMG_16151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44524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174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Казиканова Айжан Каиржановна</cp:lastModifiedBy>
  <cp:revision>52</cp:revision>
  <dcterms:created xsi:type="dcterms:W3CDTF">2019-02-06T03:24:29Z</dcterms:created>
  <dcterms:modified xsi:type="dcterms:W3CDTF">2019-02-11T09:16:25Z</dcterms:modified>
</cp:coreProperties>
</file>