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BE12"/>
    <a:srgbClr val="FFFF66"/>
    <a:srgbClr val="098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57" autoAdjust="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ages.vexels.com/media/users/17482/101675/preview2/cfdbe26af568edf0dd61bad763d2d3b9-dream-vector-background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images.vexels.com/media/users/17482/101675/preview2/cfdbe26af568edf0dd61bad763d2d3b9-dream-vector-background-4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images.vexels.com/media/users/17482/101675/preview2/cfdbe26af568edf0dd61bad763d2d3b9-dream-vector-background-4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http://s1.1zoom.me/b5050/791/Foliage_Template_508305_1280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1177797">
            <a:off x="126834" y="2544741"/>
            <a:ext cx="90530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«Ж</a:t>
            </a:r>
            <a:r>
              <a:rPr lang="kk-KZ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ұлдыздай жылт еткен тағдыр</a:t>
            </a:r>
          </a:p>
          <a:p>
            <a:pPr algn="ctr"/>
            <a:r>
              <a:rPr lang="kk-KZ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Судьба, мелькнувшая звездой к 80-летию со дня рождения В.Г. Шестерикова»</a:t>
            </a:r>
            <a:endParaRPr lang="ru-RU" sz="3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5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ook.com.ua/pic/201401/2560x1600/look.com.ua-888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baymakanova\Desktop\Шестериков В.Г\Shestirek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9"/>
            <a:ext cx="3816424" cy="5832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5173" y="690534"/>
            <a:ext cx="5004047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Владимир Георгиевич 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Шестериков</a:t>
            </a:r>
          </a:p>
          <a:p>
            <a:pPr algn="ctr"/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10.05.1939-26.05.2010г</a:t>
            </a:r>
            <a:endParaRPr lang="ru-RU" sz="24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1700808"/>
            <a:ext cx="3816424" cy="449353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Родился 10 мая 1939 года </a:t>
            </a: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 </a:t>
            </a:r>
            <a:r>
              <a:rPr lang="ru-RU" sz="22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Зарослое</a:t>
            </a: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Булаевского района (ныне </a:t>
            </a: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  </a:t>
            </a:r>
            <a:r>
              <a:rPr lang="ru-RU" sz="22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Магжана</a:t>
            </a: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Жумабаева Северо-Казахстанской области)— </a:t>
            </a:r>
            <a:r>
              <a:rPr lang="ru-RU" sz="2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казахстанский советский писатель, поэт и журналист. Член Союзов писателей и журналистов СССР и Казахстана, трижды лауреат премии Союза журналистов </a:t>
            </a: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Казахстана.</a:t>
            </a:r>
            <a:endParaRPr lang="ru-RU" sz="22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rs.mds.yandex.net/get-pdb/875592/f37924a4-eed8-4a9c-b831-73271a37fe1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baymakanova\Desktop\Шестериков В.Г\f0d1494bb5af2888025209ed833b45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9748"/>
            <a:ext cx="3024336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baymakanova\Desktop\Шестериков В.Г\Pp_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899" y="1124744"/>
            <a:ext cx="4188678" cy="2664296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89756" y="4159801"/>
            <a:ext cx="8964488" cy="258532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После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окончания в 1962 году 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Петропавловского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педагогического института до конца жизни работал литературным сотрудником, заведующим отделом культуры, заместителем редактора, редактором общественно-политического отдела областной газеты «Северный Казахстан» («Ленинское знамя»).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Один из инициаторов создания в северном Казахстане литературно-художественного журнала «Нива», где был членом редколлегии и редактором отдела поэзии и прозы. Создатель литературного журнала «Провинция».</a:t>
            </a:r>
          </a:p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Лауреат престижных литературных и журналистских премий.</a:t>
            </a:r>
          </a:p>
          <a:p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td2.mycdn.me/image?id=836781702554&amp;t=20&amp;plc=WEB&amp;tkn=*BxoS5HdMlfu8-0Y_GRIG2tVf8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1311" y="404664"/>
            <a:ext cx="8424936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Владимир Шестериков</a:t>
            </a:r>
            <a:endParaRPr lang="ru-RU" sz="4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dbaymakanova\Desktop\Шестериков В.Г\img_user_file_554ef85f16ac6_0_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3" t="58403" r="7217" b="9689"/>
          <a:stretch/>
        </p:blipFill>
        <p:spPr bwMode="auto">
          <a:xfrm>
            <a:off x="395536" y="3068960"/>
            <a:ext cx="1291089" cy="19420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baymakanova\Desktop\Шестериков В.Г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72816"/>
            <a:ext cx="1514475" cy="2019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baymakanova\Desktop\Шестериков В.Г\IMG_20190410_1504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t="4311" r="9778" b="9694"/>
          <a:stretch/>
        </p:blipFill>
        <p:spPr bwMode="auto">
          <a:xfrm>
            <a:off x="2264019" y="4293096"/>
            <a:ext cx="1374183" cy="19397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baymakanova\Desktop\Шестериков В.Г\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14963" r="8905" b="13825"/>
          <a:stretch/>
        </p:blipFill>
        <p:spPr bwMode="auto">
          <a:xfrm>
            <a:off x="3989465" y="3068961"/>
            <a:ext cx="1374623" cy="19570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68144" y="2348880"/>
            <a:ext cx="2520280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Сплетенье ветра и дорог не пройденных,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Шуршанье ковыля и тихий край.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Нет ничего вокруг-есть только Родина.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Да неоглядный,, милый сердцу край.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Есть даль полей, печальная немного,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 ветер, что за поворотом стих, 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Да столбовая дальняя дорога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Вдоль берегов колосьев золотых.</a:t>
            </a:r>
          </a:p>
          <a:p>
            <a:pPr algn="r"/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В.Шестериков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h1.redbubble.net/image.300765455.1670/flat,800x800,075,f.u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baymakanova\Desktop\Шестериков В.Г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4352032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baymakanova\Desktop\Шестериков В.Г\4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464496" cy="32356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25144"/>
            <a:ext cx="8712968" cy="20313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Литературным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учителем В.Г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Шестерикова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 Иван Петрович Шухов. Иван  Петрович дал рекомендацию поэту в Союз писателей СССР. Первый сборник стихов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В. </a:t>
            </a:r>
            <a:r>
              <a:rPr lang="ru-RU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Шестерикова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«Новые стихи» вышел в издательстве «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Жазушы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в 1969 году, затем выходят «Костры земли» - в 1974 году, «Острова в степи» - в 1977 году, «Катер на Ишиме» - в 1979 году, «Второе зрение» - в 1983 году, «Лиловые снега» - в 1988 году и другие. В 2000 году выходит сборник «Благодарю за все, что было», в 2003 – «Летящее пламя» – Повесть-поиск о </a:t>
            </a:r>
            <a:r>
              <a:rPr lang="ru-RU" b="1" i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Магжане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Жумабаеве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td2.mycdn.me/image?id=858897428151&amp;t=20&amp;plc=WEB&amp;tkn=*q14sUmzuzu5O-nVXwzyX_mOr7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6096" y="751344"/>
            <a:ext cx="3240360" cy="501675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Избранные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произведения</a:t>
            </a: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сборники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стихов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«Новые стихи» (1969),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«Костры земли» (1974),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«Острова в степи» (1977),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«Катер на Ишиме» (1979),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«Второе зрение» (1988),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«Лиловые снега» (1989),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«Благодарю за все» (2000),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«Мгновения» (2007),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«Прощеное воскресенье» (2009),</a:t>
            </a:r>
          </a:p>
          <a:p>
            <a:pPr lvl="1"/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«Чтоб светилась душа» (2014),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«Загадаешь желанье»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«Благодарю за всё, что было»,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«Благодарю за свет лучистый»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«Пушкин в Петропавловске»</a:t>
            </a:r>
          </a:p>
          <a:p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очерки о Тухачевском, Павлове, М.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Бенюхе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и С. Маркове.</a:t>
            </a:r>
          </a:p>
        </p:txBody>
      </p:sp>
      <p:pic>
        <p:nvPicPr>
          <p:cNvPr id="4099" name="Picture 3" descr="C:\Users\dbaymakanova\Desktop\Шестериков В.Г\img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4968552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.desktopprassets.com/wallpapers/298f548b3dc8bd06a0fbe867112599a625ea3eef/preview_peacefull-nature-wallpaper-9355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s://uwalls.ru/gallery/55/source/3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baymakanova\Desktop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9" t="9159" r="6628" b="10760"/>
          <a:stretch/>
        </p:blipFill>
        <p:spPr bwMode="auto">
          <a:xfrm>
            <a:off x="3263317" y="332656"/>
            <a:ext cx="1546013" cy="19442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dbaymakanova\Desktop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7686" r="13655" b="8774"/>
          <a:stretch/>
        </p:blipFill>
        <p:spPr bwMode="auto">
          <a:xfrm>
            <a:off x="1096785" y="548680"/>
            <a:ext cx="1224136" cy="19351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dbaymakanova\Desktop\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1" t="10630" r="12053" b="3404"/>
          <a:stretch/>
        </p:blipFill>
        <p:spPr bwMode="auto">
          <a:xfrm>
            <a:off x="3199397" y="2662604"/>
            <a:ext cx="1389458" cy="183231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dbaymakanova\Desktop\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4" t="9502" r="14253" b="8842"/>
          <a:stretch/>
        </p:blipFill>
        <p:spPr bwMode="auto">
          <a:xfrm>
            <a:off x="997631" y="4699713"/>
            <a:ext cx="1486137" cy="19372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dbaymakanova\Desktop\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0" t="9770" r="12410" b="7796"/>
          <a:stretch/>
        </p:blipFill>
        <p:spPr bwMode="auto">
          <a:xfrm>
            <a:off x="1020269" y="2708920"/>
            <a:ext cx="1463499" cy="17860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Users\dbaymakanova\Desktop\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t="9016" r="15513" b="13356"/>
          <a:stretch/>
        </p:blipFill>
        <p:spPr bwMode="auto">
          <a:xfrm>
            <a:off x="5148064" y="980728"/>
            <a:ext cx="1296144" cy="19204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C:\Users\dbaymakanova\Desktop\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4" t="6284" r="15854" b="15837"/>
          <a:stretch/>
        </p:blipFill>
        <p:spPr bwMode="auto">
          <a:xfrm>
            <a:off x="3129451" y="4699712"/>
            <a:ext cx="1442549" cy="18607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96136" y="3144135"/>
            <a:ext cx="2880320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теперь, хоть стал я взрослым,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Ни уехать, ни уйти -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Всюду станция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Зарослое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моем лежит пути,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Я увидеть снова жажду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Дорогие мне края...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Видно, есть всегда у каждого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Детство - станция своя»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В.Г. Шестериков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t-gdefon.gallery.world/wallpapers_original/549276_gallery.world.jpg?9b30f88865a6ee068aa988b568d8492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75"/>
            <a:ext cx="9144000" cy="685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baymakanova\Desktop\Шестериков В.Г\Журналы\1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" t="2424" r="12048"/>
          <a:stretch/>
        </p:blipFill>
        <p:spPr bwMode="auto">
          <a:xfrm>
            <a:off x="179512" y="2708920"/>
            <a:ext cx="4515789" cy="3840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baymakanova\Desktop\Шестериков В.Г\Журналы\1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6" t="5317" r="7439" b="3238"/>
          <a:stretch/>
        </p:blipFill>
        <p:spPr bwMode="auto">
          <a:xfrm>
            <a:off x="4788024" y="2708921"/>
            <a:ext cx="4289875" cy="3840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692696"/>
            <a:ext cx="8496945" cy="1323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Последние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годы своей жизни был главным редактором литературно-художественного журнала «Провинция», выходящего в издательстве «Северный Казахстан», членом редколлегии республиканского журнала «Нива» (Астана).</a:t>
            </a: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2gg9evh47fn9z.cloudfront.net/800px_COLOURBOX5449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730"/>
            <a:ext cx="9144000" cy="688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baymakanova\Desktop\Шестериков В.Г\Журналы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t="6656" r="9252" b="9451"/>
          <a:stretch/>
        </p:blipFill>
        <p:spPr bwMode="auto">
          <a:xfrm>
            <a:off x="323528" y="116633"/>
            <a:ext cx="1512168" cy="19745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baymakanova\Desktop\Шестериков В.Г\Журналы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7" t="6403" r="9885" b="8897"/>
          <a:stretch/>
        </p:blipFill>
        <p:spPr bwMode="auto">
          <a:xfrm>
            <a:off x="2839241" y="160408"/>
            <a:ext cx="1580096" cy="20912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baymakanova\Desktop\Шестериков В.Г\Журналы\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7093" r="9475" b="8855"/>
          <a:stretch/>
        </p:blipFill>
        <p:spPr bwMode="auto">
          <a:xfrm>
            <a:off x="4932040" y="525366"/>
            <a:ext cx="1512168" cy="20554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baymakanova\Desktop\Шестериков В.Г\Журналы\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4" t="5816" r="9394" b="9555"/>
          <a:stretch/>
        </p:blipFill>
        <p:spPr bwMode="auto">
          <a:xfrm>
            <a:off x="6948264" y="291205"/>
            <a:ext cx="1685910" cy="22896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dbaymakanova\Desktop\Шестериков В.Г\Журналы\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3" t="4713" r="8492" b="10575"/>
          <a:stretch/>
        </p:blipFill>
        <p:spPr bwMode="auto">
          <a:xfrm>
            <a:off x="323528" y="4918702"/>
            <a:ext cx="1440160" cy="19392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dbaymakanova\Desktop\Шестериков В.Г\Журналы\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0" t="4542" r="9518" b="7796"/>
          <a:stretch/>
        </p:blipFill>
        <p:spPr bwMode="auto">
          <a:xfrm>
            <a:off x="2267744" y="2404484"/>
            <a:ext cx="1440160" cy="222027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dbaymakanova\Desktop\Шестериков В.Г\Журналы\7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2" t="4365" r="8001" b="7564"/>
          <a:stretch/>
        </p:blipFill>
        <p:spPr bwMode="auto">
          <a:xfrm>
            <a:off x="4166814" y="2916611"/>
            <a:ext cx="1476164" cy="19985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dbaymakanova\Desktop\Шестериков В.Г\Журналы\8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7" t="6804" r="8300" b="5356"/>
          <a:stretch/>
        </p:blipFill>
        <p:spPr bwMode="auto">
          <a:xfrm>
            <a:off x="5976156" y="2729048"/>
            <a:ext cx="1404156" cy="18957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dbaymakanova\Desktop\Шестериков В.Г\Журналы\9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8" t="6784" r="7781" b="5745"/>
          <a:stretch/>
        </p:blipFill>
        <p:spPr bwMode="auto">
          <a:xfrm>
            <a:off x="7516402" y="4077072"/>
            <a:ext cx="1432942" cy="21053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dbaymakanova\Desktop\Шестериков В.Г\Журналы\10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7504" r="11144" b="10576"/>
          <a:stretch/>
        </p:blipFill>
        <p:spPr bwMode="auto">
          <a:xfrm>
            <a:off x="5580112" y="4867474"/>
            <a:ext cx="1503168" cy="20052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dbaymakanova\Desktop\Шестериков В.Г\Журналы\1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2" t="11200" r="12131" b="13532"/>
          <a:stretch/>
        </p:blipFill>
        <p:spPr bwMode="auto">
          <a:xfrm>
            <a:off x="2664399" y="4848439"/>
            <a:ext cx="1490134" cy="20242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dbaymakanova\Desktop\Шестериков В.Г\Журналы\12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4" t="3221" r="10660" b="9500"/>
          <a:stretch/>
        </p:blipFill>
        <p:spPr bwMode="auto">
          <a:xfrm>
            <a:off x="179512" y="2558999"/>
            <a:ext cx="1440160" cy="20109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get-pdb/163339/d06194ba-f833-44a4-b84e-b964c71697ab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261262">
            <a:off x="250416" y="2030914"/>
            <a:ext cx="8664000" cy="1938992"/>
          </a:xfrm>
          <a:prstGeom prst="rect">
            <a:avLst/>
          </a:prstGeom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 данной литературой, Вы можете ознакомиться в научной библиотеке корпуса №10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ауд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109 и 303!!!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2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257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48</cp:revision>
  <dcterms:created xsi:type="dcterms:W3CDTF">2019-04-10T03:55:27Z</dcterms:created>
  <dcterms:modified xsi:type="dcterms:W3CDTF">2019-04-12T09:16:18Z</dcterms:modified>
</cp:coreProperties>
</file>