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ng.pngtree.com/back_origin_pic/00/04/26/5129abcad10fbe03883446a3634d42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1340768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Көрнекті тұлға - жастарға үлгі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«Выдающаяся личность – пример для молодых» </a:t>
            </a:r>
          </a:p>
          <a:p>
            <a:pPr algn="ctr"/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 к 80-летию М. </a:t>
            </a:r>
            <a:r>
              <a:rPr lang="ru-RU" sz="3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Айтхожина</a:t>
            </a: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godself.com/wp-content/uploads/2015/04/bluewave-bkg-1980l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4392488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0" y="476672"/>
            <a:ext cx="439248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Мурат </a:t>
            </a:r>
            <a:r>
              <a:rPr lang="ru-RU" sz="30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Абенович</a:t>
            </a:r>
            <a:r>
              <a:rPr lang="ru-RU" sz="3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Айтхожин</a:t>
            </a:r>
            <a:endParaRPr lang="ru-RU" sz="30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(29.06.1939-19.12.1987)гг.  Родился в г. Петропавловске. </a:t>
            </a:r>
          </a:p>
          <a:p>
            <a:r>
              <a:rPr lang="ru-RU" sz="3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Президент Академии наук </a:t>
            </a:r>
            <a:r>
              <a:rPr lang="ru-RU" sz="30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3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Академик АН </a:t>
            </a:r>
            <a:r>
              <a:rPr lang="ru-RU" sz="30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3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, доктор биологических наук, профессор, лауреат Ленинской премии, выдающейся ученый-биохимик.</a:t>
            </a:r>
            <a:endParaRPr lang="ru-RU" sz="3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dn.litlepups.net/2017/02/22/pale-blue-tumblr-backgrounds-images-pictures-becu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50" y="0"/>
            <a:ext cx="917165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Айткожин М.А\308456_3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204" y="0"/>
            <a:ext cx="2085975" cy="304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Айткожин М.А\24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56181">
            <a:off x="69298" y="1049432"/>
            <a:ext cx="3320574" cy="2678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1" name="Picture 5" descr="D:\Айткожин М.А\29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4726">
            <a:off x="5543202" y="1288214"/>
            <a:ext cx="3460091" cy="2544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extBox 1"/>
          <p:cNvSpPr txBox="1"/>
          <p:nvPr/>
        </p:nvSpPr>
        <p:spPr>
          <a:xfrm>
            <a:off x="107503" y="4077072"/>
            <a:ext cx="8992953" cy="255454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Мурат 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Айтхожин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был основателем молекулярной биологии и биотехнологии в Казахстане.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Айтхожин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одним из первых в мировой науке провёл сравнительное изучение белоксинтезирующего аппарата у высших организмов, занимался поиском и изучением физико-химических свойств информосом в растительных клетках в группе академика А.С. Спирина. Группа открыла классы информосом растений — свободные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цитоплазмические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полисомно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-связанные и ядерные, включая РНК-связывающие белки.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-gdefon.gallery.world/wallpapers_original/338931_gallery.world.jpg?9b30f88865a6ee068aa988b568d8492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Айткожин М.А\Облжка-Айтхожин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883" y="1039842"/>
            <a:ext cx="1926233" cy="27639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5" name="Picture 5" descr="D:\Айткожин М.А\IMG_20190605_131303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" t="6453" r="4768" b="17960"/>
          <a:stretch/>
        </p:blipFill>
        <p:spPr bwMode="auto">
          <a:xfrm>
            <a:off x="179511" y="1421091"/>
            <a:ext cx="1627824" cy="23042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4293097"/>
            <a:ext cx="1709599" cy="23762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682" y="692696"/>
            <a:ext cx="1656184" cy="23618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537" y="3969060"/>
            <a:ext cx="1872208" cy="25336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10" y="188640"/>
            <a:ext cx="1626242" cy="23727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131078"/>
            <a:ext cx="1842266" cy="220961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304" y="4115444"/>
            <a:ext cx="1872208" cy="24256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7047" y="1562287"/>
            <a:ext cx="1597630" cy="215393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.pinimg.com/originals/3b/07/eb/3b07eb1d424e9b83c1f6d42cc9d4bb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7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Айткожин М.А\h-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58880">
            <a:off x="5558247" y="245566"/>
            <a:ext cx="2937524" cy="37374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528" y="404664"/>
            <a:ext cx="4536504" cy="59093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 1983 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Айтхожин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организовал Институт молекулярной биологии и биохимии Академии наук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В 1987 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году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им был организован Казахский сельскохозяйственный биотехнологический центр, где проводятся работы по клеточной и генной инженерии растений. Мурат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Айтхожин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впервые ввёл курс молекулярной биологии и ряд специальных курсов для студентов биологического факультета Казахского государственного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университета.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 руководством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Айтхожина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был разработан комплекс приборов для автоматизации молекулярно-биологических экспериментов, который был защищён 15 авторскими свидетельствами и 16 патентами в ведущих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странах.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5" descr="C:\Users\dbaymakanova\Desktop\IMG_20190605_1512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1" t="4762" r="22143" b="3809"/>
          <a:stretch/>
        </p:blipFill>
        <p:spPr bwMode="auto">
          <a:xfrm>
            <a:off x="5229167" y="4077072"/>
            <a:ext cx="3418512" cy="2616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dn12.picryl.com/photo/2016/12/31/sea-water-blue-water-under-the-sea-18a404-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" y="1"/>
            <a:ext cx="9145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Айткожин М.А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7970"/>
            <a:ext cx="4824536" cy="3459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baymakanova\Desktop\IMG_20190605_15124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0" t="14329" r="5109" b="11258"/>
          <a:stretch/>
        </p:blipFill>
        <p:spPr bwMode="auto">
          <a:xfrm>
            <a:off x="2232582" y="3866329"/>
            <a:ext cx="2195402" cy="2863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848" y="3892970"/>
            <a:ext cx="2232248" cy="28635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" y="3843612"/>
            <a:ext cx="2088231" cy="28863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7175" name="Picture 7" descr="C:\Users\dbaymakanova\Desktop\IMG_20190605_15122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8" t="4762" r="15982" b="8572"/>
          <a:stretch/>
        </p:blipFill>
        <p:spPr bwMode="auto">
          <a:xfrm>
            <a:off x="6948264" y="3931343"/>
            <a:ext cx="2105440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 flipH="1">
            <a:off x="5148064" y="116632"/>
            <a:ext cx="390564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u="sng" dirty="0" smtClean="0">
                <a:latin typeface="Times New Roman" pitchFamily="18" charset="0"/>
                <a:cs typeface="Times New Roman" pitchFamily="18" charset="0"/>
              </a:rPr>
              <a:t>Награды</a:t>
            </a:r>
          </a:p>
          <a:p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Ленинская премия (1976) — за цикл работ «Открытие информосом — нового класса внутриклеточных частиц».</a:t>
            </a:r>
          </a:p>
          <a:p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Занесён в «Золотую книгу почёта </a:t>
            </a:r>
            <a:r>
              <a:rPr lang="ru-RU" sz="2000" b="1" i="1" u="sng" dirty="0" err="1">
                <a:latin typeface="Times New Roman" pitchFamily="18" charset="0"/>
                <a:cs typeface="Times New Roman" pitchFamily="18" charset="0"/>
              </a:rPr>
              <a:t>КазССР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» (1974).</a:t>
            </a:r>
          </a:p>
          <a:p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Золотая медаль </a:t>
            </a:r>
            <a:r>
              <a:rPr lang="ru-RU" sz="2000" b="1" i="1" u="sng" dirty="0" smtClean="0">
                <a:latin typeface="Times New Roman" pitchFamily="18" charset="0"/>
                <a:cs typeface="Times New Roman" pitchFamily="18" charset="0"/>
              </a:rPr>
              <a:t>Советского </a:t>
            </a:r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фонда мира (1987).</a:t>
            </a:r>
          </a:p>
          <a:p>
            <a:r>
              <a:rPr lang="ru-RU" sz="2000" b="1" i="1" u="sng" dirty="0">
                <a:latin typeface="Times New Roman" pitchFamily="18" charset="0"/>
                <a:cs typeface="Times New Roman" pitchFamily="18" charset="0"/>
              </a:rPr>
              <a:t>Орден Дружбы народов (1987).</a:t>
            </a:r>
          </a:p>
          <a:p>
            <a:pPr algn="ctr"/>
            <a:endParaRPr lang="ru-RU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wallpapertag.com/wallpaper/full/b/4/7/909036-bacteria-wallpaper-1920x1080-meiz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948" y="446891"/>
            <a:ext cx="1685041" cy="21589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7" y="284783"/>
            <a:ext cx="1979985" cy="261602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1708044" cy="21508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308972"/>
            <a:ext cx="1712101" cy="23064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24" y="3288637"/>
            <a:ext cx="1682757" cy="23240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037" y="4308972"/>
            <a:ext cx="1853952" cy="23064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272" y="2204499"/>
            <a:ext cx="1848332" cy="210176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54" y="1052736"/>
            <a:ext cx="2916162" cy="3106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97" y="4306268"/>
            <a:ext cx="1785953" cy="23064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eneedfun.com/wp-content/uploads/2016/08/Ocean-Backgrounds-18-1024x5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eneedfun.com/wp-content/uploads/2016/08/Ocean-Backgrounds-18-1024x576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weneedfun.com/wp-content/uploads/2016/08/Ocean-Backgrounds-18-1024x576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4" name="Picture 8" descr="http://images.unsplash.com/photo-1484192163618-d084f79b2d6a?ixlib=rb-1.2.1&amp;q=80&amp;fm=jpg&amp;crop=entropy&amp;cs=tinysrgb&amp;w=1080&amp;fit=ma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D:\Айткожин М.А\2-1000x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06" y="7937"/>
            <a:ext cx="2457450" cy="1868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D:\Айткожин М.А\14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1484">
            <a:off x="277681" y="465138"/>
            <a:ext cx="2736304" cy="20780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27" name="Picture 11" descr="D:\Айткожин М.А\20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66493">
            <a:off x="6206722" y="566364"/>
            <a:ext cx="2872934" cy="18756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28" name="Picture 12" descr="D:\Айткожин М.А\25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4452">
            <a:off x="376841" y="2833645"/>
            <a:ext cx="3240360" cy="2043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723128"/>
            <a:ext cx="1800200" cy="2264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468" y="1988840"/>
            <a:ext cx="2144387" cy="27529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TextBox 4"/>
          <p:cNvSpPr txBox="1"/>
          <p:nvPr/>
        </p:nvSpPr>
        <p:spPr>
          <a:xfrm>
            <a:off x="460375" y="5289857"/>
            <a:ext cx="8504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труды М.А.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Айтхожина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посвящены исследованию молекулярных механизмов регуляции биосинтеза белка. М.А.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Айткожин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является автором около 80 научных работ, в том числе монографии «Информосомы растений». Его работы опубликованы в центральных изданиях Академии наук СССР и в ведущих зарубежных научных  журналах.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wallpapercave.com/wp/wEFVsq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8" y="0"/>
            <a:ext cx="9144598" cy="685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dbaymakanova\Desktop\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7" t="10431" r="3214" b="21078"/>
          <a:stretch/>
        </p:blipFill>
        <p:spPr bwMode="auto">
          <a:xfrm>
            <a:off x="7236296" y="4313887"/>
            <a:ext cx="1800200" cy="23119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dbaymakanova\Desktop\5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" t="17663" r="6786" b="21278"/>
          <a:stretch/>
        </p:blipFill>
        <p:spPr bwMode="auto">
          <a:xfrm>
            <a:off x="2645030" y="4313887"/>
            <a:ext cx="1872208" cy="23708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dbaymakanova\Desktop\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2842" r="3214" b="21479"/>
          <a:stretch/>
        </p:blipFill>
        <p:spPr bwMode="auto">
          <a:xfrm>
            <a:off x="220081" y="4027359"/>
            <a:ext cx="1813452" cy="233270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dbaymakanova\Desktop\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14" t="18868" r="5714" b="15654"/>
          <a:stretch/>
        </p:blipFill>
        <p:spPr bwMode="auto">
          <a:xfrm>
            <a:off x="3022915" y="260648"/>
            <a:ext cx="1981133" cy="265354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dbaymakanova\Desktop\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1" t="14449" r="7143" b="22282"/>
          <a:stretch/>
        </p:blipFill>
        <p:spPr bwMode="auto">
          <a:xfrm>
            <a:off x="7002354" y="313182"/>
            <a:ext cx="1830424" cy="23663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81" y="116969"/>
            <a:ext cx="1831639" cy="23005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 descr="C:\Users\dbaymakanova\Desktop\1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7" t="23085" r="10357" b="12571"/>
          <a:stretch/>
        </p:blipFill>
        <p:spPr bwMode="auto">
          <a:xfrm>
            <a:off x="5004048" y="3068961"/>
            <a:ext cx="1925757" cy="23708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02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024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102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102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vistapointe.net/images/light-blue-dark-blue-wallpaper-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6622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D:\Айткожин М.А\16399_html_m2feddea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615" y="0"/>
            <a:ext cx="7488832" cy="2872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:\Айткожин М.А\9429411733663689_2ff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36912"/>
            <a:ext cx="4571999" cy="2872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school.petropavl.sko-bilim.agartu.kz/ru/images/school/ebb308c4-63fd-11e8-80ca-18d6c706b0e9/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868" y="2636912"/>
            <a:ext cx="4392488" cy="28725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7505" y="5877273"/>
            <a:ext cx="8784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Именем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Мурата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Айтхожина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названа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средняя школа № 1 в Петропавловске</a:t>
            </a:r>
          </a:p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Именем Мурата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Айтхожина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назван Институт молекулярной биологии и биохимии Академии наук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Казахстана.</a:t>
            </a:r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12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12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.fonwall.ru/o/qz/tekstura-fon-dizaynerskie-fony-abstrakciya-80tp.jpg?route=mid&amp;amp;h=7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2"/>
          </a:fillRef>
          <a:effectRef idx="0">
            <a:scrgbClr r="0" g="0" b="0"/>
          </a:effectRef>
          <a:fontRef idx="major"/>
        </p:style>
      </p:pic>
      <p:sp>
        <p:nvSpPr>
          <p:cNvPr id="3" name="TextBox 2"/>
          <p:cNvSpPr txBox="1"/>
          <p:nvPr/>
        </p:nvSpPr>
        <p:spPr>
          <a:xfrm>
            <a:off x="971600" y="1052736"/>
            <a:ext cx="74888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4000" b="1" i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КӨРСЕТІЛГЕН ӘДЕБИЕТТЕРМЕН 2, 10 ҒИМАРАТТЫҢ 107, </a:t>
            </a:r>
            <a:r>
              <a:rPr lang="kk-KZ" sz="4000" b="1" i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302, 110 ДӘРІСХАНАЛАРДА ТАНЫСА </a:t>
            </a:r>
            <a:r>
              <a:rPr lang="kk-KZ" sz="4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АЛАСЫЗДАР!</a:t>
            </a:r>
            <a:endParaRPr lang="ru-RU" sz="4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553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130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D Dbaymakanova</cp:lastModifiedBy>
  <cp:revision>31</cp:revision>
  <dcterms:created xsi:type="dcterms:W3CDTF">2019-06-05T09:25:45Z</dcterms:created>
  <dcterms:modified xsi:type="dcterms:W3CDTF">2019-06-06T04:26:59Z</dcterms:modified>
</cp:coreProperties>
</file>