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11"/>
  </p:handoutMasterIdLst>
  <p:sldIdLst>
    <p:sldId id="256" r:id="rId3"/>
    <p:sldId id="259" r:id="rId4"/>
    <p:sldId id="262" r:id="rId5"/>
    <p:sldId id="260" r:id="rId6"/>
    <p:sldId id="258" r:id="rId7"/>
    <p:sldId id="257" r:id="rId8"/>
    <p:sldId id="261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21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4D15B-5D1A-4370-915B-E8EAAA0438F7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C8410-4F6B-421C-A209-240B4ABE360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23FB000-3075-49EF-A9E9-812F13109365}" type="datetimeFigureOut">
              <a:rPr lang="ru-RU" smtClean="0"/>
              <a:t>16.04.2020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99C73AE-1B6B-4E7D-A024-A5A4C9D9B59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s://ds04.infourok.ru/uploads/ex/1077/000023fe-a59e5753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71934" y="357166"/>
            <a:ext cx="4857784" cy="62150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err="1" smtClean="0"/>
              <a:t>Шығыстың ғұлама ойшылы</a:t>
            </a:r>
            <a:r>
              <a:rPr lang="ru-RU" dirty="0" smtClean="0"/>
              <a:t> </a:t>
            </a:r>
            <a:r>
              <a:rPr lang="ru-RU" dirty="0" err="1" smtClean="0"/>
              <a:t>Әбу Насыр</a:t>
            </a:r>
            <a:r>
              <a:rPr lang="ru-RU" dirty="0" smtClean="0"/>
              <a:t> </a:t>
            </a:r>
            <a:r>
              <a:rPr lang="ru-RU" dirty="0" err="1" smtClean="0"/>
              <a:t>әл-Фараби </a:t>
            </a:r>
            <a:r>
              <a:rPr lang="ru-RU" dirty="0" smtClean="0"/>
              <a:t>870 </a:t>
            </a:r>
            <a:r>
              <a:rPr lang="ru-RU" dirty="0" err="1" smtClean="0"/>
              <a:t>жылы</a:t>
            </a:r>
            <a:r>
              <a:rPr lang="ru-RU" dirty="0" smtClean="0"/>
              <a:t> </a:t>
            </a:r>
            <a:r>
              <a:rPr lang="ru-RU" dirty="0" err="1" smtClean="0"/>
              <a:t>бүгінде Отырар</a:t>
            </a:r>
            <a:r>
              <a:rPr lang="ru-RU" dirty="0" smtClean="0"/>
              <a:t> </a:t>
            </a:r>
            <a:r>
              <a:rPr lang="ru-RU" dirty="0" err="1" smtClean="0"/>
              <a:t>аталатын</a:t>
            </a:r>
            <a:r>
              <a:rPr lang="ru-RU" dirty="0" smtClean="0"/>
              <a:t>, </a:t>
            </a:r>
            <a:r>
              <a:rPr lang="ru-RU" dirty="0" err="1" smtClean="0"/>
              <a:t>Арыс</a:t>
            </a:r>
            <a:r>
              <a:rPr lang="ru-RU" dirty="0" smtClean="0"/>
              <a:t> </a:t>
            </a:r>
            <a:r>
              <a:rPr lang="ru-RU" dirty="0" err="1" smtClean="0"/>
              <a:t>өзенінің Сырға барып</a:t>
            </a:r>
            <a:r>
              <a:rPr lang="ru-RU" dirty="0" smtClean="0"/>
              <a:t> </a:t>
            </a:r>
            <a:r>
              <a:rPr lang="ru-RU" dirty="0" err="1" smtClean="0"/>
              <a:t>құятын сағасындағы </a:t>
            </a:r>
            <a:r>
              <a:rPr lang="ru-RU" dirty="0" smtClean="0"/>
              <a:t>Фараб </a:t>
            </a:r>
            <a:r>
              <a:rPr lang="ru-RU" dirty="0" err="1" smtClean="0"/>
              <a:t>қаласында дүниеге келді</a:t>
            </a:r>
            <a:r>
              <a:rPr lang="ru-RU" dirty="0" smtClean="0"/>
              <a:t> (</a:t>
            </a:r>
            <a:r>
              <a:rPr lang="ru-RU" dirty="0" err="1" smtClean="0"/>
              <a:t>қазіргі Оңтүстік Қазақстан облысындағы Отырар</a:t>
            </a:r>
            <a:r>
              <a:rPr lang="ru-RU" dirty="0" smtClean="0"/>
              <a:t> </a:t>
            </a:r>
            <a:r>
              <a:rPr lang="ru-RU" dirty="0" err="1" smtClean="0"/>
              <a:t>қаласының маңайындағы ортағасырлық қала</a:t>
            </a:r>
            <a:r>
              <a:rPr lang="ru-RU" dirty="0" smtClean="0"/>
              <a:t>). </a:t>
            </a:r>
            <a:r>
              <a:rPr lang="ru-RU" dirty="0" err="1" smtClean="0"/>
              <a:t>Фарабидің толық аты-жөні Әбу-Насыр Мұхаммед Иби</a:t>
            </a:r>
            <a:r>
              <a:rPr lang="ru-RU" dirty="0" smtClean="0"/>
              <a:t> </a:t>
            </a:r>
            <a:r>
              <a:rPr lang="ru-RU" dirty="0" err="1" smtClean="0"/>
              <a:t>Мұхаммед </a:t>
            </a:r>
            <a:r>
              <a:rPr lang="ru-RU" dirty="0" smtClean="0"/>
              <a:t>ибн </a:t>
            </a:r>
            <a:r>
              <a:rPr lang="ru-RU" dirty="0" err="1" smtClean="0"/>
              <a:t>Ұзлағ ибн</a:t>
            </a:r>
            <a:r>
              <a:rPr lang="ru-RU" dirty="0" smtClean="0"/>
              <a:t> Тархан </a:t>
            </a:r>
            <a:r>
              <a:rPr lang="ru-RU" dirty="0" err="1" smtClean="0"/>
              <a:t>Әл-Фараби</a:t>
            </a:r>
            <a:r>
              <a:rPr lang="ru-RU" dirty="0" smtClean="0"/>
              <a:t>. </a:t>
            </a:r>
            <a:r>
              <a:rPr lang="ru-RU" dirty="0" err="1" smtClean="0"/>
              <a:t>Әл-Фараби түрік тайпасының дәулетті бір</a:t>
            </a:r>
            <a:r>
              <a:rPr lang="ru-RU" dirty="0" smtClean="0"/>
              <a:t> </a:t>
            </a:r>
            <a:r>
              <a:rPr lang="ru-RU" dirty="0" err="1" smtClean="0"/>
              <a:t>ортасынан</a:t>
            </a:r>
            <a:r>
              <a:rPr lang="ru-RU" dirty="0" smtClean="0"/>
              <a:t> </a:t>
            </a:r>
            <a:r>
              <a:rPr lang="ru-RU" dirty="0" err="1" smtClean="0"/>
              <a:t>шыққаны бізге</a:t>
            </a:r>
            <a:r>
              <a:rPr lang="ru-RU" dirty="0" smtClean="0"/>
              <a:t> </a:t>
            </a:r>
            <a:r>
              <a:rPr lang="ru-RU" dirty="0" err="1" smtClean="0"/>
              <a:t>мәлім, бұған дәлел оның толық аты</a:t>
            </a:r>
            <a:r>
              <a:rPr lang="ru-RU" dirty="0" smtClean="0"/>
              <a:t> </a:t>
            </a:r>
            <a:r>
              <a:rPr lang="ru-RU" dirty="0" err="1" smtClean="0"/>
              <a:t>жөнінде </a:t>
            </a:r>
            <a:r>
              <a:rPr lang="ru-RU" dirty="0" smtClean="0"/>
              <a:t>"Тархан"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атаудың болуы</a:t>
            </a:r>
            <a:r>
              <a:rPr lang="ru-RU" dirty="0" smtClean="0"/>
              <a:t>. </a:t>
            </a:r>
            <a:r>
              <a:rPr lang="ru-RU" dirty="0" err="1" smtClean="0"/>
              <a:t>Туған жері</a:t>
            </a:r>
            <a:r>
              <a:rPr lang="ru-RU" dirty="0" smtClean="0"/>
              <a:t> </a:t>
            </a:r>
            <a:r>
              <a:rPr lang="ru-RU" dirty="0" err="1" smtClean="0"/>
              <a:t>қазақтың ежелгі</a:t>
            </a:r>
            <a:r>
              <a:rPr lang="ru-RU" dirty="0" smtClean="0"/>
              <a:t> </a:t>
            </a:r>
            <a:r>
              <a:rPr lang="ru-RU" dirty="0" err="1" smtClean="0"/>
              <a:t>қаласы Отырарды</a:t>
            </a:r>
            <a:r>
              <a:rPr lang="ru-RU" dirty="0" smtClean="0"/>
              <a:t> </a:t>
            </a:r>
            <a:r>
              <a:rPr lang="ru-RU" dirty="0" err="1" smtClean="0"/>
              <a:t>арабтар</a:t>
            </a:r>
            <a:r>
              <a:rPr lang="ru-RU" dirty="0" smtClean="0"/>
              <a:t> </a:t>
            </a:r>
            <a:r>
              <a:rPr lang="ru-RU" dirty="0" err="1" smtClean="0"/>
              <a:t>Барба-Фараб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атап</a:t>
            </a:r>
            <a:r>
              <a:rPr lang="ru-RU" dirty="0" smtClean="0"/>
              <a:t> </a:t>
            </a:r>
            <a:r>
              <a:rPr lang="ru-RU" dirty="0" err="1" smtClean="0"/>
              <a:t>кеткен</a:t>
            </a:r>
            <a:r>
              <a:rPr lang="ru-RU" dirty="0" smtClean="0"/>
              <a:t>, </a:t>
            </a:r>
            <a:r>
              <a:rPr lang="ru-RU" dirty="0" err="1" smtClean="0"/>
              <a:t>осыдан</a:t>
            </a:r>
            <a:r>
              <a:rPr lang="ru-RU" dirty="0" smtClean="0"/>
              <a:t> </a:t>
            </a:r>
            <a:r>
              <a:rPr lang="ru-RU" dirty="0" err="1" smtClean="0"/>
              <a:t>барып</a:t>
            </a:r>
            <a:r>
              <a:rPr lang="ru-RU" dirty="0" smtClean="0"/>
              <a:t>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Әбу Насыр</a:t>
            </a:r>
            <a:r>
              <a:rPr lang="ru-RU" dirty="0" smtClean="0"/>
              <a:t> </a:t>
            </a:r>
            <a:r>
              <a:rPr lang="ru-RU" dirty="0" err="1" smtClean="0"/>
              <a:t>әл-Фараби, яғни Фарабтан</a:t>
            </a:r>
            <a:r>
              <a:rPr lang="ru-RU" dirty="0" smtClean="0"/>
              <a:t> </a:t>
            </a:r>
            <a:r>
              <a:rPr lang="ru-RU" dirty="0" err="1" smtClean="0"/>
              <a:t>шыққан Әбу Насыр</a:t>
            </a:r>
            <a:r>
              <a:rPr lang="ru-RU" dirty="0" smtClean="0"/>
              <a:t> </a:t>
            </a:r>
            <a:r>
              <a:rPr lang="ru-RU" dirty="0" err="1" smtClean="0"/>
              <a:t>атанған.</a:t>
            </a:r>
            <a:r>
              <a:rPr lang="ru-RU" dirty="0" smtClean="0"/>
              <a:t> </a:t>
            </a:r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 smtClean="0"/>
              <a:t>тұста өмір сүргендердің қалдырған жазбаларына</a:t>
            </a:r>
            <a:r>
              <a:rPr lang="ru-RU" dirty="0" smtClean="0"/>
              <a:t> </a:t>
            </a:r>
            <a:r>
              <a:rPr lang="ru-RU" dirty="0" err="1" smtClean="0"/>
              <a:t>қарағанда, Отырар</a:t>
            </a:r>
            <a:r>
              <a:rPr lang="ru-RU" dirty="0" smtClean="0"/>
              <a:t> </a:t>
            </a:r>
            <a:r>
              <a:rPr lang="ru-RU" dirty="0" err="1" smtClean="0"/>
              <a:t>қаласы</a:t>
            </a:r>
            <a:r>
              <a:rPr lang="ru-RU" dirty="0" smtClean="0"/>
              <a:t> </a:t>
            </a:r>
            <a:r>
              <a:rPr lang="en-US" dirty="0" smtClean="0"/>
              <a:t>IX </a:t>
            </a:r>
            <a:r>
              <a:rPr lang="ru-RU" dirty="0" err="1" smtClean="0"/>
              <a:t>ғасырда тарихи</a:t>
            </a:r>
            <a:r>
              <a:rPr lang="ru-RU" dirty="0" smtClean="0"/>
              <a:t> </a:t>
            </a:r>
            <a:r>
              <a:rPr lang="ru-RU" dirty="0" err="1" smtClean="0"/>
              <a:t>қатынастар </a:t>
            </a:r>
            <a:r>
              <a:rPr lang="ru-RU" dirty="0" smtClean="0"/>
              <a:t>мен </a:t>
            </a:r>
            <a:r>
              <a:rPr lang="ru-RU" dirty="0" err="1" smtClean="0"/>
              <a:t>сауда</a:t>
            </a:r>
            <a:r>
              <a:rPr lang="ru-RU" dirty="0" smtClean="0"/>
              <a:t> </a:t>
            </a:r>
            <a:r>
              <a:rPr lang="ru-RU" dirty="0" err="1" smtClean="0"/>
              <a:t>жолдарының торабындағы </a:t>
            </a:r>
            <a:r>
              <a:rPr lang="ru-RU" dirty="0" smtClean="0"/>
              <a:t>аса </a:t>
            </a:r>
            <a:r>
              <a:rPr lang="ru-RU" dirty="0" err="1" smtClean="0"/>
              <a:t>ірі</a:t>
            </a:r>
            <a:r>
              <a:rPr lang="ru-RU" dirty="0" smtClean="0"/>
              <a:t> </a:t>
            </a:r>
            <a:r>
              <a:rPr lang="ru-RU" dirty="0" err="1" smtClean="0"/>
              <a:t>мәдениет орталығы болған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2" name="Picture 4" descr="https://sun9-37.userapi.com/c858416/v858416213/17113d/aJG01iMO2Ss.jpg"/>
          <p:cNvPicPr>
            <a:picLocks noChangeAspect="1" noChangeArrowheads="1"/>
          </p:cNvPicPr>
          <p:nvPr/>
        </p:nvPicPr>
        <p:blipFill>
          <a:blip r:embed="rId3"/>
          <a:srcRect l="4687" t="9375" r="51563" b="6250"/>
          <a:stretch>
            <a:fillRect/>
          </a:stretch>
        </p:blipFill>
        <p:spPr bwMode="auto">
          <a:xfrm>
            <a:off x="357158" y="1000108"/>
            <a:ext cx="3500462" cy="4753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fs00.infourok.ru/images/doc/191/218298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390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071934" y="2071678"/>
            <a:ext cx="4786346" cy="424731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Әбунасыр Әл-Фараби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түркі ойшылдарының ең атақтысы, ең мәшһүрі, “Әлемнің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2-ұстазы”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атанған ғұлама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Оның заманы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Жібек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бойындағы қалалардың, оның ішінде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Отырардың экономикасы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мәдениетінің дамыған кезіне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дәл келеді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Әбунасыр Әл-Фараби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Орта Азия, Парсы, Ирак, Араб елдері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қалаларына жиһанкездік сапарлар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жасап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тез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есейді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жерлерде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көптеген ғұламалармен, ойшыл-ақындармен, қайраткерлермен танысып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сұхбаттасты.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70-ке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жуық тіл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білген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Өздігінен көп оқып, көп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ізденді,150-ге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трактат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жазып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қалдырды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4572000" y="1071546"/>
            <a:ext cx="4071966" cy="47089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Әбу Насыр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күнінен ғылымға үйір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оның бақытына қарай сол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заманда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Отырарда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аса бай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кітапхана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Әл-Фараби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парсы, грек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тілдерін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үйренеді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тілде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ғылыми трактаттар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оқиды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Фараб пен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Бұқарада бастапқы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алған соң әл-Фараби өз білімін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жетілдіру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мақсатында Бағдатқа аттанады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Фарабидің дүниетанымының қалыптасуына Мерв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мектебінің ғылыми дәстүрлері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философиялық бағдарлары өз әсерін қалдырды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7-su.kz/uploads/news/6394/news6394.jpg"/>
          <p:cNvPicPr>
            <a:picLocks noChangeAspect="1" noChangeArrowheads="1"/>
          </p:cNvPicPr>
          <p:nvPr/>
        </p:nvPicPr>
        <p:blipFill>
          <a:blip r:embed="rId3"/>
          <a:srcRect l="26969" r="23958"/>
          <a:stretch>
            <a:fillRect/>
          </a:stretch>
        </p:blipFill>
        <p:spPr bwMode="auto">
          <a:xfrm>
            <a:off x="357158" y="928670"/>
            <a:ext cx="3929090" cy="46914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mds.yandex.net/get-pdb/1590269/111df8d1-2311-4015-a24f-84c172ae892e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https://lat.egemen.kz/media/2019/09/17/crop-5_6_614x769_al-farab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00042"/>
            <a:ext cx="5072098" cy="414221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71538" y="4929198"/>
            <a:ext cx="7358114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Әл-Фараби есімі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дүние жүзі мәдениеті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ғылымының тарихынан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берік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Оны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шығыстың Аристотелі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атаған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https://tugurulhan.kz/wp-content/uploads/2020/02/2019_09_17_crop-5_6_614x769_al-farab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16" name="AutoShape 4" descr="https://tugurulhan.kz/wp-content/uploads/2020/02/2019_09_17_crop-5_6_614x769_al-farab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7" name="Picture 5" descr="C:\Users\Yankosv-pc\Desktop\2019_09_17_crop-5_6_614x769_al-farab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446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1714488"/>
            <a:ext cx="4357718" cy="313932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Әл-Фараби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философия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грек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ойшылы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Аристотельдің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Категориялар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", "Метафизика", "Герменевтика", "Риторика", "Поэтика",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екінші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"Аналитика", "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Топикасы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т.б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көптеген еңбектеріне түсініктемелер жазды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https://avatars.mds.yandex.net/get-pdb/398891/5517b000-27a8-466d-a5f3-415df0321552/s1200?webp=fals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6" cy="6858000"/>
          </a:xfrm>
          <a:prstGeom prst="rect">
            <a:avLst/>
          </a:prstGeom>
          <a:noFill/>
        </p:spPr>
      </p:pic>
      <p:pic>
        <p:nvPicPr>
          <p:cNvPr id="18434" name="Picture 2" descr="https://cloud.prezentacii.org/18/10/92557/images/screen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0"/>
            <a:ext cx="7858148" cy="5898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1285860"/>
            <a:ext cx="82868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Шымкент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қаласында Мәдениет 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институты,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Алматыда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Қазақ Ұлттық университеті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Әбу Насыр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Әл 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Фараби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атымен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s://fs00.infourok.ru/images/doc/191/218298/img6.jpg"/>
          <p:cNvPicPr>
            <a:picLocks noChangeAspect="1" noChangeArrowheads="1"/>
          </p:cNvPicPr>
          <p:nvPr/>
        </p:nvPicPr>
        <p:blipFill>
          <a:blip r:embed="rId3"/>
          <a:srcRect l="2041" t="27176" r="1020" b="13035"/>
          <a:stretch>
            <a:fillRect/>
          </a:stretch>
        </p:blipFill>
        <p:spPr bwMode="auto">
          <a:xfrm>
            <a:off x="642910" y="2571744"/>
            <a:ext cx="7866298" cy="3643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347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Yankosv-pc</dc:creator>
  <cp:lastModifiedBy>Yankosv-pc</cp:lastModifiedBy>
  <cp:revision>27</cp:revision>
  <dcterms:created xsi:type="dcterms:W3CDTF">2020-04-16T12:09:05Z</dcterms:created>
  <dcterms:modified xsi:type="dcterms:W3CDTF">2020-04-16T15:53:17Z</dcterms:modified>
</cp:coreProperties>
</file>