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-114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860AE-A9C7-4A50-82CA-5BF89152ACFC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DF3E3-5E59-4877-9109-39ED66CCC2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DF3E3-5E59-4877-9109-39ED66CCC2E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b="210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b="210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b="252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b="252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</Words>
  <Application>Microsoft Office PowerPoint</Application>
  <PresentationFormat>Произвольный</PresentationFormat>
  <Paragraphs>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Косарева Наталья Евгеньевна</cp:lastModifiedBy>
  <cp:revision>5</cp:revision>
  <dcterms:created xsi:type="dcterms:W3CDTF">2006-08-16T00:00:00Z</dcterms:created>
  <dcterms:modified xsi:type="dcterms:W3CDTF">2026-04-09T09:06:09Z</dcterms:modified>
</cp:coreProperties>
</file>